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Default Extension="png" ContentType="image/png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</p:sldIdLst>
  <p:sldSz cx="6121400" cy="8636000"/>
  <p:notesSz cx="6121400" cy="8636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0424" y="814857"/>
            <a:ext cx="3800551" cy="1374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rgbClr val="231F2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18210" y="4836160"/>
            <a:ext cx="4284980" cy="215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4058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7DC5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4058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11299" y="3313747"/>
            <a:ext cx="2472690" cy="4768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231F2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335285" y="1815618"/>
            <a:ext cx="2455545" cy="5266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231F2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4058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1280" y="733325"/>
            <a:ext cx="4858839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4058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35299" y="2524316"/>
            <a:ext cx="2473325" cy="1819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7DC5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081276" y="8031480"/>
            <a:ext cx="1958848" cy="43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06070" y="8031480"/>
            <a:ext cx="1407922" cy="43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4407408" y="8031480"/>
            <a:ext cx="1407922" cy="43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53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74.png"/><Relationship Id="rId17" Type="http://schemas.openxmlformats.org/officeDocument/2006/relationships/image" Target="../media/image75.png"/><Relationship Id="rId18" Type="http://schemas.openxmlformats.org/officeDocument/2006/relationships/image" Target="../media/image76.png"/><Relationship Id="rId19" Type="http://schemas.openxmlformats.org/officeDocument/2006/relationships/image" Target="../media/image77.png"/><Relationship Id="rId20" Type="http://schemas.openxmlformats.org/officeDocument/2006/relationships/image" Target="../media/image78.png"/><Relationship Id="rId21" Type="http://schemas.openxmlformats.org/officeDocument/2006/relationships/image" Target="../media/image79.png"/><Relationship Id="rId22" Type="http://schemas.openxmlformats.org/officeDocument/2006/relationships/image" Target="../media/image80.png"/><Relationship Id="rId23" Type="http://schemas.openxmlformats.org/officeDocument/2006/relationships/image" Target="../media/image81.png"/><Relationship Id="rId24" Type="http://schemas.openxmlformats.org/officeDocument/2006/relationships/image" Target="../media/image82.png"/><Relationship Id="rId25" Type="http://schemas.openxmlformats.org/officeDocument/2006/relationships/image" Target="../media/image83.png"/><Relationship Id="rId26" Type="http://schemas.openxmlformats.org/officeDocument/2006/relationships/image" Target="../media/image84.png"/><Relationship Id="rId27" Type="http://schemas.openxmlformats.org/officeDocument/2006/relationships/image" Target="../media/image85.png"/><Relationship Id="rId28" Type="http://schemas.openxmlformats.org/officeDocument/2006/relationships/image" Target="../media/image86.png"/><Relationship Id="rId29" Type="http://schemas.openxmlformats.org/officeDocument/2006/relationships/image" Target="../media/image87.png"/><Relationship Id="rId30" Type="http://schemas.openxmlformats.org/officeDocument/2006/relationships/image" Target="../media/image88.png"/><Relationship Id="rId31" Type="http://schemas.openxmlformats.org/officeDocument/2006/relationships/image" Target="../media/image89.png"/><Relationship Id="rId32" Type="http://schemas.openxmlformats.org/officeDocument/2006/relationships/image" Target="../media/image90.png"/><Relationship Id="rId33" Type="http://schemas.openxmlformats.org/officeDocument/2006/relationships/image" Target="../media/image91.png"/><Relationship Id="rId34" Type="http://schemas.openxmlformats.org/officeDocument/2006/relationships/image" Target="../media/image92.png"/><Relationship Id="rId35" Type="http://schemas.openxmlformats.org/officeDocument/2006/relationships/image" Target="../media/image93.png"/><Relationship Id="rId36" Type="http://schemas.openxmlformats.org/officeDocument/2006/relationships/image" Target="../media/image94.png"/><Relationship Id="rId37" Type="http://schemas.openxmlformats.org/officeDocument/2006/relationships/image" Target="../media/image95.png"/><Relationship Id="rId38" Type="http://schemas.openxmlformats.org/officeDocument/2006/relationships/image" Target="../media/image96.png"/><Relationship Id="rId39" Type="http://schemas.openxmlformats.org/officeDocument/2006/relationships/image" Target="../media/image97.png"/><Relationship Id="rId40" Type="http://schemas.openxmlformats.org/officeDocument/2006/relationships/image" Target="../media/image98.png"/><Relationship Id="rId41" Type="http://schemas.openxmlformats.org/officeDocument/2006/relationships/image" Target="../media/image99.png"/><Relationship Id="rId42" Type="http://schemas.openxmlformats.org/officeDocument/2006/relationships/image" Target="../media/image100.png"/><Relationship Id="rId43" Type="http://schemas.openxmlformats.org/officeDocument/2006/relationships/image" Target="../media/image101.png"/><Relationship Id="rId44" Type="http://schemas.openxmlformats.org/officeDocument/2006/relationships/image" Target="../media/image102.png"/><Relationship Id="rId45" Type="http://schemas.openxmlformats.org/officeDocument/2006/relationships/image" Target="../media/image103.png"/><Relationship Id="rId46" Type="http://schemas.openxmlformats.org/officeDocument/2006/relationships/image" Target="../media/image104.png"/><Relationship Id="rId47" Type="http://schemas.openxmlformats.org/officeDocument/2006/relationships/image" Target="../media/image105.png"/><Relationship Id="rId48" Type="http://schemas.openxmlformats.org/officeDocument/2006/relationships/image" Target="../media/image106.png"/><Relationship Id="rId49" Type="http://schemas.openxmlformats.org/officeDocument/2006/relationships/image" Target="../media/image107.png"/><Relationship Id="rId50" Type="http://schemas.openxmlformats.org/officeDocument/2006/relationships/image" Target="../media/image108.png"/><Relationship Id="rId51" Type="http://schemas.openxmlformats.org/officeDocument/2006/relationships/image" Target="../media/image109.png"/><Relationship Id="rId52" Type="http://schemas.openxmlformats.org/officeDocument/2006/relationships/image" Target="../media/image110.png"/><Relationship Id="rId53" Type="http://schemas.openxmlformats.org/officeDocument/2006/relationships/image" Target="../media/image111.png"/><Relationship Id="rId54" Type="http://schemas.openxmlformats.org/officeDocument/2006/relationships/image" Target="../media/image112.png"/><Relationship Id="rId55" Type="http://schemas.openxmlformats.org/officeDocument/2006/relationships/image" Target="../media/image113.png"/><Relationship Id="rId56" Type="http://schemas.openxmlformats.org/officeDocument/2006/relationships/image" Target="../media/image114.png"/><Relationship Id="rId57" Type="http://schemas.openxmlformats.org/officeDocument/2006/relationships/image" Target="../media/image115.png"/><Relationship Id="rId58" Type="http://schemas.openxmlformats.org/officeDocument/2006/relationships/image" Target="../media/image116.png"/><Relationship Id="rId59" Type="http://schemas.openxmlformats.org/officeDocument/2006/relationships/image" Target="../media/image117.png"/><Relationship Id="rId60" Type="http://schemas.openxmlformats.org/officeDocument/2006/relationships/image" Target="../media/image118.png"/><Relationship Id="rId61" Type="http://schemas.openxmlformats.org/officeDocument/2006/relationships/image" Target="../media/image119.png"/><Relationship Id="rId62" Type="http://schemas.openxmlformats.org/officeDocument/2006/relationships/image" Target="../media/image120.png"/><Relationship Id="rId63" Type="http://schemas.openxmlformats.org/officeDocument/2006/relationships/image" Target="../media/image121.png"/><Relationship Id="rId64" Type="http://schemas.openxmlformats.org/officeDocument/2006/relationships/image" Target="../media/image122.png"/><Relationship Id="rId65" Type="http://schemas.openxmlformats.org/officeDocument/2006/relationships/image" Target="../media/image123.png"/><Relationship Id="rId66" Type="http://schemas.openxmlformats.org/officeDocument/2006/relationships/image" Target="../media/image124.png"/><Relationship Id="rId67" Type="http://schemas.openxmlformats.org/officeDocument/2006/relationships/image" Target="../media/image125.png"/><Relationship Id="rId68" Type="http://schemas.openxmlformats.org/officeDocument/2006/relationships/image" Target="../media/image126.png"/><Relationship Id="rId69" Type="http://schemas.openxmlformats.org/officeDocument/2006/relationships/image" Target="../media/image127.png"/><Relationship Id="rId70" Type="http://schemas.openxmlformats.org/officeDocument/2006/relationships/image" Target="../media/image128.png"/><Relationship Id="rId71" Type="http://schemas.openxmlformats.org/officeDocument/2006/relationships/image" Target="../media/image129.png"/><Relationship Id="rId72" Type="http://schemas.openxmlformats.org/officeDocument/2006/relationships/image" Target="../media/image130.png"/><Relationship Id="rId73" Type="http://schemas.openxmlformats.org/officeDocument/2006/relationships/image" Target="../media/image131.png"/><Relationship Id="rId74" Type="http://schemas.openxmlformats.org/officeDocument/2006/relationships/image" Target="../media/image132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3.jpg"/><Relationship Id="rId3" Type="http://schemas.openxmlformats.org/officeDocument/2006/relationships/image" Target="../media/image134.jpg"/><Relationship Id="rId4" Type="http://schemas.openxmlformats.org/officeDocument/2006/relationships/image" Target="../media/image135.jpg"/><Relationship Id="rId5" Type="http://schemas.openxmlformats.org/officeDocument/2006/relationships/image" Target="../media/image136.jpg"/><Relationship Id="rId6" Type="http://schemas.openxmlformats.org/officeDocument/2006/relationships/image" Target="../media/image137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8.jpg"/><Relationship Id="rId3" Type="http://schemas.openxmlformats.org/officeDocument/2006/relationships/image" Target="../media/image139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.jpg"/><Relationship Id="rId3" Type="http://schemas.openxmlformats.org/officeDocument/2006/relationships/image" Target="../media/image141.png"/><Relationship Id="rId4" Type="http://schemas.openxmlformats.org/officeDocument/2006/relationships/image" Target="../media/image142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jpg"/><Relationship Id="rId3" Type="http://schemas.openxmlformats.org/officeDocument/2006/relationships/image" Target="../media/image14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.png"/><Relationship Id="rId3" Type="http://schemas.openxmlformats.org/officeDocument/2006/relationships/hyperlink" Target="http://www.wileynautical.com/celestial" TargetMode="Externa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4" Type="http://schemas.openxmlformats.org/officeDocument/2006/relationships/image" Target="../media/image149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.png"/><Relationship Id="rId3" Type="http://schemas.openxmlformats.org/officeDocument/2006/relationships/image" Target="../media/image154.png"/><Relationship Id="rId4" Type="http://schemas.openxmlformats.org/officeDocument/2006/relationships/image" Target="../media/image156.png"/><Relationship Id="rId5" Type="http://schemas.openxmlformats.org/officeDocument/2006/relationships/image" Target="../media/image155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7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8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7" Type="http://schemas.openxmlformats.org/officeDocument/2006/relationships/image" Target="../media/image170.png"/><Relationship Id="rId8" Type="http://schemas.openxmlformats.org/officeDocument/2006/relationships/image" Target="../media/image171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Relationship Id="rId4" Type="http://schemas.openxmlformats.org/officeDocument/2006/relationships/image" Target="../media/image179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0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1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2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3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4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5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6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7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8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9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1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wileynautical.com/celestial" TargetMode="Externa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7.png"/><Relationship Id="rId8" Type="http://schemas.openxmlformats.org/officeDocument/2006/relationships/image" Target="../media/image198.png"/><Relationship Id="rId9" Type="http://schemas.openxmlformats.org/officeDocument/2006/relationships/image" Target="../media/image199.png"/><Relationship Id="rId10" Type="http://schemas.openxmlformats.org/officeDocument/2006/relationships/image" Target="../media/image200.png"/><Relationship Id="rId11" Type="http://schemas.openxmlformats.org/officeDocument/2006/relationships/hyperlink" Target="http://www.wileynautical.com/celestial" TargetMode="External"/><Relationship Id="rId12" Type="http://schemas.openxmlformats.org/officeDocument/2006/relationships/image" Target="../media/image201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stellarium.org/" TargetMode="External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2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3.png"/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09.png"/><Relationship Id="rId9" Type="http://schemas.openxmlformats.org/officeDocument/2006/relationships/image" Target="../media/image210.png"/><Relationship Id="rId10" Type="http://schemas.openxmlformats.org/officeDocument/2006/relationships/image" Target="../media/image211.png"/><Relationship Id="rId11" Type="http://schemas.openxmlformats.org/officeDocument/2006/relationships/image" Target="../media/image212.png"/><Relationship Id="rId12" Type="http://schemas.openxmlformats.org/officeDocument/2006/relationships/image" Target="../media/image213.png"/><Relationship Id="rId13" Type="http://schemas.openxmlformats.org/officeDocument/2006/relationships/image" Target="../media/image214.png"/><Relationship Id="rId14" Type="http://schemas.openxmlformats.org/officeDocument/2006/relationships/hyperlink" Target="http://www.wileynautical.com/celestial" TargetMode="External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5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6.png"/><Relationship Id="rId3" Type="http://schemas.openxmlformats.org/officeDocument/2006/relationships/image" Target="../media/image217.png"/><Relationship Id="rId4" Type="http://schemas.openxmlformats.org/officeDocument/2006/relationships/image" Target="../media/image218.png"/><Relationship Id="rId5" Type="http://schemas.openxmlformats.org/officeDocument/2006/relationships/image" Target="../media/image219.png"/><Relationship Id="rId6" Type="http://schemas.openxmlformats.org/officeDocument/2006/relationships/image" Target="../media/image220.png"/><Relationship Id="rId7" Type="http://schemas.openxmlformats.org/officeDocument/2006/relationships/image" Target="../media/image221.png"/><Relationship Id="rId8" Type="http://schemas.openxmlformats.org/officeDocument/2006/relationships/image" Target="../media/image222.png"/><Relationship Id="rId9" Type="http://schemas.openxmlformats.org/officeDocument/2006/relationships/image" Target="../media/image223.png"/><Relationship Id="rId10" Type="http://schemas.openxmlformats.org/officeDocument/2006/relationships/image" Target="../media/image224.png"/><Relationship Id="rId11" Type="http://schemas.openxmlformats.org/officeDocument/2006/relationships/image" Target="../media/image225.png"/><Relationship Id="rId12" Type="http://schemas.openxmlformats.org/officeDocument/2006/relationships/image" Target="../media/image226.png"/><Relationship Id="rId13" Type="http://schemas.openxmlformats.org/officeDocument/2006/relationships/image" Target="../media/image227.png"/><Relationship Id="rId14" Type="http://schemas.openxmlformats.org/officeDocument/2006/relationships/hyperlink" Target="http://www.wileynautical.com/celestial" TargetMode="Externa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wiley.com/" TargetMode="External"/><Relationship Id="rId3" Type="http://schemas.openxmlformats.org/officeDocument/2006/relationships/hyperlink" Target="http://www.lyc.co.uk/" TargetMode="External"/><Relationship Id="rId4" Type="http://schemas.openxmlformats.org/officeDocument/2006/relationships/hyperlink" Target="http://www.wileynautical.com/" TargetMode="External"/><Relationship Id="rId5" Type="http://schemas.openxmlformats.org/officeDocument/2006/relationships/image" Target="../media/image2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8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9.png"/><Relationship Id="rId3" Type="http://schemas.openxmlformats.org/officeDocument/2006/relationships/image" Target="../media/image230.png"/><Relationship Id="rId4" Type="http://schemas.openxmlformats.org/officeDocument/2006/relationships/image" Target="../media/image231.png"/><Relationship Id="rId5" Type="http://schemas.openxmlformats.org/officeDocument/2006/relationships/image" Target="../media/image232.png"/><Relationship Id="rId6" Type="http://schemas.openxmlformats.org/officeDocument/2006/relationships/image" Target="../media/image233.png"/><Relationship Id="rId7" Type="http://schemas.openxmlformats.org/officeDocument/2006/relationships/image" Target="../media/image234.png"/><Relationship Id="rId8" Type="http://schemas.openxmlformats.org/officeDocument/2006/relationships/image" Target="../media/image235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6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7.png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image" Target="../media/image245.png"/><Relationship Id="rId11" Type="http://schemas.openxmlformats.org/officeDocument/2006/relationships/image" Target="../media/image246.png"/><Relationship Id="rId12" Type="http://schemas.openxmlformats.org/officeDocument/2006/relationships/image" Target="../media/image247.png"/><Relationship Id="rId13" Type="http://schemas.openxmlformats.org/officeDocument/2006/relationships/image" Target="../media/image248.png"/><Relationship Id="rId14" Type="http://schemas.openxmlformats.org/officeDocument/2006/relationships/image" Target="../media/image249.png"/><Relationship Id="rId15" Type="http://schemas.openxmlformats.org/officeDocument/2006/relationships/image" Target="../media/image250.png"/><Relationship Id="rId16" Type="http://schemas.openxmlformats.org/officeDocument/2006/relationships/image" Target="../media/image251.png"/><Relationship Id="rId17" Type="http://schemas.openxmlformats.org/officeDocument/2006/relationships/image" Target="../media/image252.png"/><Relationship Id="rId18" Type="http://schemas.openxmlformats.org/officeDocument/2006/relationships/image" Target="../media/image253.png"/><Relationship Id="rId19" Type="http://schemas.openxmlformats.org/officeDocument/2006/relationships/image" Target="../media/image254.png"/><Relationship Id="rId20" Type="http://schemas.openxmlformats.org/officeDocument/2006/relationships/image" Target="../media/image255.png"/><Relationship Id="rId21" Type="http://schemas.openxmlformats.org/officeDocument/2006/relationships/image" Target="../media/image256.png"/><Relationship Id="rId22" Type="http://schemas.openxmlformats.org/officeDocument/2006/relationships/image" Target="../media/image257.png"/><Relationship Id="rId23" Type="http://schemas.openxmlformats.org/officeDocument/2006/relationships/image" Target="../media/image258.png"/><Relationship Id="rId24" Type="http://schemas.openxmlformats.org/officeDocument/2006/relationships/image" Target="../media/image259.png"/><Relationship Id="rId25" Type="http://schemas.openxmlformats.org/officeDocument/2006/relationships/image" Target="../media/image260.png"/><Relationship Id="rId26" Type="http://schemas.openxmlformats.org/officeDocument/2006/relationships/image" Target="../media/image261.png"/><Relationship Id="rId27" Type="http://schemas.openxmlformats.org/officeDocument/2006/relationships/image" Target="../media/image262.png"/><Relationship Id="rId28" Type="http://schemas.openxmlformats.org/officeDocument/2006/relationships/image" Target="../media/image263.png"/><Relationship Id="rId29" Type="http://schemas.openxmlformats.org/officeDocument/2006/relationships/image" Target="../media/image264.png"/><Relationship Id="rId30" Type="http://schemas.openxmlformats.org/officeDocument/2006/relationships/image" Target="../media/image265.png"/><Relationship Id="rId31" Type="http://schemas.openxmlformats.org/officeDocument/2006/relationships/image" Target="../media/image266.png"/><Relationship Id="rId32" Type="http://schemas.openxmlformats.org/officeDocument/2006/relationships/image" Target="../media/image267.png"/><Relationship Id="rId33" Type="http://schemas.openxmlformats.org/officeDocument/2006/relationships/image" Target="../media/image268.png"/><Relationship Id="rId34" Type="http://schemas.openxmlformats.org/officeDocument/2006/relationships/image" Target="../media/image269.png"/><Relationship Id="rId35" Type="http://schemas.openxmlformats.org/officeDocument/2006/relationships/image" Target="../media/image270.png"/><Relationship Id="rId36" Type="http://schemas.openxmlformats.org/officeDocument/2006/relationships/image" Target="../media/image271.png"/><Relationship Id="rId37" Type="http://schemas.openxmlformats.org/officeDocument/2006/relationships/image" Target="../media/image272.png"/><Relationship Id="rId38" Type="http://schemas.openxmlformats.org/officeDocument/2006/relationships/image" Target="../media/image273.png"/><Relationship Id="rId39" Type="http://schemas.openxmlformats.org/officeDocument/2006/relationships/image" Target="../media/image274.png"/><Relationship Id="rId40" Type="http://schemas.openxmlformats.org/officeDocument/2006/relationships/image" Target="../media/image275.png"/><Relationship Id="rId41" Type="http://schemas.openxmlformats.org/officeDocument/2006/relationships/image" Target="../media/image276.png"/><Relationship Id="rId42" Type="http://schemas.openxmlformats.org/officeDocument/2006/relationships/image" Target="../media/image277.png"/><Relationship Id="rId43" Type="http://schemas.openxmlformats.org/officeDocument/2006/relationships/image" Target="../media/image278.png"/><Relationship Id="rId44" Type="http://schemas.openxmlformats.org/officeDocument/2006/relationships/image" Target="../media/image279.png"/><Relationship Id="rId45" Type="http://schemas.openxmlformats.org/officeDocument/2006/relationships/image" Target="../media/image280.png"/><Relationship Id="rId46" Type="http://schemas.openxmlformats.org/officeDocument/2006/relationships/image" Target="../media/image281.png"/><Relationship Id="rId47" Type="http://schemas.openxmlformats.org/officeDocument/2006/relationships/image" Target="../media/image282.png"/><Relationship Id="rId48" Type="http://schemas.openxmlformats.org/officeDocument/2006/relationships/image" Target="../media/image283.png"/><Relationship Id="rId49" Type="http://schemas.openxmlformats.org/officeDocument/2006/relationships/image" Target="../media/image284.png"/><Relationship Id="rId50" Type="http://schemas.openxmlformats.org/officeDocument/2006/relationships/image" Target="../media/image285.png"/><Relationship Id="rId51" Type="http://schemas.openxmlformats.org/officeDocument/2006/relationships/image" Target="../media/image286.png"/><Relationship Id="rId52" Type="http://schemas.openxmlformats.org/officeDocument/2006/relationships/image" Target="../media/image287.png"/><Relationship Id="rId53" Type="http://schemas.openxmlformats.org/officeDocument/2006/relationships/image" Target="../media/image288.png"/><Relationship Id="rId54" Type="http://schemas.openxmlformats.org/officeDocument/2006/relationships/image" Target="../media/image289.png"/><Relationship Id="rId55" Type="http://schemas.openxmlformats.org/officeDocument/2006/relationships/image" Target="../media/image290.png"/><Relationship Id="rId56" Type="http://schemas.openxmlformats.org/officeDocument/2006/relationships/image" Target="../media/image291.png"/><Relationship Id="rId57" Type="http://schemas.openxmlformats.org/officeDocument/2006/relationships/image" Target="../media/image292.png"/><Relationship Id="rId58" Type="http://schemas.openxmlformats.org/officeDocument/2006/relationships/image" Target="../media/image293.png"/><Relationship Id="rId59" Type="http://schemas.openxmlformats.org/officeDocument/2006/relationships/image" Target="../media/image294.png"/><Relationship Id="rId60" Type="http://schemas.openxmlformats.org/officeDocument/2006/relationships/image" Target="../media/image295.png"/><Relationship Id="rId61" Type="http://schemas.openxmlformats.org/officeDocument/2006/relationships/image" Target="../media/image296.png"/><Relationship Id="rId62" Type="http://schemas.openxmlformats.org/officeDocument/2006/relationships/image" Target="../media/image297.png"/><Relationship Id="rId63" Type="http://schemas.openxmlformats.org/officeDocument/2006/relationships/image" Target="../media/image298.png"/><Relationship Id="rId64" Type="http://schemas.openxmlformats.org/officeDocument/2006/relationships/image" Target="../media/image299.png"/><Relationship Id="rId65" Type="http://schemas.openxmlformats.org/officeDocument/2006/relationships/image" Target="../media/image300.png"/><Relationship Id="rId66" Type="http://schemas.openxmlformats.org/officeDocument/2006/relationships/image" Target="../media/image301.png"/><Relationship Id="rId67" Type="http://schemas.openxmlformats.org/officeDocument/2006/relationships/image" Target="../media/image302.png"/><Relationship Id="rId68" Type="http://schemas.openxmlformats.org/officeDocument/2006/relationships/image" Target="../media/image303.png"/><Relationship Id="rId69" Type="http://schemas.openxmlformats.org/officeDocument/2006/relationships/image" Target="../media/image304.png"/><Relationship Id="rId70" Type="http://schemas.openxmlformats.org/officeDocument/2006/relationships/image" Target="../media/image305.png"/><Relationship Id="rId71" Type="http://schemas.openxmlformats.org/officeDocument/2006/relationships/image" Target="../media/image306.png"/><Relationship Id="rId72" Type="http://schemas.openxmlformats.org/officeDocument/2006/relationships/image" Target="../media/image307.png"/><Relationship Id="rId73" Type="http://schemas.openxmlformats.org/officeDocument/2006/relationships/image" Target="../media/image308.png"/><Relationship Id="rId74" Type="http://schemas.openxmlformats.org/officeDocument/2006/relationships/image" Target="../media/image309.png"/><Relationship Id="rId75" Type="http://schemas.openxmlformats.org/officeDocument/2006/relationships/image" Target="../media/image310.png"/><Relationship Id="rId76" Type="http://schemas.openxmlformats.org/officeDocument/2006/relationships/image" Target="../media/image311.png"/><Relationship Id="rId77" Type="http://schemas.openxmlformats.org/officeDocument/2006/relationships/image" Target="../media/image312.png"/><Relationship Id="rId78" Type="http://schemas.openxmlformats.org/officeDocument/2006/relationships/image" Target="../media/image313.png"/><Relationship Id="rId79" Type="http://schemas.openxmlformats.org/officeDocument/2006/relationships/image" Target="../media/image314.png"/><Relationship Id="rId80" Type="http://schemas.openxmlformats.org/officeDocument/2006/relationships/image" Target="../media/image315.png"/><Relationship Id="rId81" Type="http://schemas.openxmlformats.org/officeDocument/2006/relationships/image" Target="../media/image316.png"/><Relationship Id="rId82" Type="http://schemas.openxmlformats.org/officeDocument/2006/relationships/image" Target="../media/image317.png"/><Relationship Id="rId83" Type="http://schemas.openxmlformats.org/officeDocument/2006/relationships/image" Target="../media/image318.png"/><Relationship Id="rId84" Type="http://schemas.openxmlformats.org/officeDocument/2006/relationships/image" Target="../media/image319.png"/><Relationship Id="rId85" Type="http://schemas.openxmlformats.org/officeDocument/2006/relationships/image" Target="../media/image320.png"/><Relationship Id="rId86" Type="http://schemas.openxmlformats.org/officeDocument/2006/relationships/image" Target="../media/image321.png"/><Relationship Id="rId87" Type="http://schemas.openxmlformats.org/officeDocument/2006/relationships/image" Target="../media/image322.png"/><Relationship Id="rId88" Type="http://schemas.openxmlformats.org/officeDocument/2006/relationships/image" Target="../media/image323.png"/><Relationship Id="rId89" Type="http://schemas.openxmlformats.org/officeDocument/2006/relationships/image" Target="../media/image324.png"/><Relationship Id="rId90" Type="http://schemas.openxmlformats.org/officeDocument/2006/relationships/image" Target="../media/image325.png"/><Relationship Id="rId91" Type="http://schemas.openxmlformats.org/officeDocument/2006/relationships/image" Target="../media/image326.png"/><Relationship Id="rId92" Type="http://schemas.openxmlformats.org/officeDocument/2006/relationships/image" Target="../media/image327.png"/><Relationship Id="rId93" Type="http://schemas.openxmlformats.org/officeDocument/2006/relationships/image" Target="../media/image328.png"/><Relationship Id="rId94" Type="http://schemas.openxmlformats.org/officeDocument/2006/relationships/hyperlink" Target="http://www.wileynautical.com/celestial" TargetMode="External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9.png"/><Relationship Id="rId3" Type="http://schemas.openxmlformats.org/officeDocument/2006/relationships/image" Target="../media/image330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1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2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3.png"/><Relationship Id="rId3" Type="http://schemas.openxmlformats.org/officeDocument/2006/relationships/image" Target="../media/image334.png"/><Relationship Id="rId4" Type="http://schemas.openxmlformats.org/officeDocument/2006/relationships/image" Target="../media/image335.png"/><Relationship Id="rId5" Type="http://schemas.openxmlformats.org/officeDocument/2006/relationships/image" Target="../media/image336.png"/><Relationship Id="rId6" Type="http://schemas.openxmlformats.org/officeDocument/2006/relationships/image" Target="../media/image337.png"/><Relationship Id="rId7" Type="http://schemas.openxmlformats.org/officeDocument/2006/relationships/image" Target="../media/image338.png"/><Relationship Id="rId8" Type="http://schemas.openxmlformats.org/officeDocument/2006/relationships/image" Target="../media/image339.png"/><Relationship Id="rId9" Type="http://schemas.openxmlformats.org/officeDocument/2006/relationships/image" Target="../media/image340.png"/><Relationship Id="rId10" Type="http://schemas.openxmlformats.org/officeDocument/2006/relationships/image" Target="../media/image341.png"/><Relationship Id="rId11" Type="http://schemas.openxmlformats.org/officeDocument/2006/relationships/image" Target="../media/image342.png"/><Relationship Id="rId12" Type="http://schemas.openxmlformats.org/officeDocument/2006/relationships/image" Target="../media/image343.png"/><Relationship Id="rId13" Type="http://schemas.openxmlformats.org/officeDocument/2006/relationships/image" Target="../media/image344.png"/><Relationship Id="rId14" Type="http://schemas.openxmlformats.org/officeDocument/2006/relationships/image" Target="../media/image345.png"/><Relationship Id="rId15" Type="http://schemas.openxmlformats.org/officeDocument/2006/relationships/image" Target="../media/image346.png"/><Relationship Id="rId16" Type="http://schemas.openxmlformats.org/officeDocument/2006/relationships/image" Target="../media/image347.png"/><Relationship Id="rId17" Type="http://schemas.openxmlformats.org/officeDocument/2006/relationships/image" Target="../media/image348.png"/><Relationship Id="rId18" Type="http://schemas.openxmlformats.org/officeDocument/2006/relationships/image" Target="../media/image349.png"/><Relationship Id="rId19" Type="http://schemas.openxmlformats.org/officeDocument/2006/relationships/image" Target="../media/image350.png"/><Relationship Id="rId20" Type="http://schemas.openxmlformats.org/officeDocument/2006/relationships/image" Target="../media/image351.png"/><Relationship Id="rId21" Type="http://schemas.openxmlformats.org/officeDocument/2006/relationships/image" Target="../media/image352.png"/><Relationship Id="rId22" Type="http://schemas.openxmlformats.org/officeDocument/2006/relationships/image" Target="../media/image353.png"/><Relationship Id="rId23" Type="http://schemas.openxmlformats.org/officeDocument/2006/relationships/image" Target="../media/image354.png"/><Relationship Id="rId24" Type="http://schemas.openxmlformats.org/officeDocument/2006/relationships/image" Target="../media/image355.png"/><Relationship Id="rId25" Type="http://schemas.openxmlformats.org/officeDocument/2006/relationships/image" Target="../media/image356.png"/><Relationship Id="rId26" Type="http://schemas.openxmlformats.org/officeDocument/2006/relationships/image" Target="../media/image357.png"/><Relationship Id="rId27" Type="http://schemas.openxmlformats.org/officeDocument/2006/relationships/image" Target="../media/image358.png"/><Relationship Id="rId28" Type="http://schemas.openxmlformats.org/officeDocument/2006/relationships/image" Target="../media/image359.png"/><Relationship Id="rId29" Type="http://schemas.openxmlformats.org/officeDocument/2006/relationships/image" Target="../media/image360.png"/><Relationship Id="rId30" Type="http://schemas.openxmlformats.org/officeDocument/2006/relationships/image" Target="../media/image361.png"/><Relationship Id="rId31" Type="http://schemas.openxmlformats.org/officeDocument/2006/relationships/image" Target="../media/image362.png"/><Relationship Id="rId32" Type="http://schemas.openxmlformats.org/officeDocument/2006/relationships/image" Target="../media/image363.png"/><Relationship Id="rId33" Type="http://schemas.openxmlformats.org/officeDocument/2006/relationships/image" Target="../media/image364.png"/><Relationship Id="rId34" Type="http://schemas.openxmlformats.org/officeDocument/2006/relationships/image" Target="../media/image365.png"/><Relationship Id="rId35" Type="http://schemas.openxmlformats.org/officeDocument/2006/relationships/image" Target="../media/image366.png"/><Relationship Id="rId36" Type="http://schemas.openxmlformats.org/officeDocument/2006/relationships/image" Target="../media/image367.png"/><Relationship Id="rId37" Type="http://schemas.openxmlformats.org/officeDocument/2006/relationships/image" Target="../media/image368.png"/><Relationship Id="rId38" Type="http://schemas.openxmlformats.org/officeDocument/2006/relationships/image" Target="../media/image369.png"/><Relationship Id="rId39" Type="http://schemas.openxmlformats.org/officeDocument/2006/relationships/image" Target="../media/image370.png"/><Relationship Id="rId40" Type="http://schemas.openxmlformats.org/officeDocument/2006/relationships/hyperlink" Target="http://www.wileynautical.com/celestial" TargetMode="External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1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2.png"/><Relationship Id="rId3" Type="http://schemas.openxmlformats.org/officeDocument/2006/relationships/image" Target="../media/image373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4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5.png"/><Relationship Id="rId3" Type="http://schemas.openxmlformats.org/officeDocument/2006/relationships/image" Target="../media/image376.png"/><Relationship Id="rId4" Type="http://schemas.openxmlformats.org/officeDocument/2006/relationships/image" Target="../media/image377.png"/><Relationship Id="rId5" Type="http://schemas.openxmlformats.org/officeDocument/2006/relationships/image" Target="../media/image378.png"/><Relationship Id="rId6" Type="http://schemas.openxmlformats.org/officeDocument/2006/relationships/image" Target="../media/image379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0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1.jpg"/><Relationship Id="rId3" Type="http://schemas.openxmlformats.org/officeDocument/2006/relationships/image" Target="../media/image382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wileynautical.com/celestial" TargetMode="Externa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20383" cy="86319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733325"/>
            <a:ext cx="480377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0845" algn="l"/>
              </a:tabLst>
            </a:pPr>
            <a:r>
              <a:rPr dirty="0" spc="-50"/>
              <a:t>1</a:t>
            </a:r>
            <a:r>
              <a:rPr dirty="0"/>
              <a:t>	</a:t>
            </a:r>
            <a:r>
              <a:rPr dirty="0" spc="-365"/>
              <a:t>The</a:t>
            </a:r>
            <a:r>
              <a:rPr dirty="0" spc="40"/>
              <a:t> </a:t>
            </a:r>
            <a:r>
              <a:rPr dirty="0" spc="-315"/>
              <a:t>Earth</a:t>
            </a:r>
            <a:r>
              <a:rPr dirty="0" spc="45"/>
              <a:t> </a:t>
            </a:r>
            <a:r>
              <a:rPr dirty="0" spc="-325"/>
              <a:t>and</a:t>
            </a:r>
            <a:r>
              <a:rPr dirty="0" spc="40"/>
              <a:t> </a:t>
            </a:r>
            <a:r>
              <a:rPr dirty="0" spc="-275"/>
              <a:t>the</a:t>
            </a:r>
            <a:r>
              <a:rPr dirty="0" spc="45"/>
              <a:t> </a:t>
            </a:r>
            <a:r>
              <a:rPr dirty="0" spc="-370"/>
              <a:t>Heavens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4426318"/>
            <a:ext cx="3344545" cy="3835400"/>
            <a:chOff x="0" y="4426318"/>
            <a:chExt cx="3344545" cy="38354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26318"/>
              <a:ext cx="3344151" cy="38354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9407" y="5156974"/>
              <a:ext cx="2370023" cy="2370048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561757" y="5083505"/>
              <a:ext cx="1093470" cy="904875"/>
            </a:xfrm>
            <a:custGeom>
              <a:avLst/>
              <a:gdLst/>
              <a:ahLst/>
              <a:cxnLst/>
              <a:rect l="l" t="t" r="r" b="b"/>
              <a:pathLst>
                <a:path w="1093470" h="904875">
                  <a:moveTo>
                    <a:pt x="1093266" y="904735"/>
                  </a:moveTo>
                  <a:lnTo>
                    <a:pt x="1077772" y="858371"/>
                  </a:lnTo>
                  <a:lnTo>
                    <a:pt x="1060606" y="812799"/>
                  </a:lnTo>
                  <a:lnTo>
                    <a:pt x="1041805" y="768056"/>
                  </a:lnTo>
                  <a:lnTo>
                    <a:pt x="1021406" y="724177"/>
                  </a:lnTo>
                  <a:lnTo>
                    <a:pt x="999445" y="681200"/>
                  </a:lnTo>
                  <a:lnTo>
                    <a:pt x="975959" y="639161"/>
                  </a:lnTo>
                  <a:lnTo>
                    <a:pt x="950984" y="598096"/>
                  </a:lnTo>
                  <a:lnTo>
                    <a:pt x="924557" y="558043"/>
                  </a:lnTo>
                  <a:lnTo>
                    <a:pt x="896714" y="519038"/>
                  </a:lnTo>
                  <a:lnTo>
                    <a:pt x="867493" y="481117"/>
                  </a:lnTo>
                  <a:lnTo>
                    <a:pt x="836928" y="444316"/>
                  </a:lnTo>
                  <a:lnTo>
                    <a:pt x="805058" y="408674"/>
                  </a:lnTo>
                  <a:lnTo>
                    <a:pt x="771918" y="374225"/>
                  </a:lnTo>
                  <a:lnTo>
                    <a:pt x="737545" y="341006"/>
                  </a:lnTo>
                  <a:lnTo>
                    <a:pt x="701976" y="309055"/>
                  </a:lnTo>
                  <a:lnTo>
                    <a:pt x="665248" y="278408"/>
                  </a:lnTo>
                  <a:lnTo>
                    <a:pt x="627396" y="249101"/>
                  </a:lnTo>
                  <a:lnTo>
                    <a:pt x="588457" y="221170"/>
                  </a:lnTo>
                  <a:lnTo>
                    <a:pt x="548468" y="194653"/>
                  </a:lnTo>
                  <a:lnTo>
                    <a:pt x="507466" y="169586"/>
                  </a:lnTo>
                  <a:lnTo>
                    <a:pt x="465487" y="146005"/>
                  </a:lnTo>
                  <a:lnTo>
                    <a:pt x="422567" y="123948"/>
                  </a:lnTo>
                  <a:lnTo>
                    <a:pt x="378743" y="103450"/>
                  </a:lnTo>
                  <a:lnTo>
                    <a:pt x="334052" y="84548"/>
                  </a:lnTo>
                  <a:lnTo>
                    <a:pt x="288531" y="67279"/>
                  </a:lnTo>
                  <a:lnTo>
                    <a:pt x="242215" y="51679"/>
                  </a:lnTo>
                  <a:lnTo>
                    <a:pt x="195141" y="37785"/>
                  </a:lnTo>
                  <a:lnTo>
                    <a:pt x="147346" y="25634"/>
                  </a:lnTo>
                  <a:lnTo>
                    <a:pt x="98866" y="15261"/>
                  </a:lnTo>
                  <a:lnTo>
                    <a:pt x="49739" y="6704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521104" y="5060441"/>
              <a:ext cx="1152525" cy="967105"/>
            </a:xfrm>
            <a:custGeom>
              <a:avLst/>
              <a:gdLst/>
              <a:ahLst/>
              <a:cxnLst/>
              <a:rect l="l" t="t" r="r" b="b"/>
              <a:pathLst>
                <a:path w="1152525" h="967104">
                  <a:moveTo>
                    <a:pt x="62699" y="0"/>
                  </a:moveTo>
                  <a:lnTo>
                    <a:pt x="0" y="18338"/>
                  </a:lnTo>
                  <a:lnTo>
                    <a:pt x="56883" y="50469"/>
                  </a:lnTo>
                  <a:lnTo>
                    <a:pt x="49072" y="24003"/>
                  </a:lnTo>
                  <a:lnTo>
                    <a:pt x="62699" y="0"/>
                  </a:lnTo>
                  <a:close/>
                </a:path>
                <a:path w="1152525" h="967104">
                  <a:moveTo>
                    <a:pt x="1152423" y="901827"/>
                  </a:moveTo>
                  <a:lnTo>
                    <a:pt x="1131404" y="919721"/>
                  </a:lnTo>
                  <a:lnTo>
                    <a:pt x="1103934" y="917016"/>
                  </a:lnTo>
                  <a:lnTo>
                    <a:pt x="1146175" y="966863"/>
                  </a:lnTo>
                  <a:lnTo>
                    <a:pt x="1152423" y="90182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1304734" y="6373410"/>
            <a:ext cx="2292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Pole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94599" y="1815606"/>
            <a:ext cx="2493010" cy="318516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25400" marR="177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learn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infants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revolves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remain,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greater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lesser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extent,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stationary.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also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become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aware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own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back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yard,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plunging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space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various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mind-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boggling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distances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travelling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annual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voyage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Whether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true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relevance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practical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astro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navigator.</a:t>
            </a:r>
            <a:endParaRPr sz="900">
              <a:latin typeface="Tahoma"/>
              <a:cs typeface="Tahoma"/>
            </a:endParaRPr>
          </a:p>
          <a:p>
            <a:pPr marL="25400" marR="47625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purposes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otherwise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known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 i="1">
                <a:solidFill>
                  <a:srgbClr val="231F20"/>
                </a:solidFill>
                <a:latin typeface="Trebuchet MS"/>
                <a:cs typeface="Trebuchet MS"/>
              </a:rPr>
              <a:t>terrestrial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sphere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perfectly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round ball swimming in 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vacuum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 the known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universe.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At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outside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vacuum,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indeterminate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fortunately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irrelevant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away,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further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big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ball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marks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perimeter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universe.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celestial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sphere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. For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purposes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heavenly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bodies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their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courses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inside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surface,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centre coincides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exactly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Earth.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ahoma"/>
              <a:cs typeface="Tahoma"/>
            </a:endParaRPr>
          </a:p>
          <a:p>
            <a:pPr marL="198755">
              <a:lnSpc>
                <a:spcPct val="100000"/>
              </a:lnSpc>
            </a:pPr>
            <a:r>
              <a:rPr dirty="0" sz="800" b="1">
                <a:solidFill>
                  <a:srgbClr val="231F20"/>
                </a:solidFill>
                <a:latin typeface="Arial"/>
                <a:cs typeface="Arial"/>
              </a:rPr>
              <a:t>Meridian of 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Longitude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Arial"/>
              <a:cs typeface="Arial"/>
            </a:endParaRPr>
          </a:p>
          <a:p>
            <a:pPr marL="606425">
              <a:lnSpc>
                <a:spcPct val="10000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baseline="27777" sz="90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baseline="27777" sz="900" spc="4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meridian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(Greenwich)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698292" y="5970504"/>
            <a:ext cx="48895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38100" marR="30480" indent="9525">
              <a:lnSpc>
                <a:spcPts val="900"/>
              </a:lnSpc>
              <a:spcBef>
                <a:spcPts val="18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80</a:t>
            </a:r>
            <a:r>
              <a:rPr dirty="0" baseline="27777" sz="90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baseline="27777" sz="900" spc="52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west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longitude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346858" y="5125901"/>
            <a:ext cx="454659" cy="3759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ctr" marL="38100" marR="30480">
              <a:lnSpc>
                <a:spcPts val="900"/>
              </a:lnSpc>
              <a:spcBef>
                <a:spcPts val="18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angular distance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80</a:t>
            </a:r>
            <a:r>
              <a:rPr dirty="0" baseline="27777" sz="900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27777" sz="90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1400721" y="4729416"/>
            <a:ext cx="4721225" cy="2879725"/>
            <a:chOff x="1400721" y="4729416"/>
            <a:chExt cx="4721225" cy="2879725"/>
          </a:xfrm>
        </p:grpSpPr>
        <p:sp>
          <p:nvSpPr>
            <p:cNvPr id="13" name="object 13" descr=""/>
            <p:cNvSpPr/>
            <p:nvPr/>
          </p:nvSpPr>
          <p:spPr>
            <a:xfrm>
              <a:off x="1424419" y="5065534"/>
              <a:ext cx="1259205" cy="1277620"/>
            </a:xfrm>
            <a:custGeom>
              <a:avLst/>
              <a:gdLst/>
              <a:ahLst/>
              <a:cxnLst/>
              <a:rect l="l" t="t" r="r" b="b"/>
              <a:pathLst>
                <a:path w="1259205" h="1277620">
                  <a:moveTo>
                    <a:pt x="1258849" y="1055560"/>
                  </a:moveTo>
                  <a:lnTo>
                    <a:pt x="1790" y="1277213"/>
                  </a:lnTo>
                  <a:lnTo>
                    <a:pt x="0" y="1276464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400721" y="6318300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698" y="0"/>
                  </a:moveTo>
                  <a:lnTo>
                    <a:pt x="14476" y="1861"/>
                  </a:lnTo>
                  <a:lnTo>
                    <a:pt x="6943" y="6938"/>
                  </a:lnTo>
                  <a:lnTo>
                    <a:pt x="1863" y="14471"/>
                  </a:lnTo>
                  <a:lnTo>
                    <a:pt x="0" y="23698"/>
                  </a:lnTo>
                  <a:lnTo>
                    <a:pt x="1863" y="32919"/>
                  </a:lnTo>
                  <a:lnTo>
                    <a:pt x="6943" y="40452"/>
                  </a:lnTo>
                  <a:lnTo>
                    <a:pt x="14476" y="45533"/>
                  </a:lnTo>
                  <a:lnTo>
                    <a:pt x="23698" y="47396"/>
                  </a:lnTo>
                  <a:lnTo>
                    <a:pt x="32924" y="45533"/>
                  </a:lnTo>
                  <a:lnTo>
                    <a:pt x="40457" y="40452"/>
                  </a:lnTo>
                  <a:lnTo>
                    <a:pt x="45534" y="32919"/>
                  </a:lnTo>
                  <a:lnTo>
                    <a:pt x="47396" y="23698"/>
                  </a:lnTo>
                  <a:lnTo>
                    <a:pt x="45534" y="14471"/>
                  </a:lnTo>
                  <a:lnTo>
                    <a:pt x="40457" y="6938"/>
                  </a:lnTo>
                  <a:lnTo>
                    <a:pt x="32924" y="1861"/>
                  </a:lnTo>
                  <a:lnTo>
                    <a:pt x="2369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9404" y="4729416"/>
              <a:ext cx="2811995" cy="2879623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3806609" y="5218340"/>
              <a:ext cx="1896110" cy="1896110"/>
            </a:xfrm>
            <a:custGeom>
              <a:avLst/>
              <a:gdLst/>
              <a:ahLst/>
              <a:cxnLst/>
              <a:rect l="l" t="t" r="r" b="b"/>
              <a:pathLst>
                <a:path w="1896110" h="1896109">
                  <a:moveTo>
                    <a:pt x="948016" y="0"/>
                  </a:moveTo>
                  <a:lnTo>
                    <a:pt x="899232" y="1233"/>
                  </a:lnTo>
                  <a:lnTo>
                    <a:pt x="851088" y="4894"/>
                  </a:lnTo>
                  <a:lnTo>
                    <a:pt x="803644" y="10923"/>
                  </a:lnTo>
                  <a:lnTo>
                    <a:pt x="756959" y="19260"/>
                  </a:lnTo>
                  <a:lnTo>
                    <a:pt x="711094" y="29845"/>
                  </a:lnTo>
                  <a:lnTo>
                    <a:pt x="666107" y="42620"/>
                  </a:lnTo>
                  <a:lnTo>
                    <a:pt x="622058" y="57524"/>
                  </a:lnTo>
                  <a:lnTo>
                    <a:pt x="579008" y="74498"/>
                  </a:lnTo>
                  <a:lnTo>
                    <a:pt x="537014" y="93483"/>
                  </a:lnTo>
                  <a:lnTo>
                    <a:pt x="496138" y="114418"/>
                  </a:lnTo>
                  <a:lnTo>
                    <a:pt x="456437" y="137245"/>
                  </a:lnTo>
                  <a:lnTo>
                    <a:pt x="417973" y="161904"/>
                  </a:lnTo>
                  <a:lnTo>
                    <a:pt x="380805" y="188335"/>
                  </a:lnTo>
                  <a:lnTo>
                    <a:pt x="344992" y="216478"/>
                  </a:lnTo>
                  <a:lnTo>
                    <a:pt x="310593" y="246274"/>
                  </a:lnTo>
                  <a:lnTo>
                    <a:pt x="277669" y="277664"/>
                  </a:lnTo>
                  <a:lnTo>
                    <a:pt x="246279" y="310588"/>
                  </a:lnTo>
                  <a:lnTo>
                    <a:pt x="216482" y="344986"/>
                  </a:lnTo>
                  <a:lnTo>
                    <a:pt x="188338" y="380799"/>
                  </a:lnTo>
                  <a:lnTo>
                    <a:pt x="161907" y="417968"/>
                  </a:lnTo>
                  <a:lnTo>
                    <a:pt x="137248" y="456432"/>
                  </a:lnTo>
                  <a:lnTo>
                    <a:pt x="114421" y="496132"/>
                  </a:lnTo>
                  <a:lnTo>
                    <a:pt x="93485" y="537009"/>
                  </a:lnTo>
                  <a:lnTo>
                    <a:pt x="74500" y="579002"/>
                  </a:lnTo>
                  <a:lnTo>
                    <a:pt x="57525" y="622053"/>
                  </a:lnTo>
                  <a:lnTo>
                    <a:pt x="42621" y="666102"/>
                  </a:lnTo>
                  <a:lnTo>
                    <a:pt x="29846" y="711090"/>
                  </a:lnTo>
                  <a:lnTo>
                    <a:pt x="19260" y="756956"/>
                  </a:lnTo>
                  <a:lnTo>
                    <a:pt x="10923" y="803641"/>
                  </a:lnTo>
                  <a:lnTo>
                    <a:pt x="4894" y="851086"/>
                  </a:lnTo>
                  <a:lnTo>
                    <a:pt x="1233" y="899231"/>
                  </a:lnTo>
                  <a:lnTo>
                    <a:pt x="0" y="948016"/>
                  </a:lnTo>
                  <a:lnTo>
                    <a:pt x="1233" y="996800"/>
                  </a:lnTo>
                  <a:lnTo>
                    <a:pt x="4894" y="1044943"/>
                  </a:lnTo>
                  <a:lnTo>
                    <a:pt x="10923" y="1092386"/>
                  </a:lnTo>
                  <a:lnTo>
                    <a:pt x="19260" y="1139070"/>
                  </a:lnTo>
                  <a:lnTo>
                    <a:pt x="29846" y="1184935"/>
                  </a:lnTo>
                  <a:lnTo>
                    <a:pt x="42621" y="1229921"/>
                  </a:lnTo>
                  <a:lnTo>
                    <a:pt x="57525" y="1273969"/>
                  </a:lnTo>
                  <a:lnTo>
                    <a:pt x="74500" y="1317020"/>
                  </a:lnTo>
                  <a:lnTo>
                    <a:pt x="93485" y="1359013"/>
                  </a:lnTo>
                  <a:lnTo>
                    <a:pt x="114421" y="1399890"/>
                  </a:lnTo>
                  <a:lnTo>
                    <a:pt x="137248" y="1439590"/>
                  </a:lnTo>
                  <a:lnTo>
                    <a:pt x="161907" y="1478054"/>
                  </a:lnTo>
                  <a:lnTo>
                    <a:pt x="188338" y="1515222"/>
                  </a:lnTo>
                  <a:lnTo>
                    <a:pt x="216482" y="1551036"/>
                  </a:lnTo>
                  <a:lnTo>
                    <a:pt x="246279" y="1585434"/>
                  </a:lnTo>
                  <a:lnTo>
                    <a:pt x="277669" y="1618359"/>
                  </a:lnTo>
                  <a:lnTo>
                    <a:pt x="310593" y="1649749"/>
                  </a:lnTo>
                  <a:lnTo>
                    <a:pt x="344992" y="1679547"/>
                  </a:lnTo>
                  <a:lnTo>
                    <a:pt x="380805" y="1707691"/>
                  </a:lnTo>
                  <a:lnTo>
                    <a:pt x="417973" y="1734122"/>
                  </a:lnTo>
                  <a:lnTo>
                    <a:pt x="456437" y="1758782"/>
                  </a:lnTo>
                  <a:lnTo>
                    <a:pt x="496138" y="1781609"/>
                  </a:lnTo>
                  <a:lnTo>
                    <a:pt x="537014" y="1802546"/>
                  </a:lnTo>
                  <a:lnTo>
                    <a:pt x="579008" y="1821531"/>
                  </a:lnTo>
                  <a:lnTo>
                    <a:pt x="622058" y="1838506"/>
                  </a:lnTo>
                  <a:lnTo>
                    <a:pt x="666107" y="1853411"/>
                  </a:lnTo>
                  <a:lnTo>
                    <a:pt x="711094" y="1866186"/>
                  </a:lnTo>
                  <a:lnTo>
                    <a:pt x="756959" y="1876772"/>
                  </a:lnTo>
                  <a:lnTo>
                    <a:pt x="803644" y="1885110"/>
                  </a:lnTo>
                  <a:lnTo>
                    <a:pt x="851088" y="1891139"/>
                  </a:lnTo>
                  <a:lnTo>
                    <a:pt x="899232" y="1894800"/>
                  </a:lnTo>
                  <a:lnTo>
                    <a:pt x="948016" y="1896033"/>
                  </a:lnTo>
                  <a:lnTo>
                    <a:pt x="996801" y="1894800"/>
                  </a:lnTo>
                  <a:lnTo>
                    <a:pt x="1044945" y="1891139"/>
                  </a:lnTo>
                  <a:lnTo>
                    <a:pt x="1092389" y="1885110"/>
                  </a:lnTo>
                  <a:lnTo>
                    <a:pt x="1139073" y="1876772"/>
                  </a:lnTo>
                  <a:lnTo>
                    <a:pt x="1184939" y="1866186"/>
                  </a:lnTo>
                  <a:lnTo>
                    <a:pt x="1229926" y="1853411"/>
                  </a:lnTo>
                  <a:lnTo>
                    <a:pt x="1273974" y="1838506"/>
                  </a:lnTo>
                  <a:lnTo>
                    <a:pt x="1317025" y="1821531"/>
                  </a:lnTo>
                  <a:lnTo>
                    <a:pt x="1359019" y="1802546"/>
                  </a:lnTo>
                  <a:lnTo>
                    <a:pt x="1399895" y="1781609"/>
                  </a:lnTo>
                  <a:lnTo>
                    <a:pt x="1439595" y="1758782"/>
                  </a:lnTo>
                  <a:lnTo>
                    <a:pt x="1478059" y="1734122"/>
                  </a:lnTo>
                  <a:lnTo>
                    <a:pt x="1515228" y="1707691"/>
                  </a:lnTo>
                  <a:lnTo>
                    <a:pt x="1551041" y="1679547"/>
                  </a:lnTo>
                  <a:lnTo>
                    <a:pt x="1585440" y="1649749"/>
                  </a:lnTo>
                  <a:lnTo>
                    <a:pt x="1618364" y="1618359"/>
                  </a:lnTo>
                  <a:lnTo>
                    <a:pt x="1649754" y="1585434"/>
                  </a:lnTo>
                  <a:lnTo>
                    <a:pt x="1679551" y="1551036"/>
                  </a:lnTo>
                  <a:lnTo>
                    <a:pt x="1707694" y="1515222"/>
                  </a:lnTo>
                  <a:lnTo>
                    <a:pt x="1734126" y="1478054"/>
                  </a:lnTo>
                  <a:lnTo>
                    <a:pt x="1758785" y="1439590"/>
                  </a:lnTo>
                  <a:lnTo>
                    <a:pt x="1781612" y="1399890"/>
                  </a:lnTo>
                  <a:lnTo>
                    <a:pt x="1802548" y="1359013"/>
                  </a:lnTo>
                  <a:lnTo>
                    <a:pt x="1821533" y="1317020"/>
                  </a:lnTo>
                  <a:lnTo>
                    <a:pt x="1838507" y="1273969"/>
                  </a:lnTo>
                  <a:lnTo>
                    <a:pt x="1853412" y="1229921"/>
                  </a:lnTo>
                  <a:lnTo>
                    <a:pt x="1866187" y="1184935"/>
                  </a:lnTo>
                  <a:lnTo>
                    <a:pt x="1876773" y="1139070"/>
                  </a:lnTo>
                  <a:lnTo>
                    <a:pt x="1885110" y="1092386"/>
                  </a:lnTo>
                  <a:lnTo>
                    <a:pt x="1891139" y="1044943"/>
                  </a:lnTo>
                  <a:lnTo>
                    <a:pt x="1894800" y="996800"/>
                  </a:lnTo>
                  <a:lnTo>
                    <a:pt x="1896033" y="948016"/>
                  </a:lnTo>
                  <a:lnTo>
                    <a:pt x="1894800" y="899231"/>
                  </a:lnTo>
                  <a:lnTo>
                    <a:pt x="1891139" y="851086"/>
                  </a:lnTo>
                  <a:lnTo>
                    <a:pt x="1885110" y="803641"/>
                  </a:lnTo>
                  <a:lnTo>
                    <a:pt x="1876773" y="756956"/>
                  </a:lnTo>
                  <a:lnTo>
                    <a:pt x="1866187" y="711090"/>
                  </a:lnTo>
                  <a:lnTo>
                    <a:pt x="1853412" y="666102"/>
                  </a:lnTo>
                  <a:lnTo>
                    <a:pt x="1838507" y="622053"/>
                  </a:lnTo>
                  <a:lnTo>
                    <a:pt x="1821533" y="579002"/>
                  </a:lnTo>
                  <a:lnTo>
                    <a:pt x="1802548" y="537009"/>
                  </a:lnTo>
                  <a:lnTo>
                    <a:pt x="1781612" y="496132"/>
                  </a:lnTo>
                  <a:lnTo>
                    <a:pt x="1758785" y="456432"/>
                  </a:lnTo>
                  <a:lnTo>
                    <a:pt x="1734126" y="417968"/>
                  </a:lnTo>
                  <a:lnTo>
                    <a:pt x="1707694" y="380799"/>
                  </a:lnTo>
                  <a:lnTo>
                    <a:pt x="1679551" y="344986"/>
                  </a:lnTo>
                  <a:lnTo>
                    <a:pt x="1649754" y="310588"/>
                  </a:lnTo>
                  <a:lnTo>
                    <a:pt x="1618364" y="277664"/>
                  </a:lnTo>
                  <a:lnTo>
                    <a:pt x="1585440" y="246274"/>
                  </a:lnTo>
                  <a:lnTo>
                    <a:pt x="1551041" y="216478"/>
                  </a:lnTo>
                  <a:lnTo>
                    <a:pt x="1515228" y="188335"/>
                  </a:lnTo>
                  <a:lnTo>
                    <a:pt x="1478059" y="161904"/>
                  </a:lnTo>
                  <a:lnTo>
                    <a:pt x="1439595" y="137245"/>
                  </a:lnTo>
                  <a:lnTo>
                    <a:pt x="1399895" y="114418"/>
                  </a:lnTo>
                  <a:lnTo>
                    <a:pt x="1359019" y="93483"/>
                  </a:lnTo>
                  <a:lnTo>
                    <a:pt x="1317025" y="74498"/>
                  </a:lnTo>
                  <a:lnTo>
                    <a:pt x="1273974" y="57524"/>
                  </a:lnTo>
                  <a:lnTo>
                    <a:pt x="1229926" y="42620"/>
                  </a:lnTo>
                  <a:lnTo>
                    <a:pt x="1184939" y="29845"/>
                  </a:lnTo>
                  <a:lnTo>
                    <a:pt x="1139073" y="19260"/>
                  </a:lnTo>
                  <a:lnTo>
                    <a:pt x="1092389" y="10923"/>
                  </a:lnTo>
                  <a:lnTo>
                    <a:pt x="1044945" y="4894"/>
                  </a:lnTo>
                  <a:lnTo>
                    <a:pt x="996801" y="1233"/>
                  </a:lnTo>
                  <a:lnTo>
                    <a:pt x="948016" y="0"/>
                  </a:lnTo>
                  <a:close/>
                </a:path>
              </a:pathLst>
            </a:custGeom>
            <a:solidFill>
              <a:srgbClr val="7BB9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3806609" y="5282856"/>
              <a:ext cx="1896110" cy="1120775"/>
            </a:xfrm>
            <a:custGeom>
              <a:avLst/>
              <a:gdLst/>
              <a:ahLst/>
              <a:cxnLst/>
              <a:rect l="l" t="t" r="r" b="b"/>
              <a:pathLst>
                <a:path w="1896110" h="1120775">
                  <a:moveTo>
                    <a:pt x="1495971" y="136867"/>
                  </a:moveTo>
                  <a:lnTo>
                    <a:pt x="1476413" y="100495"/>
                  </a:lnTo>
                  <a:lnTo>
                    <a:pt x="1421218" y="67805"/>
                  </a:lnTo>
                  <a:lnTo>
                    <a:pt x="1381887" y="53238"/>
                  </a:lnTo>
                  <a:lnTo>
                    <a:pt x="1335608" y="40093"/>
                  </a:lnTo>
                  <a:lnTo>
                    <a:pt x="1283030" y="28524"/>
                  </a:lnTo>
                  <a:lnTo>
                    <a:pt x="1224800" y="18694"/>
                  </a:lnTo>
                  <a:lnTo>
                    <a:pt x="1161580" y="10769"/>
                  </a:lnTo>
                  <a:lnTo>
                    <a:pt x="1094016" y="4902"/>
                  </a:lnTo>
                  <a:lnTo>
                    <a:pt x="1022769" y="1257"/>
                  </a:lnTo>
                  <a:lnTo>
                    <a:pt x="948486" y="0"/>
                  </a:lnTo>
                  <a:lnTo>
                    <a:pt x="874191" y="1257"/>
                  </a:lnTo>
                  <a:lnTo>
                    <a:pt x="802944" y="4902"/>
                  </a:lnTo>
                  <a:lnTo>
                    <a:pt x="735380" y="10769"/>
                  </a:lnTo>
                  <a:lnTo>
                    <a:pt x="672160" y="18694"/>
                  </a:lnTo>
                  <a:lnTo>
                    <a:pt x="613930" y="28524"/>
                  </a:lnTo>
                  <a:lnTo>
                    <a:pt x="561352" y="40093"/>
                  </a:lnTo>
                  <a:lnTo>
                    <a:pt x="515073" y="53238"/>
                  </a:lnTo>
                  <a:lnTo>
                    <a:pt x="475742" y="67805"/>
                  </a:lnTo>
                  <a:lnTo>
                    <a:pt x="420547" y="100495"/>
                  </a:lnTo>
                  <a:lnTo>
                    <a:pt x="401002" y="136867"/>
                  </a:lnTo>
                  <a:lnTo>
                    <a:pt x="405993" y="155448"/>
                  </a:lnTo>
                  <a:lnTo>
                    <a:pt x="444017" y="190144"/>
                  </a:lnTo>
                  <a:lnTo>
                    <a:pt x="515073" y="220510"/>
                  </a:lnTo>
                  <a:lnTo>
                    <a:pt x="561352" y="233654"/>
                  </a:lnTo>
                  <a:lnTo>
                    <a:pt x="613930" y="245224"/>
                  </a:lnTo>
                  <a:lnTo>
                    <a:pt x="672160" y="255054"/>
                  </a:lnTo>
                  <a:lnTo>
                    <a:pt x="735380" y="262991"/>
                  </a:lnTo>
                  <a:lnTo>
                    <a:pt x="802944" y="268859"/>
                  </a:lnTo>
                  <a:lnTo>
                    <a:pt x="874191" y="272491"/>
                  </a:lnTo>
                  <a:lnTo>
                    <a:pt x="948486" y="273735"/>
                  </a:lnTo>
                  <a:lnTo>
                    <a:pt x="1022769" y="272491"/>
                  </a:lnTo>
                  <a:lnTo>
                    <a:pt x="1094016" y="268859"/>
                  </a:lnTo>
                  <a:lnTo>
                    <a:pt x="1161580" y="262991"/>
                  </a:lnTo>
                  <a:lnTo>
                    <a:pt x="1224800" y="255054"/>
                  </a:lnTo>
                  <a:lnTo>
                    <a:pt x="1283030" y="245224"/>
                  </a:lnTo>
                  <a:lnTo>
                    <a:pt x="1335608" y="233654"/>
                  </a:lnTo>
                  <a:lnTo>
                    <a:pt x="1381887" y="220510"/>
                  </a:lnTo>
                  <a:lnTo>
                    <a:pt x="1421218" y="205955"/>
                  </a:lnTo>
                  <a:lnTo>
                    <a:pt x="1476413" y="173253"/>
                  </a:lnTo>
                  <a:lnTo>
                    <a:pt x="1495971" y="136867"/>
                  </a:lnTo>
                  <a:close/>
                </a:path>
                <a:path w="1896110" h="1120775">
                  <a:moveTo>
                    <a:pt x="1896033" y="883500"/>
                  </a:moveTo>
                  <a:lnTo>
                    <a:pt x="1884756" y="846848"/>
                  </a:lnTo>
                  <a:lnTo>
                    <a:pt x="1852079" y="811961"/>
                  </a:lnTo>
                  <a:lnTo>
                    <a:pt x="1799666" y="779272"/>
                  </a:lnTo>
                  <a:lnTo>
                    <a:pt x="1729219" y="749198"/>
                  </a:lnTo>
                  <a:lnTo>
                    <a:pt x="1687753" y="735266"/>
                  </a:lnTo>
                  <a:lnTo>
                    <a:pt x="1642414" y="722147"/>
                  </a:lnTo>
                  <a:lnTo>
                    <a:pt x="1593405" y="709904"/>
                  </a:lnTo>
                  <a:lnTo>
                    <a:pt x="1540941" y="698563"/>
                  </a:lnTo>
                  <a:lnTo>
                    <a:pt x="1485239" y="688200"/>
                  </a:lnTo>
                  <a:lnTo>
                    <a:pt x="1426489" y="678853"/>
                  </a:lnTo>
                  <a:lnTo>
                    <a:pt x="1364919" y="670585"/>
                  </a:lnTo>
                  <a:lnTo>
                    <a:pt x="1300746" y="663448"/>
                  </a:lnTo>
                  <a:lnTo>
                    <a:pt x="1234160" y="657491"/>
                  </a:lnTo>
                  <a:lnTo>
                    <a:pt x="1165377" y="652754"/>
                  </a:lnTo>
                  <a:lnTo>
                    <a:pt x="1094625" y="649312"/>
                  </a:lnTo>
                  <a:lnTo>
                    <a:pt x="1022096" y="647217"/>
                  </a:lnTo>
                  <a:lnTo>
                    <a:pt x="948016" y="646493"/>
                  </a:lnTo>
                  <a:lnTo>
                    <a:pt x="873925" y="647217"/>
                  </a:lnTo>
                  <a:lnTo>
                    <a:pt x="801395" y="649312"/>
                  </a:lnTo>
                  <a:lnTo>
                    <a:pt x="730643" y="652754"/>
                  </a:lnTo>
                  <a:lnTo>
                    <a:pt x="661860" y="657491"/>
                  </a:lnTo>
                  <a:lnTo>
                    <a:pt x="595274" y="663448"/>
                  </a:lnTo>
                  <a:lnTo>
                    <a:pt x="531101" y="670585"/>
                  </a:lnTo>
                  <a:lnTo>
                    <a:pt x="469531" y="678853"/>
                  </a:lnTo>
                  <a:lnTo>
                    <a:pt x="410781" y="688200"/>
                  </a:lnTo>
                  <a:lnTo>
                    <a:pt x="355079" y="698563"/>
                  </a:lnTo>
                  <a:lnTo>
                    <a:pt x="302615" y="709904"/>
                  </a:lnTo>
                  <a:lnTo>
                    <a:pt x="253606" y="722147"/>
                  </a:lnTo>
                  <a:lnTo>
                    <a:pt x="208267" y="735266"/>
                  </a:lnTo>
                  <a:lnTo>
                    <a:pt x="166801" y="749198"/>
                  </a:lnTo>
                  <a:lnTo>
                    <a:pt x="129425" y="763879"/>
                  </a:lnTo>
                  <a:lnTo>
                    <a:pt x="67792" y="795324"/>
                  </a:lnTo>
                  <a:lnTo>
                    <a:pt x="25031" y="829157"/>
                  </a:lnTo>
                  <a:lnTo>
                    <a:pt x="2844" y="864984"/>
                  </a:lnTo>
                  <a:lnTo>
                    <a:pt x="0" y="883500"/>
                  </a:lnTo>
                  <a:lnTo>
                    <a:pt x="2844" y="902030"/>
                  </a:lnTo>
                  <a:lnTo>
                    <a:pt x="25031" y="937844"/>
                  </a:lnTo>
                  <a:lnTo>
                    <a:pt x="67792" y="971689"/>
                  </a:lnTo>
                  <a:lnTo>
                    <a:pt x="129425" y="1003122"/>
                  </a:lnTo>
                  <a:lnTo>
                    <a:pt x="166801" y="1017803"/>
                  </a:lnTo>
                  <a:lnTo>
                    <a:pt x="208267" y="1031735"/>
                  </a:lnTo>
                  <a:lnTo>
                    <a:pt x="253606" y="1044854"/>
                  </a:lnTo>
                  <a:lnTo>
                    <a:pt x="302615" y="1057097"/>
                  </a:lnTo>
                  <a:lnTo>
                    <a:pt x="355079" y="1068438"/>
                  </a:lnTo>
                  <a:lnTo>
                    <a:pt x="410781" y="1078801"/>
                  </a:lnTo>
                  <a:lnTo>
                    <a:pt x="469531" y="1088148"/>
                  </a:lnTo>
                  <a:lnTo>
                    <a:pt x="531101" y="1096416"/>
                  </a:lnTo>
                  <a:lnTo>
                    <a:pt x="595274" y="1103553"/>
                  </a:lnTo>
                  <a:lnTo>
                    <a:pt x="661860" y="1109510"/>
                  </a:lnTo>
                  <a:lnTo>
                    <a:pt x="730643" y="1114247"/>
                  </a:lnTo>
                  <a:lnTo>
                    <a:pt x="801395" y="1117688"/>
                  </a:lnTo>
                  <a:lnTo>
                    <a:pt x="873925" y="1119784"/>
                  </a:lnTo>
                  <a:lnTo>
                    <a:pt x="948016" y="1120495"/>
                  </a:lnTo>
                  <a:lnTo>
                    <a:pt x="1022096" y="1119784"/>
                  </a:lnTo>
                  <a:lnTo>
                    <a:pt x="1094625" y="1117688"/>
                  </a:lnTo>
                  <a:lnTo>
                    <a:pt x="1165377" y="1114247"/>
                  </a:lnTo>
                  <a:lnTo>
                    <a:pt x="1234160" y="1109510"/>
                  </a:lnTo>
                  <a:lnTo>
                    <a:pt x="1300746" y="1103553"/>
                  </a:lnTo>
                  <a:lnTo>
                    <a:pt x="1364919" y="1096416"/>
                  </a:lnTo>
                  <a:lnTo>
                    <a:pt x="1426489" y="1088148"/>
                  </a:lnTo>
                  <a:lnTo>
                    <a:pt x="1485239" y="1078801"/>
                  </a:lnTo>
                  <a:lnTo>
                    <a:pt x="1540941" y="1068438"/>
                  </a:lnTo>
                  <a:lnTo>
                    <a:pt x="1593405" y="1057097"/>
                  </a:lnTo>
                  <a:lnTo>
                    <a:pt x="1642414" y="1044854"/>
                  </a:lnTo>
                  <a:lnTo>
                    <a:pt x="1687753" y="1031735"/>
                  </a:lnTo>
                  <a:lnTo>
                    <a:pt x="1729219" y="1017803"/>
                  </a:lnTo>
                  <a:lnTo>
                    <a:pt x="1766595" y="1003122"/>
                  </a:lnTo>
                  <a:lnTo>
                    <a:pt x="1828228" y="971689"/>
                  </a:lnTo>
                  <a:lnTo>
                    <a:pt x="1870989" y="937844"/>
                  </a:lnTo>
                  <a:lnTo>
                    <a:pt x="1893176" y="902030"/>
                  </a:lnTo>
                  <a:lnTo>
                    <a:pt x="1896033" y="883500"/>
                  </a:lnTo>
                  <a:close/>
                </a:path>
              </a:pathLst>
            </a:custGeom>
            <a:solidFill>
              <a:srgbClr val="B7DA9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3335299" y="1777442"/>
            <a:ext cx="2466975" cy="2983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4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10" b="1">
                <a:solidFill>
                  <a:srgbClr val="007DC5"/>
                </a:solidFill>
                <a:latin typeface="Tahoma"/>
                <a:cs typeface="Tahoma"/>
              </a:rPr>
              <a:t>TERRESTRIAL</a:t>
            </a:r>
            <a:r>
              <a:rPr dirty="0" sz="1200" spc="4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SPHERE</a:t>
            </a:r>
            <a:endParaRPr sz="1200">
              <a:latin typeface="Tahoma"/>
              <a:cs typeface="Tahoma"/>
            </a:endParaRPr>
          </a:p>
          <a:p>
            <a:pPr marL="12700" marR="229870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Earth’s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surface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expressed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terms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latitude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Meridians</a:t>
            </a:r>
            <a:r>
              <a:rPr dirty="0" sz="1000" spc="1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1000" spc="1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 spc="-8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define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globe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east–west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direction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converge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poles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Earth,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great circle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described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Earth’s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surface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passing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thought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as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 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 you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pulled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segment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perfectly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orange.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segment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ends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opposite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poles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orange.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curved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surface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shortest distance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surface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orange.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definition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becomes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important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sailing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discussed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later.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100">
              <a:latin typeface="Tahoma"/>
              <a:cs typeface="Tahoma"/>
            </a:endParaRPr>
          </a:p>
          <a:p>
            <a:pPr marL="958850">
              <a:lnSpc>
                <a:spcPct val="100000"/>
              </a:lnSpc>
              <a:spcBef>
                <a:spcPts val="985"/>
              </a:spcBef>
            </a:pPr>
            <a:r>
              <a:rPr dirty="0" sz="800" b="1">
                <a:solidFill>
                  <a:srgbClr val="231F20"/>
                </a:solidFill>
                <a:latin typeface="Arial"/>
                <a:cs typeface="Arial"/>
              </a:rPr>
              <a:t>Parallel</a:t>
            </a:r>
            <a:r>
              <a:rPr dirty="0" sz="8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b="1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8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 b="1">
                <a:solidFill>
                  <a:srgbClr val="231F20"/>
                </a:solidFill>
                <a:latin typeface="Arial"/>
                <a:cs typeface="Arial"/>
              </a:rPr>
              <a:t>Latitude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4492386" y="5057650"/>
            <a:ext cx="528320" cy="485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495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North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Pole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small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circle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4274860" y="6243525"/>
            <a:ext cx="9626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great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circle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(equator)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4730927" y="4851908"/>
            <a:ext cx="47625" cy="2628900"/>
            <a:chOff x="4730927" y="4851908"/>
            <a:chExt cx="47625" cy="2628900"/>
          </a:xfrm>
        </p:grpSpPr>
        <p:sp>
          <p:nvSpPr>
            <p:cNvPr id="22" name="object 22" descr=""/>
            <p:cNvSpPr/>
            <p:nvPr/>
          </p:nvSpPr>
          <p:spPr>
            <a:xfrm>
              <a:off x="4730927" y="6142659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698" y="0"/>
                  </a:moveTo>
                  <a:lnTo>
                    <a:pt x="14476" y="1861"/>
                  </a:lnTo>
                  <a:lnTo>
                    <a:pt x="6943" y="6938"/>
                  </a:lnTo>
                  <a:lnTo>
                    <a:pt x="1863" y="14471"/>
                  </a:lnTo>
                  <a:lnTo>
                    <a:pt x="0" y="23698"/>
                  </a:lnTo>
                  <a:lnTo>
                    <a:pt x="1863" y="32919"/>
                  </a:lnTo>
                  <a:lnTo>
                    <a:pt x="6943" y="40452"/>
                  </a:lnTo>
                  <a:lnTo>
                    <a:pt x="14476" y="45533"/>
                  </a:lnTo>
                  <a:lnTo>
                    <a:pt x="23698" y="47396"/>
                  </a:lnTo>
                  <a:lnTo>
                    <a:pt x="32932" y="45533"/>
                  </a:lnTo>
                  <a:lnTo>
                    <a:pt x="40468" y="40452"/>
                  </a:lnTo>
                  <a:lnTo>
                    <a:pt x="45547" y="32919"/>
                  </a:lnTo>
                  <a:lnTo>
                    <a:pt x="47409" y="23698"/>
                  </a:lnTo>
                  <a:lnTo>
                    <a:pt x="45547" y="14471"/>
                  </a:lnTo>
                  <a:lnTo>
                    <a:pt x="40468" y="6938"/>
                  </a:lnTo>
                  <a:lnTo>
                    <a:pt x="32932" y="1861"/>
                  </a:lnTo>
                  <a:lnTo>
                    <a:pt x="2369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4754626" y="4851908"/>
              <a:ext cx="0" cy="2628900"/>
            </a:xfrm>
            <a:custGeom>
              <a:avLst/>
              <a:gdLst/>
              <a:ahLst/>
              <a:cxnLst/>
              <a:rect l="l" t="t" r="r" b="b"/>
              <a:pathLst>
                <a:path w="0" h="2628900">
                  <a:moveTo>
                    <a:pt x="0" y="0"/>
                  </a:moveTo>
                  <a:lnTo>
                    <a:pt x="0" y="2628887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707299" y="7019179"/>
            <a:ext cx="2425700" cy="105981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556260" marR="1494155" indent="-56515">
              <a:lnSpc>
                <a:spcPts val="810"/>
              </a:lnSpc>
              <a:spcBef>
                <a:spcPts val="25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terrestrial sphere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980"/>
              </a:lnSpc>
            </a:pP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Looking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down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55" b="1" i="1">
                <a:solidFill>
                  <a:srgbClr val="231F20"/>
                </a:solidFill>
                <a:latin typeface="Verdana"/>
                <a:cs typeface="Verdana"/>
              </a:rPr>
              <a:t>on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Earth’s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0" b="1" i="1">
                <a:solidFill>
                  <a:srgbClr val="231F20"/>
                </a:solidFill>
                <a:latin typeface="Verdana"/>
                <a:cs typeface="Verdana"/>
              </a:rPr>
              <a:t>axis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from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65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-6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Pole.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observer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80°W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longitude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angular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distance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80°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west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Greenwich Meridian.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335285" y="7112206"/>
            <a:ext cx="2397760" cy="9664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7221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South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Pole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 marL="12700" marR="5080">
              <a:lnSpc>
                <a:spcPts val="980"/>
              </a:lnSpc>
              <a:spcBef>
                <a:spcPts val="530"/>
              </a:spcBef>
            </a:pP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Great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and</a:t>
            </a:r>
            <a:r>
              <a:rPr dirty="0" sz="900" spc="4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small</a:t>
            </a:r>
            <a:r>
              <a:rPr dirty="0" sz="900" spc="4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circles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10" b="1" i="1">
                <a:solidFill>
                  <a:srgbClr val="231F20"/>
                </a:solidFill>
                <a:latin typeface="Verdana"/>
                <a:cs typeface="Verdana"/>
              </a:rPr>
              <a:t>(Earth</a:t>
            </a:r>
            <a:r>
              <a:rPr dirty="0" sz="900" spc="4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viewed</a:t>
            </a:r>
            <a:r>
              <a:rPr dirty="0" sz="900" spc="4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from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just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north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 of</a:t>
            </a:r>
            <a:r>
              <a:rPr dirty="0" sz="900" spc="-6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equator).</a:t>
            </a:r>
            <a:r>
              <a:rPr dirty="0" sz="900" spc="-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equator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great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circle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14" i="1">
                <a:solidFill>
                  <a:srgbClr val="231F20"/>
                </a:solidFill>
                <a:latin typeface="Trebuchet MS"/>
                <a:cs typeface="Trebuchet MS"/>
              </a:rPr>
              <a:t>–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that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is,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on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plane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that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passes through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centre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Earth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14" i="1">
                <a:solidFill>
                  <a:srgbClr val="231F20"/>
                </a:solidFill>
                <a:latin typeface="Trebuchet MS"/>
                <a:cs typeface="Trebuchet MS"/>
              </a:rPr>
              <a:t>–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but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65" i="1">
                <a:solidFill>
                  <a:srgbClr val="231F20"/>
                </a:solidFill>
                <a:latin typeface="Trebuchet MS"/>
                <a:cs typeface="Trebuchet MS"/>
              </a:rPr>
              <a:t>all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 other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parallels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latitude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are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small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circles.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solidFill>
                  <a:srgbClr val="007DC5"/>
                </a:solidFill>
                <a:latin typeface="Tahoma"/>
                <a:cs typeface="Tahoma"/>
              </a:rPr>
              <a:t>2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2363431" y="687260"/>
            <a:ext cx="3756660" cy="4724400"/>
            <a:chOff x="2363431" y="687260"/>
            <a:chExt cx="3756660" cy="472440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63431" y="687260"/>
              <a:ext cx="3756571" cy="472440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976154" y="2293988"/>
              <a:ext cx="1501140" cy="1501140"/>
            </a:xfrm>
            <a:custGeom>
              <a:avLst/>
              <a:gdLst/>
              <a:ahLst/>
              <a:cxnLst/>
              <a:rect l="l" t="t" r="r" b="b"/>
              <a:pathLst>
                <a:path w="1501139" h="1501139">
                  <a:moveTo>
                    <a:pt x="750531" y="0"/>
                  </a:moveTo>
                  <a:lnTo>
                    <a:pt x="703067" y="1476"/>
                  </a:lnTo>
                  <a:lnTo>
                    <a:pt x="656387" y="5847"/>
                  </a:lnTo>
                  <a:lnTo>
                    <a:pt x="610580" y="13025"/>
                  </a:lnTo>
                  <a:lnTo>
                    <a:pt x="565732" y="22922"/>
                  </a:lnTo>
                  <a:lnTo>
                    <a:pt x="521933" y="35449"/>
                  </a:lnTo>
                  <a:lnTo>
                    <a:pt x="479270" y="50519"/>
                  </a:lnTo>
                  <a:lnTo>
                    <a:pt x="437832" y="68044"/>
                  </a:lnTo>
                  <a:lnTo>
                    <a:pt x="397705" y="87937"/>
                  </a:lnTo>
                  <a:lnTo>
                    <a:pt x="358978" y="110108"/>
                  </a:lnTo>
                  <a:lnTo>
                    <a:pt x="321738" y="134470"/>
                  </a:lnTo>
                  <a:lnTo>
                    <a:pt x="286075" y="160936"/>
                  </a:lnTo>
                  <a:lnTo>
                    <a:pt x="252075" y="189417"/>
                  </a:lnTo>
                  <a:lnTo>
                    <a:pt x="219827" y="219825"/>
                  </a:lnTo>
                  <a:lnTo>
                    <a:pt x="189418" y="252073"/>
                  </a:lnTo>
                  <a:lnTo>
                    <a:pt x="160937" y="286073"/>
                  </a:lnTo>
                  <a:lnTo>
                    <a:pt x="134471" y="321735"/>
                  </a:lnTo>
                  <a:lnTo>
                    <a:pt x="110108" y="358974"/>
                  </a:lnTo>
                  <a:lnTo>
                    <a:pt x="87937" y="397700"/>
                  </a:lnTo>
                  <a:lnTo>
                    <a:pt x="68045" y="437827"/>
                  </a:lnTo>
                  <a:lnTo>
                    <a:pt x="50519" y="479265"/>
                  </a:lnTo>
                  <a:lnTo>
                    <a:pt x="35449" y="521927"/>
                  </a:lnTo>
                  <a:lnTo>
                    <a:pt x="22922" y="565725"/>
                  </a:lnTo>
                  <a:lnTo>
                    <a:pt x="13025" y="610571"/>
                  </a:lnTo>
                  <a:lnTo>
                    <a:pt x="5847" y="656377"/>
                  </a:lnTo>
                  <a:lnTo>
                    <a:pt x="1476" y="703056"/>
                  </a:lnTo>
                  <a:lnTo>
                    <a:pt x="0" y="750519"/>
                  </a:lnTo>
                  <a:lnTo>
                    <a:pt x="1476" y="797983"/>
                  </a:lnTo>
                  <a:lnTo>
                    <a:pt x="5847" y="844663"/>
                  </a:lnTo>
                  <a:lnTo>
                    <a:pt x="13025" y="890470"/>
                  </a:lnTo>
                  <a:lnTo>
                    <a:pt x="22922" y="935317"/>
                  </a:lnTo>
                  <a:lnTo>
                    <a:pt x="35449" y="979115"/>
                  </a:lnTo>
                  <a:lnTo>
                    <a:pt x="50519" y="1021778"/>
                  </a:lnTo>
                  <a:lnTo>
                    <a:pt x="68045" y="1063216"/>
                  </a:lnTo>
                  <a:lnTo>
                    <a:pt x="87937" y="1103343"/>
                  </a:lnTo>
                  <a:lnTo>
                    <a:pt x="110108" y="1142069"/>
                  </a:lnTo>
                  <a:lnTo>
                    <a:pt x="134471" y="1179307"/>
                  </a:lnTo>
                  <a:lnTo>
                    <a:pt x="160937" y="1214970"/>
                  </a:lnTo>
                  <a:lnTo>
                    <a:pt x="189418" y="1248969"/>
                  </a:lnTo>
                  <a:lnTo>
                    <a:pt x="219827" y="1281217"/>
                  </a:lnTo>
                  <a:lnTo>
                    <a:pt x="252075" y="1311625"/>
                  </a:lnTo>
                  <a:lnTo>
                    <a:pt x="286075" y="1340105"/>
                  </a:lnTo>
                  <a:lnTo>
                    <a:pt x="321738" y="1366571"/>
                  </a:lnTo>
                  <a:lnTo>
                    <a:pt x="358978" y="1390932"/>
                  </a:lnTo>
                  <a:lnTo>
                    <a:pt x="397705" y="1413103"/>
                  </a:lnTo>
                  <a:lnTo>
                    <a:pt x="437832" y="1432995"/>
                  </a:lnTo>
                  <a:lnTo>
                    <a:pt x="479270" y="1450520"/>
                  </a:lnTo>
                  <a:lnTo>
                    <a:pt x="521933" y="1465590"/>
                  </a:lnTo>
                  <a:lnTo>
                    <a:pt x="565732" y="1478116"/>
                  </a:lnTo>
                  <a:lnTo>
                    <a:pt x="610580" y="1488013"/>
                  </a:lnTo>
                  <a:lnTo>
                    <a:pt x="656387" y="1495190"/>
                  </a:lnTo>
                  <a:lnTo>
                    <a:pt x="703067" y="1499561"/>
                  </a:lnTo>
                  <a:lnTo>
                    <a:pt x="750531" y="1501038"/>
                  </a:lnTo>
                  <a:lnTo>
                    <a:pt x="797994" y="1499561"/>
                  </a:lnTo>
                  <a:lnTo>
                    <a:pt x="844673" y="1495190"/>
                  </a:lnTo>
                  <a:lnTo>
                    <a:pt x="890479" y="1488013"/>
                  </a:lnTo>
                  <a:lnTo>
                    <a:pt x="935325" y="1478116"/>
                  </a:lnTo>
                  <a:lnTo>
                    <a:pt x="979123" y="1465590"/>
                  </a:lnTo>
                  <a:lnTo>
                    <a:pt x="1021785" y="1450520"/>
                  </a:lnTo>
                  <a:lnTo>
                    <a:pt x="1063223" y="1432995"/>
                  </a:lnTo>
                  <a:lnTo>
                    <a:pt x="1103350" y="1413103"/>
                  </a:lnTo>
                  <a:lnTo>
                    <a:pt x="1142076" y="1390932"/>
                  </a:lnTo>
                  <a:lnTo>
                    <a:pt x="1179315" y="1366571"/>
                  </a:lnTo>
                  <a:lnTo>
                    <a:pt x="1214978" y="1340105"/>
                  </a:lnTo>
                  <a:lnTo>
                    <a:pt x="1248977" y="1311625"/>
                  </a:lnTo>
                  <a:lnTo>
                    <a:pt x="1281225" y="1281217"/>
                  </a:lnTo>
                  <a:lnTo>
                    <a:pt x="1311633" y="1248969"/>
                  </a:lnTo>
                  <a:lnTo>
                    <a:pt x="1340114" y="1214970"/>
                  </a:lnTo>
                  <a:lnTo>
                    <a:pt x="1366580" y="1179307"/>
                  </a:lnTo>
                  <a:lnTo>
                    <a:pt x="1390942" y="1142069"/>
                  </a:lnTo>
                  <a:lnTo>
                    <a:pt x="1413113" y="1103343"/>
                  </a:lnTo>
                  <a:lnTo>
                    <a:pt x="1433006" y="1063216"/>
                  </a:lnTo>
                  <a:lnTo>
                    <a:pt x="1450531" y="1021778"/>
                  </a:lnTo>
                  <a:lnTo>
                    <a:pt x="1465601" y="979115"/>
                  </a:lnTo>
                  <a:lnTo>
                    <a:pt x="1478128" y="935317"/>
                  </a:lnTo>
                  <a:lnTo>
                    <a:pt x="1488025" y="890470"/>
                  </a:lnTo>
                  <a:lnTo>
                    <a:pt x="1495203" y="844663"/>
                  </a:lnTo>
                  <a:lnTo>
                    <a:pt x="1499574" y="797983"/>
                  </a:lnTo>
                  <a:lnTo>
                    <a:pt x="1501051" y="750519"/>
                  </a:lnTo>
                  <a:lnTo>
                    <a:pt x="1499574" y="703056"/>
                  </a:lnTo>
                  <a:lnTo>
                    <a:pt x="1495203" y="656377"/>
                  </a:lnTo>
                  <a:lnTo>
                    <a:pt x="1488025" y="610571"/>
                  </a:lnTo>
                  <a:lnTo>
                    <a:pt x="1478128" y="565725"/>
                  </a:lnTo>
                  <a:lnTo>
                    <a:pt x="1465601" y="521927"/>
                  </a:lnTo>
                  <a:lnTo>
                    <a:pt x="1450531" y="479265"/>
                  </a:lnTo>
                  <a:lnTo>
                    <a:pt x="1433006" y="437827"/>
                  </a:lnTo>
                  <a:lnTo>
                    <a:pt x="1413113" y="397700"/>
                  </a:lnTo>
                  <a:lnTo>
                    <a:pt x="1390942" y="358974"/>
                  </a:lnTo>
                  <a:lnTo>
                    <a:pt x="1366580" y="321735"/>
                  </a:lnTo>
                  <a:lnTo>
                    <a:pt x="1340114" y="286073"/>
                  </a:lnTo>
                  <a:lnTo>
                    <a:pt x="1311633" y="252073"/>
                  </a:lnTo>
                  <a:lnTo>
                    <a:pt x="1281225" y="219825"/>
                  </a:lnTo>
                  <a:lnTo>
                    <a:pt x="1248977" y="189417"/>
                  </a:lnTo>
                  <a:lnTo>
                    <a:pt x="1214978" y="160936"/>
                  </a:lnTo>
                  <a:lnTo>
                    <a:pt x="1179315" y="134470"/>
                  </a:lnTo>
                  <a:lnTo>
                    <a:pt x="1142076" y="110108"/>
                  </a:lnTo>
                  <a:lnTo>
                    <a:pt x="1103350" y="87937"/>
                  </a:lnTo>
                  <a:lnTo>
                    <a:pt x="1063223" y="68044"/>
                  </a:lnTo>
                  <a:lnTo>
                    <a:pt x="1021785" y="50519"/>
                  </a:lnTo>
                  <a:lnTo>
                    <a:pt x="979123" y="35449"/>
                  </a:lnTo>
                  <a:lnTo>
                    <a:pt x="935325" y="22922"/>
                  </a:lnTo>
                  <a:lnTo>
                    <a:pt x="890479" y="13025"/>
                  </a:lnTo>
                  <a:lnTo>
                    <a:pt x="844673" y="5847"/>
                  </a:lnTo>
                  <a:lnTo>
                    <a:pt x="797994" y="1476"/>
                  </a:lnTo>
                  <a:lnTo>
                    <a:pt x="750531" y="0"/>
                  </a:lnTo>
                  <a:close/>
                </a:path>
              </a:pathLst>
            </a:custGeom>
            <a:solidFill>
              <a:srgbClr val="7BB95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4475705" y="2112343"/>
            <a:ext cx="50545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North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Pole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422061" y="988343"/>
            <a:ext cx="6127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celestial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pole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422061" y="4990570"/>
            <a:ext cx="6127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celestial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pole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467171" y="3830196"/>
            <a:ext cx="5226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South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Pole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121122" y="2866927"/>
            <a:ext cx="37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equator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826128" y="2866927"/>
            <a:ext cx="7651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celestial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equator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782030" y="2640664"/>
            <a:ext cx="44894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68580" marR="5080" indent="-56515">
              <a:lnSpc>
                <a:spcPts val="900"/>
              </a:lnSpc>
              <a:spcBef>
                <a:spcPts val="18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terrestrial sphere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 rot="2700000">
            <a:off x="2938640" y="4287712"/>
            <a:ext cx="713391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285">
                <a:solidFill>
                  <a:srgbClr val="231F20"/>
                </a:solidFill>
                <a:latin typeface="Arial"/>
                <a:cs typeface="Arial"/>
              </a:rPr>
              <a:t>celestial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90">
                <a:solidFill>
                  <a:srgbClr val="231F20"/>
                </a:solidFill>
                <a:latin typeface="Arial"/>
                <a:cs typeface="Arial"/>
              </a:rPr>
              <a:t>sphere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422008" y="936002"/>
            <a:ext cx="5701665" cy="6479540"/>
            <a:chOff x="422008" y="936002"/>
            <a:chExt cx="5701665" cy="6479540"/>
          </a:xfrm>
        </p:grpSpPr>
        <p:sp>
          <p:nvSpPr>
            <p:cNvPr id="17" name="object 17" descr=""/>
            <p:cNvSpPr/>
            <p:nvPr/>
          </p:nvSpPr>
          <p:spPr>
            <a:xfrm>
              <a:off x="4701654" y="3019501"/>
              <a:ext cx="50165" cy="50165"/>
            </a:xfrm>
            <a:custGeom>
              <a:avLst/>
              <a:gdLst/>
              <a:ahLst/>
              <a:cxnLst/>
              <a:rect l="l" t="t" r="r" b="b"/>
              <a:pathLst>
                <a:path w="50164" h="50164">
                  <a:moveTo>
                    <a:pt x="25031" y="0"/>
                  </a:moveTo>
                  <a:lnTo>
                    <a:pt x="15291" y="1964"/>
                  </a:lnTo>
                  <a:lnTo>
                    <a:pt x="7334" y="7321"/>
                  </a:lnTo>
                  <a:lnTo>
                    <a:pt x="1968" y="15269"/>
                  </a:lnTo>
                  <a:lnTo>
                    <a:pt x="0" y="25006"/>
                  </a:lnTo>
                  <a:lnTo>
                    <a:pt x="1968" y="34739"/>
                  </a:lnTo>
                  <a:lnTo>
                    <a:pt x="7334" y="42692"/>
                  </a:lnTo>
                  <a:lnTo>
                    <a:pt x="15291" y="48057"/>
                  </a:lnTo>
                  <a:lnTo>
                    <a:pt x="25031" y="50025"/>
                  </a:lnTo>
                  <a:lnTo>
                    <a:pt x="34768" y="48057"/>
                  </a:lnTo>
                  <a:lnTo>
                    <a:pt x="42716" y="42692"/>
                  </a:lnTo>
                  <a:lnTo>
                    <a:pt x="48073" y="34739"/>
                  </a:lnTo>
                  <a:lnTo>
                    <a:pt x="50037" y="25006"/>
                  </a:lnTo>
                  <a:lnTo>
                    <a:pt x="48073" y="15269"/>
                  </a:lnTo>
                  <a:lnTo>
                    <a:pt x="42716" y="7321"/>
                  </a:lnTo>
                  <a:lnTo>
                    <a:pt x="34768" y="1964"/>
                  </a:lnTo>
                  <a:lnTo>
                    <a:pt x="250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609278" y="939177"/>
              <a:ext cx="3510915" cy="4271010"/>
            </a:xfrm>
            <a:custGeom>
              <a:avLst/>
              <a:gdLst/>
              <a:ahLst/>
              <a:cxnLst/>
              <a:rect l="l" t="t" r="r" b="b"/>
              <a:pathLst>
                <a:path w="3510915" h="4271010">
                  <a:moveTo>
                    <a:pt x="2117407" y="0"/>
                  </a:moveTo>
                  <a:lnTo>
                    <a:pt x="2117407" y="4270997"/>
                  </a:lnTo>
                </a:path>
                <a:path w="3510915" h="4271010">
                  <a:moveTo>
                    <a:pt x="0" y="2105329"/>
                  </a:moveTo>
                  <a:lnTo>
                    <a:pt x="3510724" y="2105329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075" y="5152629"/>
              <a:ext cx="2251454" cy="2251447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266966" y="5995917"/>
              <a:ext cx="561975" cy="561975"/>
            </a:xfrm>
            <a:custGeom>
              <a:avLst/>
              <a:gdLst/>
              <a:ahLst/>
              <a:cxnLst/>
              <a:rect l="l" t="t" r="r" b="b"/>
              <a:pathLst>
                <a:path w="561975" h="561975">
                  <a:moveTo>
                    <a:pt x="262161" y="0"/>
                  </a:moveTo>
                  <a:lnTo>
                    <a:pt x="219200" y="6172"/>
                  </a:lnTo>
                  <a:lnTo>
                    <a:pt x="177298" y="19056"/>
                  </a:lnTo>
                  <a:lnTo>
                    <a:pt x="137271" y="38724"/>
                  </a:lnTo>
                  <a:lnTo>
                    <a:pt x="99934" y="65246"/>
                  </a:lnTo>
                  <a:lnTo>
                    <a:pt x="67333" y="97408"/>
                  </a:lnTo>
                  <a:lnTo>
                    <a:pt x="41014" y="133411"/>
                  </a:lnTo>
                  <a:lnTo>
                    <a:pt x="21050" y="172439"/>
                  </a:lnTo>
                  <a:lnTo>
                    <a:pt x="7512" y="213674"/>
                  </a:lnTo>
                  <a:lnTo>
                    <a:pt x="471" y="256302"/>
                  </a:lnTo>
                  <a:lnTo>
                    <a:pt x="0" y="299504"/>
                  </a:lnTo>
                  <a:lnTo>
                    <a:pt x="6169" y="342466"/>
                  </a:lnTo>
                  <a:lnTo>
                    <a:pt x="19051" y="384370"/>
                  </a:lnTo>
                  <a:lnTo>
                    <a:pt x="38716" y="424400"/>
                  </a:lnTo>
                  <a:lnTo>
                    <a:pt x="65238" y="461740"/>
                  </a:lnTo>
                  <a:lnTo>
                    <a:pt x="97403" y="494344"/>
                  </a:lnTo>
                  <a:lnTo>
                    <a:pt x="133409" y="520664"/>
                  </a:lnTo>
                  <a:lnTo>
                    <a:pt x="172439" y="540627"/>
                  </a:lnTo>
                  <a:lnTo>
                    <a:pt x="213676" y="554164"/>
                  </a:lnTo>
                  <a:lnTo>
                    <a:pt x="256305" y="561203"/>
                  </a:lnTo>
                  <a:lnTo>
                    <a:pt x="299508" y="561673"/>
                  </a:lnTo>
                  <a:lnTo>
                    <a:pt x="342470" y="555502"/>
                  </a:lnTo>
                  <a:lnTo>
                    <a:pt x="384374" y="542620"/>
                  </a:lnTo>
                  <a:lnTo>
                    <a:pt x="424405" y="522955"/>
                  </a:lnTo>
                  <a:lnTo>
                    <a:pt x="461745" y="496436"/>
                  </a:lnTo>
                  <a:lnTo>
                    <a:pt x="494346" y="464271"/>
                  </a:lnTo>
                  <a:lnTo>
                    <a:pt x="520663" y="428264"/>
                  </a:lnTo>
                  <a:lnTo>
                    <a:pt x="540626" y="389233"/>
                  </a:lnTo>
                  <a:lnTo>
                    <a:pt x="554163" y="347995"/>
                  </a:lnTo>
                  <a:lnTo>
                    <a:pt x="561201" y="305365"/>
                  </a:lnTo>
                  <a:lnTo>
                    <a:pt x="561671" y="262161"/>
                  </a:lnTo>
                  <a:lnTo>
                    <a:pt x="555500" y="219199"/>
                  </a:lnTo>
                  <a:lnTo>
                    <a:pt x="542617" y="177295"/>
                  </a:lnTo>
                  <a:lnTo>
                    <a:pt x="522950" y="137266"/>
                  </a:lnTo>
                  <a:lnTo>
                    <a:pt x="496428" y="99930"/>
                  </a:lnTo>
                  <a:lnTo>
                    <a:pt x="464263" y="67326"/>
                  </a:lnTo>
                  <a:lnTo>
                    <a:pt x="428257" y="41006"/>
                  </a:lnTo>
                  <a:lnTo>
                    <a:pt x="389228" y="21043"/>
                  </a:lnTo>
                  <a:lnTo>
                    <a:pt x="347991" y="7506"/>
                  </a:lnTo>
                  <a:lnTo>
                    <a:pt x="305363" y="468"/>
                  </a:lnTo>
                  <a:lnTo>
                    <a:pt x="262161" y="0"/>
                  </a:lnTo>
                  <a:close/>
                </a:path>
              </a:pathLst>
            </a:custGeom>
            <a:solidFill>
              <a:srgbClr val="F2664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008" y="5152629"/>
              <a:ext cx="2251976" cy="2262859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525600" y="6255080"/>
              <a:ext cx="46355" cy="46990"/>
            </a:xfrm>
            <a:custGeom>
              <a:avLst/>
              <a:gdLst/>
              <a:ahLst/>
              <a:cxnLst/>
              <a:rect l="l" t="t" r="r" b="b"/>
              <a:pathLst>
                <a:path w="46355" h="46989">
                  <a:moveTo>
                    <a:pt x="23177" y="0"/>
                  </a:moveTo>
                  <a:lnTo>
                    <a:pt x="14155" y="1824"/>
                  </a:lnTo>
                  <a:lnTo>
                    <a:pt x="6788" y="6797"/>
                  </a:lnTo>
                  <a:lnTo>
                    <a:pt x="1821" y="14166"/>
                  </a:lnTo>
                  <a:lnTo>
                    <a:pt x="0" y="23177"/>
                  </a:lnTo>
                  <a:lnTo>
                    <a:pt x="1821" y="32201"/>
                  </a:lnTo>
                  <a:lnTo>
                    <a:pt x="6788" y="39573"/>
                  </a:lnTo>
                  <a:lnTo>
                    <a:pt x="14155" y="44544"/>
                  </a:lnTo>
                  <a:lnTo>
                    <a:pt x="23177" y="46367"/>
                  </a:lnTo>
                  <a:lnTo>
                    <a:pt x="32199" y="44544"/>
                  </a:lnTo>
                  <a:lnTo>
                    <a:pt x="39566" y="39573"/>
                  </a:lnTo>
                  <a:lnTo>
                    <a:pt x="44533" y="32201"/>
                  </a:lnTo>
                  <a:lnTo>
                    <a:pt x="46355" y="23177"/>
                  </a:lnTo>
                  <a:lnTo>
                    <a:pt x="44533" y="14166"/>
                  </a:lnTo>
                  <a:lnTo>
                    <a:pt x="39566" y="6797"/>
                  </a:lnTo>
                  <a:lnTo>
                    <a:pt x="32199" y="1824"/>
                  </a:lnTo>
                  <a:lnTo>
                    <a:pt x="231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311299" y="821514"/>
            <a:ext cx="1955164" cy="41459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algn="just"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now,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enough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meridian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runs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direct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pole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pole 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surface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sphere.</a:t>
            </a:r>
            <a:endParaRPr sz="900">
              <a:latin typeface="Tahoma"/>
              <a:cs typeface="Tahoma"/>
            </a:endParaRPr>
          </a:p>
          <a:p>
            <a:pPr marL="12700" marR="52705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measured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terms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angular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distance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below)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zero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datum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meridian.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passes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Observatory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England,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known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Greenwich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Meridian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Those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denial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Britain’s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contribution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astronomy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choose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International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Reference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Meridian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Prime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Meridian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12700" marR="27876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measured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degrees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until east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meet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somewhere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remote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Pacific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Ocean.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40" b="1">
                <a:solidFill>
                  <a:srgbClr val="231F20"/>
                </a:solidFill>
                <a:latin typeface="Tahoma"/>
                <a:cs typeface="Tahoma"/>
              </a:rPr>
              <a:t>Parallels</a:t>
            </a:r>
            <a:r>
              <a:rPr dirty="0" sz="1000" spc="4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1000" spc="4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endParaRPr sz="1000">
              <a:latin typeface="Tahoma"/>
              <a:cs typeface="Tahoma"/>
            </a:endParaRPr>
          </a:p>
          <a:p>
            <a:pPr marL="12700" marR="136525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Having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determined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angular distance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another set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ordinates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north–south direction.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parallels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define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angular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north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 south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equator,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actually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angles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Earth’s axis, halfway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poles.</a:t>
            </a:r>
            <a:endParaRPr sz="900">
              <a:latin typeface="Tahoma"/>
              <a:cs typeface="Tahoma"/>
            </a:endParaRPr>
          </a:p>
          <a:p>
            <a:pPr marL="12700" marR="9398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equator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parallel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fulfils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definition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others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small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 circles</a:t>
            </a:r>
            <a:r>
              <a:rPr dirty="0" sz="900" spc="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diagram).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2939300" y="6439204"/>
            <a:ext cx="2464435" cy="1638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Geographic</a:t>
            </a:r>
            <a:r>
              <a:rPr dirty="0" sz="1000" spc="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Earth’s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surface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fixed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its </a:t>
            </a:r>
            <a:r>
              <a:rPr dirty="0" sz="900" spc="-60" i="1">
                <a:solidFill>
                  <a:srgbClr val="231F20"/>
                </a:solidFill>
                <a:latin typeface="Trebuchet MS"/>
                <a:cs typeface="Trebuchet MS"/>
              </a:rPr>
              <a:t>terrestrial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co-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ordinates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(latitude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longitude),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geographic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(GP).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52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1000" spc="-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endParaRPr sz="1000">
              <a:latin typeface="Tahoma"/>
              <a:cs typeface="Tahoma"/>
            </a:endParaRPr>
          </a:p>
          <a:p>
            <a:pPr marL="12700" marR="151765">
              <a:lnSpc>
                <a:spcPts val="980"/>
              </a:lnSpc>
              <a:spcBef>
                <a:spcPts val="5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non-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specialist,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distances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locations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generally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expressed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kilometres.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convenient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journeys.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astro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navigator,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things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somewhat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different.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impossible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try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handle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north–south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Sirius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449719" y="6112381"/>
            <a:ext cx="60896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baseline="27777" sz="90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baseline="27777" sz="9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(equator)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423011" y="5479326"/>
            <a:ext cx="2245995" cy="1823720"/>
            <a:chOff x="423011" y="5479326"/>
            <a:chExt cx="2245995" cy="1823720"/>
          </a:xfrm>
        </p:grpSpPr>
        <p:sp>
          <p:nvSpPr>
            <p:cNvPr id="27" name="object 27" descr=""/>
            <p:cNvSpPr/>
            <p:nvPr/>
          </p:nvSpPr>
          <p:spPr>
            <a:xfrm>
              <a:off x="941260" y="5482501"/>
              <a:ext cx="1557020" cy="1817370"/>
            </a:xfrm>
            <a:custGeom>
              <a:avLst/>
              <a:gdLst/>
              <a:ahLst/>
              <a:cxnLst/>
              <a:rect l="l" t="t" r="r" b="b"/>
              <a:pathLst>
                <a:path w="1557020" h="1817370">
                  <a:moveTo>
                    <a:pt x="614883" y="790232"/>
                  </a:moveTo>
                  <a:lnTo>
                    <a:pt x="1556613" y="0"/>
                  </a:lnTo>
                </a:path>
                <a:path w="1557020" h="1817370">
                  <a:moveTo>
                    <a:pt x="0" y="1817331"/>
                  </a:moveTo>
                  <a:lnTo>
                    <a:pt x="603796" y="804887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423011" y="6278257"/>
              <a:ext cx="2245995" cy="0"/>
            </a:xfrm>
            <a:custGeom>
              <a:avLst/>
              <a:gdLst/>
              <a:ahLst/>
              <a:cxnLst/>
              <a:rect l="l" t="t" r="r" b="b"/>
              <a:pathLst>
                <a:path w="2245995" h="0">
                  <a:moveTo>
                    <a:pt x="0" y="0"/>
                  </a:moveTo>
                  <a:lnTo>
                    <a:pt x="2245448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02068" y="5541124"/>
              <a:ext cx="1700530" cy="1714500"/>
            </a:xfrm>
            <a:custGeom>
              <a:avLst/>
              <a:gdLst/>
              <a:ahLst/>
              <a:cxnLst/>
              <a:rect l="l" t="t" r="r" b="b"/>
              <a:pathLst>
                <a:path w="1700530" h="1714500">
                  <a:moveTo>
                    <a:pt x="281533" y="1714258"/>
                  </a:moveTo>
                  <a:lnTo>
                    <a:pt x="1432991" y="1714258"/>
                  </a:lnTo>
                </a:path>
                <a:path w="1700530" h="1714500">
                  <a:moveTo>
                    <a:pt x="0" y="0"/>
                  </a:moveTo>
                  <a:lnTo>
                    <a:pt x="1699958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1225791" y="5392724"/>
            <a:ext cx="6610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40</a:t>
            </a:r>
            <a:r>
              <a:rPr dirty="0" baseline="27777" sz="90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latitude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228636" y="7098690"/>
            <a:ext cx="6553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60</a:t>
            </a:r>
            <a:r>
              <a:rPr dirty="0" baseline="27777" sz="90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latitude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081570" y="6400237"/>
            <a:ext cx="2317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60</a:t>
            </a:r>
            <a:r>
              <a:rPr dirty="0" baseline="27777" sz="900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27777" sz="900">
              <a:latin typeface="Arial"/>
              <a:cs typeface="Arial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809738" y="6086982"/>
            <a:ext cx="2317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40</a:t>
            </a:r>
            <a:r>
              <a:rPr dirty="0" baseline="27777" sz="900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27777" sz="900">
              <a:latin typeface="Arial"/>
              <a:cs typeface="Arial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311299" y="7418222"/>
            <a:ext cx="2428875" cy="6610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Latitude</a:t>
            </a:r>
            <a:r>
              <a:rPr dirty="0" sz="900" spc="2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200" b="1" i="1">
                <a:solidFill>
                  <a:srgbClr val="231F20"/>
                </a:solidFill>
                <a:latin typeface="Verdana"/>
                <a:cs typeface="Verdana"/>
              </a:rPr>
              <a:t>–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Earth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5" b="1" i="1">
                <a:solidFill>
                  <a:srgbClr val="231F20"/>
                </a:solidFill>
                <a:latin typeface="Verdana"/>
                <a:cs typeface="Verdana"/>
              </a:rPr>
              <a:t>(the</a:t>
            </a:r>
            <a:r>
              <a:rPr dirty="0" sz="900" spc="2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terrestrial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sphere)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viewed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from</a:t>
            </a:r>
            <a:r>
              <a:rPr dirty="0" sz="90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plane</a:t>
            </a:r>
            <a:r>
              <a:rPr dirty="0" sz="900" spc="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equator.</a:t>
            </a:r>
            <a:endParaRPr sz="900">
              <a:latin typeface="Verdana"/>
              <a:cs typeface="Verdana"/>
            </a:endParaRPr>
          </a:p>
          <a:p>
            <a:pPr marL="12700" marR="131445">
              <a:lnSpc>
                <a:spcPts val="980"/>
              </a:lnSpc>
            </a:pP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Latitude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expressed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angular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distance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north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south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equator,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measured from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centre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Earth.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2939285" y="5414429"/>
            <a:ext cx="2467610" cy="78549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8890">
              <a:lnSpc>
                <a:spcPts val="980"/>
              </a:lnSpc>
              <a:spcBef>
                <a:spcPts val="215"/>
              </a:spcBef>
            </a:pPr>
            <a:r>
              <a:rPr dirty="0" sz="900" spc="-10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celestial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sphere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is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an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imaginary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40" b="1" i="1">
                <a:solidFill>
                  <a:srgbClr val="231F20"/>
                </a:solidFill>
                <a:latin typeface="Verdana"/>
                <a:cs typeface="Verdana"/>
              </a:rPr>
              <a:t>sphere</a:t>
            </a:r>
            <a:r>
              <a:rPr dirty="0" sz="900" spc="-4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enclosing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Earth,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with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its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own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poles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65" b="1" i="1">
                <a:solidFill>
                  <a:srgbClr val="231F20"/>
                </a:solidFill>
                <a:latin typeface="Verdana"/>
                <a:cs typeface="Verdana"/>
              </a:rPr>
              <a:t>and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equator.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purposes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of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navigation,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all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celestial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bodies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such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Sun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stars</a:t>
            </a:r>
            <a:endParaRPr sz="900">
              <a:latin typeface="Trebuchet MS"/>
              <a:cs typeface="Trebuchet MS"/>
            </a:endParaRPr>
          </a:p>
          <a:p>
            <a:pPr marL="12700" marR="5080">
              <a:lnSpc>
                <a:spcPts val="980"/>
              </a:lnSpc>
            </a:pP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are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positioned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surface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this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sphere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regardless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their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actual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distance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Earth.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20656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8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EARTH</a:t>
            </a:r>
            <a:r>
              <a:rPr dirty="0" sz="1000" spc="28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70">
                <a:solidFill>
                  <a:srgbClr val="007DC5"/>
                </a:solidFill>
                <a:latin typeface="Tahoma"/>
                <a:cs typeface="Tahoma"/>
              </a:rPr>
              <a:t>AND</a:t>
            </a:r>
            <a:r>
              <a:rPr dirty="0" sz="1000" spc="29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8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50">
                <a:solidFill>
                  <a:srgbClr val="007DC5"/>
                </a:solidFill>
                <a:latin typeface="Tahoma"/>
                <a:cs typeface="Tahoma"/>
              </a:rPr>
              <a:t>HEAVENS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712115" y="389574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solidFill>
                  <a:srgbClr val="007DC5"/>
                </a:solidFill>
                <a:latin typeface="Tahoma"/>
                <a:cs typeface="Tahoma"/>
              </a:rPr>
              <a:t>3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7299" y="821514"/>
            <a:ext cx="2463165" cy="43948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Aldebaran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terms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say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33°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measured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centre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comprehensible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easy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with.</a:t>
            </a:r>
            <a:endParaRPr sz="900">
              <a:latin typeface="Tahoma"/>
              <a:cs typeface="Tahoma"/>
            </a:endParaRPr>
          </a:p>
          <a:p>
            <a:pPr marL="12700" marR="1524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dealing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spheres,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most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convenient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distance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degree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turns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25,000 miles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24-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equator.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Because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together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pole,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won’t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anything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 this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far 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Northern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Norway.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inconvenience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away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turning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360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day.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Norway,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Caribbean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masochist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camped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few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yards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North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Pole.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Subdivision</a:t>
            </a:r>
            <a:r>
              <a:rPr dirty="0" sz="1000" spc="5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1000" spc="6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degrees</a:t>
            </a:r>
            <a:endParaRPr sz="1000">
              <a:latin typeface="Tahoma"/>
              <a:cs typeface="Tahoma"/>
            </a:endParaRPr>
          </a:p>
          <a:p>
            <a:pPr marL="12700" marR="12065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subdivides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60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(60</a:t>
            </a:r>
            <a:r>
              <a:rPr dirty="0" sz="900" spc="-2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),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minute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60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seconds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(60</a:t>
            </a:r>
            <a:r>
              <a:rPr dirty="0" sz="900" spc="-20">
                <a:solidFill>
                  <a:srgbClr val="231F20"/>
                </a:solidFill>
                <a:latin typeface="Symbol"/>
                <a:cs typeface="Symbol"/>
              </a:rPr>
              <a:t>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).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equal,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latitudes,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(1M).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second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equal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101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feet,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few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boat lengths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average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yacht.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clearly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small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serious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arc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now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conveniently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subdivided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decimal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thus: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36°14.1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tenth 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200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yards,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length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unit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anchor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Nelson’s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navy,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term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‘cable’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used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distance.</a:t>
            </a:r>
            <a:endParaRPr sz="900">
              <a:latin typeface="Tahoma"/>
              <a:cs typeface="Tahoma"/>
            </a:endParaRPr>
          </a:p>
          <a:p>
            <a:pPr marL="12700" marR="47625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minute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equals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equator,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diminishes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zero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poles.</a:t>
            </a:r>
            <a:endParaRPr sz="900">
              <a:latin typeface="Tahoma"/>
              <a:cs typeface="Tahoma"/>
            </a:endParaRPr>
          </a:p>
          <a:p>
            <a:pPr marL="12700" marR="26289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represents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terms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miles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yet another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calculation,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there,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straight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away,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65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reason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concept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distance.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07299" y="5388433"/>
            <a:ext cx="2465070" cy="2690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80" b="1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SPHERE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possible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Earth’s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surface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co-ordinates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endParaRPr sz="900">
              <a:latin typeface="Tahoma"/>
              <a:cs typeface="Tahoma"/>
            </a:endParaRPr>
          </a:p>
          <a:p>
            <a:pPr marL="12700" marR="130175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exact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situation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heavenly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surface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endParaRPr sz="900">
              <a:latin typeface="Tahoma"/>
              <a:cs typeface="Tahoma"/>
            </a:endParaRPr>
          </a:p>
          <a:p>
            <a:pPr marL="127000" indent="-114300">
              <a:lnSpc>
                <a:spcPts val="915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sphere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defined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celestial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co-ordinates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12700" marR="110489" indent="114300">
              <a:lnSpc>
                <a:spcPts val="980"/>
              </a:lnSpc>
              <a:spcBef>
                <a:spcPts val="6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features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sphere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mirrored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celestial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counterpart.</a:t>
            </a:r>
            <a:endParaRPr sz="900">
              <a:latin typeface="Tahoma"/>
              <a:cs typeface="Tahoma"/>
            </a:endParaRPr>
          </a:p>
          <a:p>
            <a:pPr marL="12700" marR="8064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poles,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projected outwards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Earth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celestial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sphere,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celestial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poles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terrestrial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equator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projected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outwards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throw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 circle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onto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sphere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equidistant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poles.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called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celestial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equator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12700" marR="653415">
              <a:lnSpc>
                <a:spcPts val="980"/>
              </a:lnSpc>
              <a:spcBef>
                <a:spcPts val="980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1000" spc="-3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1000" spc="1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45" b="1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6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or Greenwich</a:t>
            </a:r>
            <a:r>
              <a:rPr dirty="0" sz="1000" spc="-3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1000" spc="-3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1000" spc="-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60" b="1">
                <a:solidFill>
                  <a:srgbClr val="231F20"/>
                </a:solidFill>
                <a:latin typeface="Tahoma"/>
                <a:cs typeface="Tahoma"/>
              </a:rPr>
              <a:t>(GHA)</a:t>
            </a:r>
            <a:endParaRPr sz="1000">
              <a:latin typeface="Tahoma"/>
              <a:cs typeface="Tahoma"/>
            </a:endParaRPr>
          </a:p>
          <a:p>
            <a:pPr marL="12700" marR="38735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edition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(GMT)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been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replaced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335285" y="821487"/>
            <a:ext cx="2463800" cy="725805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358775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Universal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(UT).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Modern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data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general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refer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nowadays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UT,</a:t>
            </a:r>
            <a:endParaRPr sz="900">
              <a:latin typeface="Tahoma"/>
              <a:cs typeface="Tahoma"/>
            </a:endParaRPr>
          </a:p>
          <a:p>
            <a:pPr marL="12700" marR="7048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remains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centre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operations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navigator.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 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alone, there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practical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difference between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two.</a:t>
            </a:r>
            <a:endParaRPr sz="900">
              <a:latin typeface="Tahoma"/>
              <a:cs typeface="Tahoma"/>
            </a:endParaRPr>
          </a:p>
          <a:p>
            <a:pPr marL="12700" marR="17780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celestial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zero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meridian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projection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zero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(Greenwich)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meridian.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However,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whereas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measured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degrees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east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west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180°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opposite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longitude,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(GHA),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measured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westward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0°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360°.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considering matters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concerning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concept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never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forget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merely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expressing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longitude.</a:t>
            </a:r>
            <a:endParaRPr sz="900">
              <a:latin typeface="Tahoma"/>
              <a:cs typeface="Tahoma"/>
            </a:endParaRPr>
          </a:p>
          <a:p>
            <a:pPr marL="12700" marR="10287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diagram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40°W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equivalent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40°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sphere,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120°E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marries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240°.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second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glance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120°E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expressed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in</a:t>
            </a:r>
            <a:endParaRPr sz="900">
              <a:latin typeface="Tahoma"/>
              <a:cs typeface="Tahoma"/>
            </a:endParaRPr>
          </a:p>
          <a:p>
            <a:pPr marL="12700" marR="123189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0°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360°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notation,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beginning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westward,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represent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240°.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question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convention.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better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worse,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expressed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0°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180°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GHA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0°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360°.</a:t>
            </a:r>
            <a:endParaRPr sz="900">
              <a:latin typeface="Tahoma"/>
              <a:cs typeface="Tahoma"/>
            </a:endParaRPr>
          </a:p>
          <a:p>
            <a:pPr marL="12700" marR="127635" indent="114300">
              <a:lnSpc>
                <a:spcPts val="980"/>
              </a:lnSpc>
            </a:pPr>
            <a:r>
              <a:rPr dirty="0" sz="900" spc="-8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convert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360°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notation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corresponding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GHA,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360°.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Thus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120°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equivalent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GHA of 360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120,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240°.</a:t>
            </a:r>
            <a:endParaRPr sz="900">
              <a:latin typeface="Tahoma"/>
              <a:cs typeface="Tahoma"/>
            </a:endParaRPr>
          </a:p>
          <a:p>
            <a:pPr marL="12700" marR="93980" indent="114300">
              <a:lnSpc>
                <a:spcPts val="980"/>
              </a:lnSpc>
              <a:spcBef>
                <a:spcPts val="5"/>
              </a:spcBef>
            </a:pPr>
            <a:r>
              <a:rPr dirty="0" sz="900" spc="-9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GHA of a body for 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(and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changes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second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turns)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consult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Nautical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Almanac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available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books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containing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required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data,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nautical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ephemeris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easiest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use,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although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cheapest,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itself,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published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jointly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Nautical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Office,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United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Kingdom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Hydrographic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Office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(NP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314)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United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States,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United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States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Observatory.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two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same. Illustrated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28–29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pair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‘daily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pages’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1st,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3rd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year.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year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examples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actually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1986.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would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turn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current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year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almanac.)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left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right-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refers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next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gives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endParaRPr sz="900">
              <a:latin typeface="Tahoma"/>
              <a:cs typeface="Tahoma"/>
            </a:endParaRPr>
          </a:p>
          <a:p>
            <a:pPr marL="12700" marR="4508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 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exactly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8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increment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varies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seconds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turn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‘increments’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back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pages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almanac,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example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 which 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on page 30.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solidFill>
                  <a:srgbClr val="007DC5"/>
                </a:solidFill>
                <a:latin typeface="Tahoma"/>
                <a:cs typeface="Tahoma"/>
              </a:rPr>
              <a:t>4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32180" y="861186"/>
            <a:ext cx="4260215" cy="4259580"/>
            <a:chOff x="732180" y="861186"/>
            <a:chExt cx="4260215" cy="425958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2180" y="865898"/>
              <a:ext cx="4255414" cy="425449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017003" y="1356309"/>
              <a:ext cx="3975100" cy="3764279"/>
            </a:xfrm>
            <a:custGeom>
              <a:avLst/>
              <a:gdLst/>
              <a:ahLst/>
              <a:cxnLst/>
              <a:rect l="l" t="t" r="r" b="b"/>
              <a:pathLst>
                <a:path w="3975100" h="3764279">
                  <a:moveTo>
                    <a:pt x="3207143" y="0"/>
                  </a:moveTo>
                  <a:lnTo>
                    <a:pt x="1832711" y="1628952"/>
                  </a:lnTo>
                  <a:lnTo>
                    <a:pt x="0" y="2693149"/>
                  </a:lnTo>
                  <a:lnTo>
                    <a:pt x="24382" y="2734581"/>
                  </a:lnTo>
                  <a:lnTo>
                    <a:pt x="49666" y="2775407"/>
                  </a:lnTo>
                  <a:lnTo>
                    <a:pt x="75839" y="2815614"/>
                  </a:lnTo>
                  <a:lnTo>
                    <a:pt x="102886" y="2855187"/>
                  </a:lnTo>
                  <a:lnTo>
                    <a:pt x="130793" y="2894114"/>
                  </a:lnTo>
                  <a:lnTo>
                    <a:pt x="159548" y="2932381"/>
                  </a:lnTo>
                  <a:lnTo>
                    <a:pt x="189137" y="2969973"/>
                  </a:lnTo>
                  <a:lnTo>
                    <a:pt x="219545" y="3006877"/>
                  </a:lnTo>
                  <a:lnTo>
                    <a:pt x="250759" y="3043079"/>
                  </a:lnTo>
                  <a:lnTo>
                    <a:pt x="282766" y="3078566"/>
                  </a:lnTo>
                  <a:lnTo>
                    <a:pt x="315551" y="3113325"/>
                  </a:lnTo>
                  <a:lnTo>
                    <a:pt x="349101" y="3147340"/>
                  </a:lnTo>
                  <a:lnTo>
                    <a:pt x="383402" y="3180599"/>
                  </a:lnTo>
                  <a:lnTo>
                    <a:pt x="418441" y="3213087"/>
                  </a:lnTo>
                  <a:lnTo>
                    <a:pt x="454203" y="3244792"/>
                  </a:lnTo>
                  <a:lnTo>
                    <a:pt x="490676" y="3275700"/>
                  </a:lnTo>
                  <a:lnTo>
                    <a:pt x="527845" y="3305796"/>
                  </a:lnTo>
                  <a:lnTo>
                    <a:pt x="565697" y="3335067"/>
                  </a:lnTo>
                  <a:lnTo>
                    <a:pt x="604218" y="3363499"/>
                  </a:lnTo>
                  <a:lnTo>
                    <a:pt x="643395" y="3391079"/>
                  </a:lnTo>
                  <a:lnTo>
                    <a:pt x="683213" y="3417793"/>
                  </a:lnTo>
                  <a:lnTo>
                    <a:pt x="723659" y="3443627"/>
                  </a:lnTo>
                  <a:lnTo>
                    <a:pt x="764719" y="3468568"/>
                  </a:lnTo>
                  <a:lnTo>
                    <a:pt x="806380" y="3492601"/>
                  </a:lnTo>
                  <a:lnTo>
                    <a:pt x="848627" y="3515714"/>
                  </a:lnTo>
                  <a:lnTo>
                    <a:pt x="891448" y="3537892"/>
                  </a:lnTo>
                  <a:lnTo>
                    <a:pt x="934828" y="3559122"/>
                  </a:lnTo>
                  <a:lnTo>
                    <a:pt x="978754" y="3579390"/>
                  </a:lnTo>
                  <a:lnTo>
                    <a:pt x="1023212" y="3598682"/>
                  </a:lnTo>
                  <a:lnTo>
                    <a:pt x="1068188" y="3616984"/>
                  </a:lnTo>
                  <a:lnTo>
                    <a:pt x="1113669" y="3634284"/>
                  </a:lnTo>
                  <a:lnTo>
                    <a:pt x="1159641" y="3650567"/>
                  </a:lnTo>
                  <a:lnTo>
                    <a:pt x="1206090" y="3665819"/>
                  </a:lnTo>
                  <a:lnTo>
                    <a:pt x="1253003" y="3680027"/>
                  </a:lnTo>
                  <a:lnTo>
                    <a:pt x="1300365" y="3693177"/>
                  </a:lnTo>
                  <a:lnTo>
                    <a:pt x="1348164" y="3705256"/>
                  </a:lnTo>
                  <a:lnTo>
                    <a:pt x="1396385" y="3716249"/>
                  </a:lnTo>
                  <a:lnTo>
                    <a:pt x="1445015" y="3726144"/>
                  </a:lnTo>
                  <a:lnTo>
                    <a:pt x="1494040" y="3734925"/>
                  </a:lnTo>
                  <a:lnTo>
                    <a:pt x="1543446" y="3742580"/>
                  </a:lnTo>
                  <a:lnTo>
                    <a:pt x="1593220" y="3749095"/>
                  </a:lnTo>
                  <a:lnTo>
                    <a:pt x="1643348" y="3754456"/>
                  </a:lnTo>
                  <a:lnTo>
                    <a:pt x="1693816" y="3758650"/>
                  </a:lnTo>
                  <a:lnTo>
                    <a:pt x="1744611" y="3761663"/>
                  </a:lnTo>
                  <a:lnTo>
                    <a:pt x="1795719" y="3763480"/>
                  </a:lnTo>
                  <a:lnTo>
                    <a:pt x="1847126" y="3764089"/>
                  </a:lnTo>
                  <a:lnTo>
                    <a:pt x="1895289" y="3763555"/>
                  </a:lnTo>
                  <a:lnTo>
                    <a:pt x="1943192" y="3761959"/>
                  </a:lnTo>
                  <a:lnTo>
                    <a:pt x="1990821" y="3759313"/>
                  </a:lnTo>
                  <a:lnTo>
                    <a:pt x="2038166" y="3755629"/>
                  </a:lnTo>
                  <a:lnTo>
                    <a:pt x="2085215" y="3750916"/>
                  </a:lnTo>
                  <a:lnTo>
                    <a:pt x="2131957" y="3745188"/>
                  </a:lnTo>
                  <a:lnTo>
                    <a:pt x="2178382" y="3738455"/>
                  </a:lnTo>
                  <a:lnTo>
                    <a:pt x="2224477" y="3730728"/>
                  </a:lnTo>
                  <a:lnTo>
                    <a:pt x="2270232" y="3722018"/>
                  </a:lnTo>
                  <a:lnTo>
                    <a:pt x="2315634" y="3712337"/>
                  </a:lnTo>
                  <a:lnTo>
                    <a:pt x="2360674" y="3701696"/>
                  </a:lnTo>
                  <a:lnTo>
                    <a:pt x="2405340" y="3690107"/>
                  </a:lnTo>
                  <a:lnTo>
                    <a:pt x="2449619" y="3677580"/>
                  </a:lnTo>
                  <a:lnTo>
                    <a:pt x="2493502" y="3664127"/>
                  </a:lnTo>
                  <a:lnTo>
                    <a:pt x="2536977" y="3649759"/>
                  </a:lnTo>
                  <a:lnTo>
                    <a:pt x="2580032" y="3634487"/>
                  </a:lnTo>
                  <a:lnTo>
                    <a:pt x="2622657" y="3618323"/>
                  </a:lnTo>
                  <a:lnTo>
                    <a:pt x="2664840" y="3601278"/>
                  </a:lnTo>
                  <a:lnTo>
                    <a:pt x="2706569" y="3583363"/>
                  </a:lnTo>
                  <a:lnTo>
                    <a:pt x="2747834" y="3564589"/>
                  </a:lnTo>
                  <a:lnTo>
                    <a:pt x="2788624" y="3544968"/>
                  </a:lnTo>
                  <a:lnTo>
                    <a:pt x="2828926" y="3524511"/>
                  </a:lnTo>
                  <a:lnTo>
                    <a:pt x="2868730" y="3503229"/>
                  </a:lnTo>
                  <a:lnTo>
                    <a:pt x="2908025" y="3481134"/>
                  </a:lnTo>
                  <a:lnTo>
                    <a:pt x="2946799" y="3458236"/>
                  </a:lnTo>
                  <a:lnTo>
                    <a:pt x="2985041" y="3434547"/>
                  </a:lnTo>
                  <a:lnTo>
                    <a:pt x="3022739" y="3410079"/>
                  </a:lnTo>
                  <a:lnTo>
                    <a:pt x="3059884" y="3384841"/>
                  </a:lnTo>
                  <a:lnTo>
                    <a:pt x="3096462" y="3358847"/>
                  </a:lnTo>
                  <a:lnTo>
                    <a:pt x="3132463" y="3332107"/>
                  </a:lnTo>
                  <a:lnTo>
                    <a:pt x="3167876" y="3304632"/>
                  </a:lnTo>
                  <a:lnTo>
                    <a:pt x="3202690" y="3276433"/>
                  </a:lnTo>
                  <a:lnTo>
                    <a:pt x="3236892" y="3247522"/>
                  </a:lnTo>
                  <a:lnTo>
                    <a:pt x="3270472" y="3217911"/>
                  </a:lnTo>
                  <a:lnTo>
                    <a:pt x="3303420" y="3187609"/>
                  </a:lnTo>
                  <a:lnTo>
                    <a:pt x="3335722" y="3156630"/>
                  </a:lnTo>
                  <a:lnTo>
                    <a:pt x="3367369" y="3124983"/>
                  </a:lnTo>
                  <a:lnTo>
                    <a:pt x="3398348" y="3092680"/>
                  </a:lnTo>
                  <a:lnTo>
                    <a:pt x="3428649" y="3059732"/>
                  </a:lnTo>
                  <a:lnTo>
                    <a:pt x="3458260" y="3026152"/>
                  </a:lnTo>
                  <a:lnTo>
                    <a:pt x="3487171" y="2991949"/>
                  </a:lnTo>
                  <a:lnTo>
                    <a:pt x="3515369" y="2957135"/>
                  </a:lnTo>
                  <a:lnTo>
                    <a:pt x="3542843" y="2921721"/>
                  </a:lnTo>
                  <a:lnTo>
                    <a:pt x="3569583" y="2885720"/>
                  </a:lnTo>
                  <a:lnTo>
                    <a:pt x="3595577" y="2849141"/>
                  </a:lnTo>
                  <a:lnTo>
                    <a:pt x="3620814" y="2811996"/>
                  </a:lnTo>
                  <a:lnTo>
                    <a:pt x="3645282" y="2774297"/>
                  </a:lnTo>
                  <a:lnTo>
                    <a:pt x="3668971" y="2736055"/>
                  </a:lnTo>
                  <a:lnTo>
                    <a:pt x="3691868" y="2697280"/>
                  </a:lnTo>
                  <a:lnTo>
                    <a:pt x="3713964" y="2657985"/>
                  </a:lnTo>
                  <a:lnTo>
                    <a:pt x="3735245" y="2618181"/>
                  </a:lnTo>
                  <a:lnTo>
                    <a:pt x="3755702" y="2577878"/>
                  </a:lnTo>
                  <a:lnTo>
                    <a:pt x="3775323" y="2537088"/>
                  </a:lnTo>
                  <a:lnTo>
                    <a:pt x="3794096" y="2495822"/>
                  </a:lnTo>
                  <a:lnTo>
                    <a:pt x="3812011" y="2454092"/>
                  </a:lnTo>
                  <a:lnTo>
                    <a:pt x="3829056" y="2411909"/>
                  </a:lnTo>
                  <a:lnTo>
                    <a:pt x="3845220" y="2369284"/>
                  </a:lnTo>
                  <a:lnTo>
                    <a:pt x="3860491" y="2326228"/>
                  </a:lnTo>
                  <a:lnTo>
                    <a:pt x="3874859" y="2282753"/>
                  </a:lnTo>
                  <a:lnTo>
                    <a:pt x="3888312" y="2238869"/>
                  </a:lnTo>
                  <a:lnTo>
                    <a:pt x="3900839" y="2194589"/>
                  </a:lnTo>
                  <a:lnTo>
                    <a:pt x="3912428" y="2149923"/>
                  </a:lnTo>
                  <a:lnTo>
                    <a:pt x="3923069" y="2104883"/>
                  </a:lnTo>
                  <a:lnTo>
                    <a:pt x="3932750" y="2059480"/>
                  </a:lnTo>
                  <a:lnTo>
                    <a:pt x="3941459" y="2013725"/>
                  </a:lnTo>
                  <a:lnTo>
                    <a:pt x="3949186" y="1967629"/>
                  </a:lnTo>
                  <a:lnTo>
                    <a:pt x="3955919" y="1921204"/>
                  </a:lnTo>
                  <a:lnTo>
                    <a:pt x="3961648" y="1874461"/>
                  </a:lnTo>
                  <a:lnTo>
                    <a:pt x="3966360" y="1827411"/>
                  </a:lnTo>
                  <a:lnTo>
                    <a:pt x="3970044" y="1780066"/>
                  </a:lnTo>
                  <a:lnTo>
                    <a:pt x="3972690" y="1732436"/>
                  </a:lnTo>
                  <a:lnTo>
                    <a:pt x="3974286" y="1684533"/>
                  </a:lnTo>
                  <a:lnTo>
                    <a:pt x="3974820" y="1636369"/>
                  </a:lnTo>
                  <a:lnTo>
                    <a:pt x="3974202" y="1584577"/>
                  </a:lnTo>
                  <a:lnTo>
                    <a:pt x="3972357" y="1533089"/>
                  </a:lnTo>
                  <a:lnTo>
                    <a:pt x="3969300" y="1481918"/>
                  </a:lnTo>
                  <a:lnTo>
                    <a:pt x="3965043" y="1431079"/>
                  </a:lnTo>
                  <a:lnTo>
                    <a:pt x="3959602" y="1380586"/>
                  </a:lnTo>
                  <a:lnTo>
                    <a:pt x="3952991" y="1330452"/>
                  </a:lnTo>
                  <a:lnTo>
                    <a:pt x="3945222" y="1280693"/>
                  </a:lnTo>
                  <a:lnTo>
                    <a:pt x="3936311" y="1231321"/>
                  </a:lnTo>
                  <a:lnTo>
                    <a:pt x="3926271" y="1182351"/>
                  </a:lnTo>
                  <a:lnTo>
                    <a:pt x="3915117" y="1133797"/>
                  </a:lnTo>
                  <a:lnTo>
                    <a:pt x="3902862" y="1085672"/>
                  </a:lnTo>
                  <a:lnTo>
                    <a:pt x="3889520" y="1037992"/>
                  </a:lnTo>
                  <a:lnTo>
                    <a:pt x="3875106" y="990769"/>
                  </a:lnTo>
                  <a:lnTo>
                    <a:pt x="3859633" y="944019"/>
                  </a:lnTo>
                  <a:lnTo>
                    <a:pt x="3843115" y="897754"/>
                  </a:lnTo>
                  <a:lnTo>
                    <a:pt x="3825567" y="851989"/>
                  </a:lnTo>
                  <a:lnTo>
                    <a:pt x="3807003" y="806738"/>
                  </a:lnTo>
                  <a:lnTo>
                    <a:pt x="3787435" y="762015"/>
                  </a:lnTo>
                  <a:lnTo>
                    <a:pt x="3766880" y="717834"/>
                  </a:lnTo>
                  <a:lnTo>
                    <a:pt x="3745350" y="674208"/>
                  </a:lnTo>
                  <a:lnTo>
                    <a:pt x="3722859" y="631153"/>
                  </a:lnTo>
                  <a:lnTo>
                    <a:pt x="3699422" y="588682"/>
                  </a:lnTo>
                  <a:lnTo>
                    <a:pt x="3675052" y="546809"/>
                  </a:lnTo>
                  <a:lnTo>
                    <a:pt x="3649764" y="505548"/>
                  </a:lnTo>
                  <a:lnTo>
                    <a:pt x="3623572" y="464912"/>
                  </a:lnTo>
                  <a:lnTo>
                    <a:pt x="3596489" y="424917"/>
                  </a:lnTo>
                  <a:lnTo>
                    <a:pt x="3568530" y="385576"/>
                  </a:lnTo>
                  <a:lnTo>
                    <a:pt x="3539708" y="346903"/>
                  </a:lnTo>
                  <a:lnTo>
                    <a:pt x="3510038" y="308912"/>
                  </a:lnTo>
                  <a:lnTo>
                    <a:pt x="3479534" y="271617"/>
                  </a:lnTo>
                  <a:lnTo>
                    <a:pt x="3448209" y="235033"/>
                  </a:lnTo>
                  <a:lnTo>
                    <a:pt x="3416078" y="199172"/>
                  </a:lnTo>
                  <a:lnTo>
                    <a:pt x="3383154" y="164050"/>
                  </a:lnTo>
                  <a:lnTo>
                    <a:pt x="3349453" y="129679"/>
                  </a:lnTo>
                  <a:lnTo>
                    <a:pt x="3314987" y="96075"/>
                  </a:lnTo>
                  <a:lnTo>
                    <a:pt x="3279770" y="63251"/>
                  </a:lnTo>
                  <a:lnTo>
                    <a:pt x="3243818" y="31221"/>
                  </a:lnTo>
                  <a:lnTo>
                    <a:pt x="3207143" y="0"/>
                  </a:lnTo>
                  <a:close/>
                </a:path>
              </a:pathLst>
            </a:custGeom>
            <a:solidFill>
              <a:srgbClr val="ADCA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858198" y="861186"/>
              <a:ext cx="1370330" cy="2132965"/>
            </a:xfrm>
            <a:custGeom>
              <a:avLst/>
              <a:gdLst/>
              <a:ahLst/>
              <a:cxnLst/>
              <a:rect l="l" t="t" r="r" b="b"/>
              <a:pathLst>
                <a:path w="1370329" h="2132965">
                  <a:moveTo>
                    <a:pt x="12" y="0"/>
                  </a:moveTo>
                  <a:lnTo>
                    <a:pt x="0" y="2132558"/>
                  </a:lnTo>
                  <a:lnTo>
                    <a:pt x="1369948" y="499656"/>
                  </a:lnTo>
                  <a:lnTo>
                    <a:pt x="1343996" y="478140"/>
                  </a:lnTo>
                  <a:lnTo>
                    <a:pt x="1279875" y="427841"/>
                  </a:lnTo>
                  <a:lnTo>
                    <a:pt x="1241383" y="399484"/>
                  </a:lnTo>
                  <a:lnTo>
                    <a:pt x="1202238" y="371977"/>
                  </a:lnTo>
                  <a:lnTo>
                    <a:pt x="1162454" y="345335"/>
                  </a:lnTo>
                  <a:lnTo>
                    <a:pt x="1122045" y="319570"/>
                  </a:lnTo>
                  <a:lnTo>
                    <a:pt x="1081023" y="294696"/>
                  </a:lnTo>
                  <a:lnTo>
                    <a:pt x="1039404" y="270728"/>
                  </a:lnTo>
                  <a:lnTo>
                    <a:pt x="997199" y="247678"/>
                  </a:lnTo>
                  <a:lnTo>
                    <a:pt x="954424" y="225561"/>
                  </a:lnTo>
                  <a:lnTo>
                    <a:pt x="911091" y="204389"/>
                  </a:lnTo>
                  <a:lnTo>
                    <a:pt x="867215" y="184178"/>
                  </a:lnTo>
                  <a:lnTo>
                    <a:pt x="822809" y="164939"/>
                  </a:lnTo>
                  <a:lnTo>
                    <a:pt x="777886" y="146687"/>
                  </a:lnTo>
                  <a:lnTo>
                    <a:pt x="732460" y="129435"/>
                  </a:lnTo>
                  <a:lnTo>
                    <a:pt x="686545" y="113198"/>
                  </a:lnTo>
                  <a:lnTo>
                    <a:pt x="640155" y="97989"/>
                  </a:lnTo>
                  <a:lnTo>
                    <a:pt x="593302" y="83821"/>
                  </a:lnTo>
                  <a:lnTo>
                    <a:pt x="546002" y="70708"/>
                  </a:lnTo>
                  <a:lnTo>
                    <a:pt x="498267" y="58663"/>
                  </a:lnTo>
                  <a:lnTo>
                    <a:pt x="450111" y="47701"/>
                  </a:lnTo>
                  <a:lnTo>
                    <a:pt x="401547" y="37835"/>
                  </a:lnTo>
                  <a:lnTo>
                    <a:pt x="352590" y="29079"/>
                  </a:lnTo>
                  <a:lnTo>
                    <a:pt x="303253" y="21446"/>
                  </a:lnTo>
                  <a:lnTo>
                    <a:pt x="253549" y="14950"/>
                  </a:lnTo>
                  <a:lnTo>
                    <a:pt x="203493" y="9604"/>
                  </a:lnTo>
                  <a:lnTo>
                    <a:pt x="153097" y="5422"/>
                  </a:lnTo>
                  <a:lnTo>
                    <a:pt x="102376" y="2419"/>
                  </a:lnTo>
                  <a:lnTo>
                    <a:pt x="51343" y="60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1A2D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9868" y="2331935"/>
              <a:ext cx="1317624" cy="131671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5405" y="3713556"/>
              <a:ext cx="230390" cy="23041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18267" y="1591602"/>
              <a:ext cx="230377" cy="230403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2858477" y="1495386"/>
              <a:ext cx="1254125" cy="1494155"/>
            </a:xfrm>
            <a:custGeom>
              <a:avLst/>
              <a:gdLst/>
              <a:ahLst/>
              <a:cxnLst/>
              <a:rect l="l" t="t" r="r" b="b"/>
              <a:pathLst>
                <a:path w="1254125" h="1494155">
                  <a:moveTo>
                    <a:pt x="1253591" y="0"/>
                  </a:moveTo>
                  <a:lnTo>
                    <a:pt x="0" y="1493951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872854" y="1139278"/>
              <a:ext cx="1106170" cy="404495"/>
            </a:xfrm>
            <a:custGeom>
              <a:avLst/>
              <a:gdLst/>
              <a:ahLst/>
              <a:cxnLst/>
              <a:rect l="l" t="t" r="r" b="b"/>
              <a:pathLst>
                <a:path w="1106170" h="404494">
                  <a:moveTo>
                    <a:pt x="1106131" y="403948"/>
                  </a:moveTo>
                  <a:lnTo>
                    <a:pt x="1065885" y="376606"/>
                  </a:lnTo>
                  <a:lnTo>
                    <a:pt x="1025042" y="350090"/>
                  </a:lnTo>
                  <a:lnTo>
                    <a:pt x="983615" y="324412"/>
                  </a:lnTo>
                  <a:lnTo>
                    <a:pt x="941617" y="299584"/>
                  </a:lnTo>
                  <a:lnTo>
                    <a:pt x="899058" y="275618"/>
                  </a:lnTo>
                  <a:lnTo>
                    <a:pt x="855951" y="252526"/>
                  </a:lnTo>
                  <a:lnTo>
                    <a:pt x="812308" y="230320"/>
                  </a:lnTo>
                  <a:lnTo>
                    <a:pt x="768142" y="209011"/>
                  </a:lnTo>
                  <a:lnTo>
                    <a:pt x="723463" y="188613"/>
                  </a:lnTo>
                  <a:lnTo>
                    <a:pt x="678284" y="169137"/>
                  </a:lnTo>
                  <a:lnTo>
                    <a:pt x="632617" y="150595"/>
                  </a:lnTo>
                  <a:lnTo>
                    <a:pt x="586474" y="132999"/>
                  </a:lnTo>
                  <a:lnTo>
                    <a:pt x="539868" y="116360"/>
                  </a:lnTo>
                  <a:lnTo>
                    <a:pt x="492809" y="100692"/>
                  </a:lnTo>
                  <a:lnTo>
                    <a:pt x="445310" y="86006"/>
                  </a:lnTo>
                  <a:lnTo>
                    <a:pt x="397383" y="72314"/>
                  </a:lnTo>
                  <a:lnTo>
                    <a:pt x="349040" y="59628"/>
                  </a:lnTo>
                  <a:lnTo>
                    <a:pt x="300293" y="47959"/>
                  </a:lnTo>
                  <a:lnTo>
                    <a:pt x="251154" y="37321"/>
                  </a:lnTo>
                  <a:lnTo>
                    <a:pt x="201635" y="27725"/>
                  </a:lnTo>
                  <a:lnTo>
                    <a:pt x="151748" y="19182"/>
                  </a:lnTo>
                  <a:lnTo>
                    <a:pt x="101505" y="11706"/>
                  </a:lnTo>
                  <a:lnTo>
                    <a:pt x="50918" y="5308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3940517" y="1501444"/>
              <a:ext cx="82550" cy="71120"/>
            </a:xfrm>
            <a:custGeom>
              <a:avLst/>
              <a:gdLst/>
              <a:ahLst/>
              <a:cxnLst/>
              <a:rect l="l" t="t" r="r" b="b"/>
              <a:pathLst>
                <a:path w="82550" h="71119">
                  <a:moveTo>
                    <a:pt x="37147" y="0"/>
                  </a:moveTo>
                  <a:lnTo>
                    <a:pt x="29933" y="34645"/>
                  </a:lnTo>
                  <a:lnTo>
                    <a:pt x="0" y="53505"/>
                  </a:lnTo>
                  <a:lnTo>
                    <a:pt x="81978" y="70789"/>
                  </a:lnTo>
                  <a:lnTo>
                    <a:pt x="37147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2948445" y="2926000"/>
            <a:ext cx="21780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pole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904757" y="1461232"/>
            <a:ext cx="41529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zero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meridian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1166075" y="1040066"/>
            <a:ext cx="3376295" cy="3634740"/>
            <a:chOff x="1166075" y="1040066"/>
            <a:chExt cx="3376295" cy="3634740"/>
          </a:xfrm>
        </p:grpSpPr>
        <p:sp>
          <p:nvSpPr>
            <p:cNvPr id="18" name="object 18" descr=""/>
            <p:cNvSpPr/>
            <p:nvPr/>
          </p:nvSpPr>
          <p:spPr>
            <a:xfrm>
              <a:off x="2835046" y="2967113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5" h="46355">
                  <a:moveTo>
                    <a:pt x="23177" y="0"/>
                  </a:moveTo>
                  <a:lnTo>
                    <a:pt x="14155" y="1823"/>
                  </a:lnTo>
                  <a:lnTo>
                    <a:pt x="6788" y="6792"/>
                  </a:lnTo>
                  <a:lnTo>
                    <a:pt x="1821" y="14160"/>
                  </a:lnTo>
                  <a:lnTo>
                    <a:pt x="0" y="23177"/>
                  </a:lnTo>
                  <a:lnTo>
                    <a:pt x="1821" y="32199"/>
                  </a:lnTo>
                  <a:lnTo>
                    <a:pt x="6788" y="39566"/>
                  </a:lnTo>
                  <a:lnTo>
                    <a:pt x="14155" y="44533"/>
                  </a:lnTo>
                  <a:lnTo>
                    <a:pt x="23177" y="46354"/>
                  </a:lnTo>
                  <a:lnTo>
                    <a:pt x="32199" y="44533"/>
                  </a:lnTo>
                  <a:lnTo>
                    <a:pt x="39566" y="39566"/>
                  </a:lnTo>
                  <a:lnTo>
                    <a:pt x="44533" y="32199"/>
                  </a:lnTo>
                  <a:lnTo>
                    <a:pt x="46354" y="23177"/>
                  </a:lnTo>
                  <a:lnTo>
                    <a:pt x="44533" y="14160"/>
                  </a:lnTo>
                  <a:lnTo>
                    <a:pt x="39566" y="6792"/>
                  </a:lnTo>
                  <a:lnTo>
                    <a:pt x="32199" y="1823"/>
                  </a:lnTo>
                  <a:lnTo>
                    <a:pt x="231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169250" y="1040066"/>
              <a:ext cx="1689100" cy="2924175"/>
            </a:xfrm>
            <a:custGeom>
              <a:avLst/>
              <a:gdLst/>
              <a:ahLst/>
              <a:cxnLst/>
              <a:rect l="l" t="t" r="r" b="b"/>
              <a:pathLst>
                <a:path w="1689100" h="2924175">
                  <a:moveTo>
                    <a:pt x="1688973" y="0"/>
                  </a:moveTo>
                  <a:lnTo>
                    <a:pt x="1688973" y="1950224"/>
                  </a:lnTo>
                </a:path>
                <a:path w="1689100" h="2924175">
                  <a:moveTo>
                    <a:pt x="1688973" y="0"/>
                  </a:moveTo>
                  <a:lnTo>
                    <a:pt x="1688973" y="1950224"/>
                  </a:lnTo>
                </a:path>
                <a:path w="1689100" h="2924175">
                  <a:moveTo>
                    <a:pt x="0" y="2923946"/>
                  </a:moveTo>
                  <a:lnTo>
                    <a:pt x="1688960" y="1948840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447241" y="1312633"/>
              <a:ext cx="3088640" cy="3355340"/>
            </a:xfrm>
            <a:custGeom>
              <a:avLst/>
              <a:gdLst/>
              <a:ahLst/>
              <a:cxnLst/>
              <a:rect l="l" t="t" r="r" b="b"/>
              <a:pathLst>
                <a:path w="3088640" h="3355340">
                  <a:moveTo>
                    <a:pt x="1410982" y="0"/>
                  </a:moveTo>
                  <a:lnTo>
                    <a:pt x="1459582" y="690"/>
                  </a:lnTo>
                  <a:lnTo>
                    <a:pt x="1507839" y="2749"/>
                  </a:lnTo>
                  <a:lnTo>
                    <a:pt x="1555735" y="6158"/>
                  </a:lnTo>
                  <a:lnTo>
                    <a:pt x="1603251" y="10898"/>
                  </a:lnTo>
                  <a:lnTo>
                    <a:pt x="1650368" y="16950"/>
                  </a:lnTo>
                  <a:lnTo>
                    <a:pt x="1697068" y="24296"/>
                  </a:lnTo>
                  <a:lnTo>
                    <a:pt x="1743333" y="32918"/>
                  </a:lnTo>
                  <a:lnTo>
                    <a:pt x="1789142" y="42796"/>
                  </a:lnTo>
                  <a:lnTo>
                    <a:pt x="1834479" y="53912"/>
                  </a:lnTo>
                  <a:lnTo>
                    <a:pt x="1879324" y="66247"/>
                  </a:lnTo>
                  <a:lnTo>
                    <a:pt x="1923659" y="79783"/>
                  </a:lnTo>
                  <a:lnTo>
                    <a:pt x="1967464" y="94501"/>
                  </a:lnTo>
                  <a:lnTo>
                    <a:pt x="2010722" y="110382"/>
                  </a:lnTo>
                  <a:lnTo>
                    <a:pt x="2053413" y="127407"/>
                  </a:lnTo>
                  <a:lnTo>
                    <a:pt x="2095519" y="145559"/>
                  </a:lnTo>
                  <a:lnTo>
                    <a:pt x="2137022" y="164818"/>
                  </a:lnTo>
                  <a:lnTo>
                    <a:pt x="2177902" y="185166"/>
                  </a:lnTo>
                  <a:lnTo>
                    <a:pt x="2218141" y="206583"/>
                  </a:lnTo>
                  <a:lnTo>
                    <a:pt x="2257721" y="229052"/>
                  </a:lnTo>
                  <a:lnTo>
                    <a:pt x="2296622" y="252554"/>
                  </a:lnTo>
                  <a:lnTo>
                    <a:pt x="2334826" y="277070"/>
                  </a:lnTo>
                  <a:lnTo>
                    <a:pt x="2372315" y="302581"/>
                  </a:lnTo>
                  <a:lnTo>
                    <a:pt x="2409069" y="329070"/>
                  </a:lnTo>
                  <a:lnTo>
                    <a:pt x="2445070" y="356516"/>
                  </a:lnTo>
                  <a:lnTo>
                    <a:pt x="2480300" y="384901"/>
                  </a:lnTo>
                  <a:lnTo>
                    <a:pt x="2514740" y="414208"/>
                  </a:lnTo>
                  <a:lnTo>
                    <a:pt x="2548371" y="444416"/>
                  </a:lnTo>
                  <a:lnTo>
                    <a:pt x="2581174" y="475508"/>
                  </a:lnTo>
                  <a:lnTo>
                    <a:pt x="2613131" y="507465"/>
                  </a:lnTo>
                  <a:lnTo>
                    <a:pt x="2644223" y="540268"/>
                  </a:lnTo>
                  <a:lnTo>
                    <a:pt x="2674431" y="573899"/>
                  </a:lnTo>
                  <a:lnTo>
                    <a:pt x="2703738" y="608339"/>
                  </a:lnTo>
                  <a:lnTo>
                    <a:pt x="2732123" y="643569"/>
                  </a:lnTo>
                  <a:lnTo>
                    <a:pt x="2759569" y="679570"/>
                  </a:lnTo>
                  <a:lnTo>
                    <a:pt x="2786058" y="716324"/>
                  </a:lnTo>
                  <a:lnTo>
                    <a:pt x="2811569" y="753813"/>
                  </a:lnTo>
                  <a:lnTo>
                    <a:pt x="2836085" y="792017"/>
                  </a:lnTo>
                  <a:lnTo>
                    <a:pt x="2859587" y="830918"/>
                  </a:lnTo>
                  <a:lnTo>
                    <a:pt x="2882056" y="870498"/>
                  </a:lnTo>
                  <a:lnTo>
                    <a:pt x="2903473" y="910737"/>
                  </a:lnTo>
                  <a:lnTo>
                    <a:pt x="2923821" y="951617"/>
                  </a:lnTo>
                  <a:lnTo>
                    <a:pt x="2943080" y="993120"/>
                  </a:lnTo>
                  <a:lnTo>
                    <a:pt x="2961232" y="1035226"/>
                  </a:lnTo>
                  <a:lnTo>
                    <a:pt x="2978257" y="1077917"/>
                  </a:lnTo>
                  <a:lnTo>
                    <a:pt x="2994138" y="1121175"/>
                  </a:lnTo>
                  <a:lnTo>
                    <a:pt x="3008856" y="1164980"/>
                  </a:lnTo>
                  <a:lnTo>
                    <a:pt x="3022392" y="1209315"/>
                  </a:lnTo>
                  <a:lnTo>
                    <a:pt x="3034727" y="1254160"/>
                  </a:lnTo>
                  <a:lnTo>
                    <a:pt x="3045843" y="1299497"/>
                  </a:lnTo>
                  <a:lnTo>
                    <a:pt x="3055721" y="1345306"/>
                  </a:lnTo>
                  <a:lnTo>
                    <a:pt x="3064343" y="1391571"/>
                  </a:lnTo>
                  <a:lnTo>
                    <a:pt x="3071689" y="1438271"/>
                  </a:lnTo>
                  <a:lnTo>
                    <a:pt x="3077741" y="1485388"/>
                  </a:lnTo>
                  <a:lnTo>
                    <a:pt x="3082481" y="1532904"/>
                  </a:lnTo>
                  <a:lnTo>
                    <a:pt x="3085890" y="1580800"/>
                  </a:lnTo>
                  <a:lnTo>
                    <a:pt x="3087949" y="1629057"/>
                  </a:lnTo>
                  <a:lnTo>
                    <a:pt x="3088640" y="1677657"/>
                  </a:lnTo>
                  <a:lnTo>
                    <a:pt x="3087949" y="1726257"/>
                  </a:lnTo>
                  <a:lnTo>
                    <a:pt x="3085890" y="1774515"/>
                  </a:lnTo>
                  <a:lnTo>
                    <a:pt x="3082481" y="1822411"/>
                  </a:lnTo>
                  <a:lnTo>
                    <a:pt x="3077741" y="1869928"/>
                  </a:lnTo>
                  <a:lnTo>
                    <a:pt x="3071689" y="1917046"/>
                  </a:lnTo>
                  <a:lnTo>
                    <a:pt x="3064343" y="1963746"/>
                  </a:lnTo>
                  <a:lnTo>
                    <a:pt x="3055721" y="2010011"/>
                  </a:lnTo>
                  <a:lnTo>
                    <a:pt x="3045843" y="2055822"/>
                  </a:lnTo>
                  <a:lnTo>
                    <a:pt x="3034727" y="2101159"/>
                  </a:lnTo>
                  <a:lnTo>
                    <a:pt x="3022392" y="2146004"/>
                  </a:lnTo>
                  <a:lnTo>
                    <a:pt x="3008856" y="2190339"/>
                  </a:lnTo>
                  <a:lnTo>
                    <a:pt x="2994138" y="2234145"/>
                  </a:lnTo>
                  <a:lnTo>
                    <a:pt x="2978257" y="2277403"/>
                  </a:lnTo>
                  <a:lnTo>
                    <a:pt x="2961232" y="2320095"/>
                  </a:lnTo>
                  <a:lnTo>
                    <a:pt x="2943080" y="2362202"/>
                  </a:lnTo>
                  <a:lnTo>
                    <a:pt x="2923821" y="2403705"/>
                  </a:lnTo>
                  <a:lnTo>
                    <a:pt x="2903473" y="2444585"/>
                  </a:lnTo>
                  <a:lnTo>
                    <a:pt x="2882056" y="2484825"/>
                  </a:lnTo>
                  <a:lnTo>
                    <a:pt x="2859587" y="2524404"/>
                  </a:lnTo>
                  <a:lnTo>
                    <a:pt x="2836085" y="2563306"/>
                  </a:lnTo>
                  <a:lnTo>
                    <a:pt x="2811569" y="2601510"/>
                  </a:lnTo>
                  <a:lnTo>
                    <a:pt x="2786058" y="2638999"/>
                  </a:lnTo>
                  <a:lnTo>
                    <a:pt x="2759569" y="2675754"/>
                  </a:lnTo>
                  <a:lnTo>
                    <a:pt x="2732123" y="2711755"/>
                  </a:lnTo>
                  <a:lnTo>
                    <a:pt x="2703738" y="2746985"/>
                  </a:lnTo>
                  <a:lnTo>
                    <a:pt x="2674431" y="2781425"/>
                  </a:lnTo>
                  <a:lnTo>
                    <a:pt x="2644223" y="2815056"/>
                  </a:lnTo>
                  <a:lnTo>
                    <a:pt x="2613131" y="2847859"/>
                  </a:lnTo>
                  <a:lnTo>
                    <a:pt x="2581174" y="2879816"/>
                  </a:lnTo>
                  <a:lnTo>
                    <a:pt x="2548371" y="2910909"/>
                  </a:lnTo>
                  <a:lnTo>
                    <a:pt x="2514740" y="2941117"/>
                  </a:lnTo>
                  <a:lnTo>
                    <a:pt x="2480300" y="2970424"/>
                  </a:lnTo>
                  <a:lnTo>
                    <a:pt x="2445070" y="2998810"/>
                  </a:lnTo>
                  <a:lnTo>
                    <a:pt x="2409069" y="3026256"/>
                  </a:lnTo>
                  <a:lnTo>
                    <a:pt x="2372315" y="3052744"/>
                  </a:lnTo>
                  <a:lnTo>
                    <a:pt x="2334826" y="3078256"/>
                  </a:lnTo>
                  <a:lnTo>
                    <a:pt x="2296622" y="3102771"/>
                  </a:lnTo>
                  <a:lnTo>
                    <a:pt x="2257721" y="3126273"/>
                  </a:lnTo>
                  <a:lnTo>
                    <a:pt x="2218141" y="3148743"/>
                  </a:lnTo>
                  <a:lnTo>
                    <a:pt x="2177902" y="3170160"/>
                  </a:lnTo>
                  <a:lnTo>
                    <a:pt x="2137022" y="3190508"/>
                  </a:lnTo>
                  <a:lnTo>
                    <a:pt x="2095519" y="3209767"/>
                  </a:lnTo>
                  <a:lnTo>
                    <a:pt x="2053413" y="3227919"/>
                  </a:lnTo>
                  <a:lnTo>
                    <a:pt x="2010722" y="3244945"/>
                  </a:lnTo>
                  <a:lnTo>
                    <a:pt x="1967464" y="3260826"/>
                  </a:lnTo>
                  <a:lnTo>
                    <a:pt x="1923659" y="3275543"/>
                  </a:lnTo>
                  <a:lnTo>
                    <a:pt x="1879324" y="3289079"/>
                  </a:lnTo>
                  <a:lnTo>
                    <a:pt x="1834479" y="3301414"/>
                  </a:lnTo>
                  <a:lnTo>
                    <a:pt x="1789142" y="3312530"/>
                  </a:lnTo>
                  <a:lnTo>
                    <a:pt x="1743333" y="3322409"/>
                  </a:lnTo>
                  <a:lnTo>
                    <a:pt x="1697068" y="3331030"/>
                  </a:lnTo>
                  <a:lnTo>
                    <a:pt x="1650368" y="3338376"/>
                  </a:lnTo>
                  <a:lnTo>
                    <a:pt x="1603251" y="3344429"/>
                  </a:lnTo>
                  <a:lnTo>
                    <a:pt x="1555735" y="3349169"/>
                  </a:lnTo>
                  <a:lnTo>
                    <a:pt x="1507839" y="3352577"/>
                  </a:lnTo>
                  <a:lnTo>
                    <a:pt x="1459582" y="3354636"/>
                  </a:lnTo>
                  <a:lnTo>
                    <a:pt x="1410982" y="3355327"/>
                  </a:lnTo>
                  <a:lnTo>
                    <a:pt x="1359177" y="3354542"/>
                  </a:lnTo>
                  <a:lnTo>
                    <a:pt x="1307763" y="3352203"/>
                  </a:lnTo>
                  <a:lnTo>
                    <a:pt x="1256763" y="3348333"/>
                  </a:lnTo>
                  <a:lnTo>
                    <a:pt x="1206198" y="3342953"/>
                  </a:lnTo>
                  <a:lnTo>
                    <a:pt x="1156092" y="3336087"/>
                  </a:lnTo>
                  <a:lnTo>
                    <a:pt x="1106468" y="3327757"/>
                  </a:lnTo>
                  <a:lnTo>
                    <a:pt x="1057347" y="3317985"/>
                  </a:lnTo>
                  <a:lnTo>
                    <a:pt x="1008752" y="3306796"/>
                  </a:lnTo>
                  <a:lnTo>
                    <a:pt x="960707" y="3294210"/>
                  </a:lnTo>
                  <a:lnTo>
                    <a:pt x="913233" y="3280250"/>
                  </a:lnTo>
                  <a:lnTo>
                    <a:pt x="866354" y="3264940"/>
                  </a:lnTo>
                  <a:lnTo>
                    <a:pt x="820091" y="3248302"/>
                  </a:lnTo>
                  <a:lnTo>
                    <a:pt x="774468" y="3230358"/>
                  </a:lnTo>
                  <a:lnTo>
                    <a:pt x="729507" y="3211132"/>
                  </a:lnTo>
                  <a:lnTo>
                    <a:pt x="685231" y="3190645"/>
                  </a:lnTo>
                  <a:lnTo>
                    <a:pt x="641662" y="3168920"/>
                  </a:lnTo>
                  <a:lnTo>
                    <a:pt x="598823" y="3145980"/>
                  </a:lnTo>
                  <a:lnTo>
                    <a:pt x="556737" y="3121848"/>
                  </a:lnTo>
                  <a:lnTo>
                    <a:pt x="515425" y="3096545"/>
                  </a:lnTo>
                  <a:lnTo>
                    <a:pt x="474912" y="3070096"/>
                  </a:lnTo>
                  <a:lnTo>
                    <a:pt x="435218" y="3042522"/>
                  </a:lnTo>
                  <a:lnTo>
                    <a:pt x="396368" y="3013845"/>
                  </a:lnTo>
                  <a:lnTo>
                    <a:pt x="358383" y="2984090"/>
                  </a:lnTo>
                  <a:lnTo>
                    <a:pt x="321286" y="2953277"/>
                  </a:lnTo>
                  <a:lnTo>
                    <a:pt x="285101" y="2921430"/>
                  </a:lnTo>
                  <a:lnTo>
                    <a:pt x="249848" y="2888572"/>
                  </a:lnTo>
                  <a:lnTo>
                    <a:pt x="215552" y="2854725"/>
                  </a:lnTo>
                  <a:lnTo>
                    <a:pt x="182234" y="2819911"/>
                  </a:lnTo>
                  <a:lnTo>
                    <a:pt x="149917" y="2784154"/>
                  </a:lnTo>
                  <a:lnTo>
                    <a:pt x="118624" y="2747475"/>
                  </a:lnTo>
                  <a:lnTo>
                    <a:pt x="88378" y="2709898"/>
                  </a:lnTo>
                  <a:lnTo>
                    <a:pt x="59200" y="2671444"/>
                  </a:lnTo>
                  <a:lnTo>
                    <a:pt x="31115" y="2632138"/>
                  </a:lnTo>
                  <a:lnTo>
                    <a:pt x="0" y="2579560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415961" y="3847058"/>
              <a:ext cx="61594" cy="71120"/>
            </a:xfrm>
            <a:custGeom>
              <a:avLst/>
              <a:gdLst/>
              <a:ahLst/>
              <a:cxnLst/>
              <a:rect l="l" t="t" r="r" b="b"/>
              <a:pathLst>
                <a:path w="61594" h="71120">
                  <a:moveTo>
                    <a:pt x="0" y="0"/>
                  </a:moveTo>
                  <a:lnTo>
                    <a:pt x="14909" y="71056"/>
                  </a:lnTo>
                  <a:lnTo>
                    <a:pt x="31280" y="45135"/>
                  </a:lnTo>
                  <a:lnTo>
                    <a:pt x="61302" y="388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4102773" y="1241142"/>
            <a:ext cx="29654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70485" marR="30480" indent="-33020">
              <a:lnSpc>
                <a:spcPts val="900"/>
              </a:lnSpc>
              <a:spcBef>
                <a:spcPts val="18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40</a:t>
            </a:r>
            <a:r>
              <a:rPr dirty="0" baseline="27777" sz="900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27777" sz="90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477490" y="2252899"/>
            <a:ext cx="7683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40</a:t>
            </a:r>
            <a:r>
              <a:rPr dirty="0" baseline="27777" sz="90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longitude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685366" y="3700700"/>
            <a:ext cx="79692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120</a:t>
            </a:r>
            <a:r>
              <a:rPr dirty="0" baseline="27777" sz="90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longitude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851593" y="3878500"/>
            <a:ext cx="29654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41910" marR="30480" indent="-4445">
              <a:lnSpc>
                <a:spcPts val="900"/>
              </a:lnSpc>
              <a:spcBef>
                <a:spcPts val="18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240</a:t>
            </a:r>
            <a:r>
              <a:rPr dirty="0" baseline="27777" sz="900" spc="-3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27777" sz="90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311299" y="5123103"/>
            <a:ext cx="4926965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View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earth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and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celestial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sphere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from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north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elevated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pole.</a:t>
            </a:r>
            <a:r>
              <a:rPr dirty="0" sz="900" spc="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Greenwich</a:t>
            </a:r>
            <a:r>
              <a:rPr dirty="0" sz="900" spc="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Hour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Angle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(GHA)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compared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longitude.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311299" y="5678716"/>
            <a:ext cx="2420620" cy="153162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26364">
              <a:lnSpc>
                <a:spcPts val="980"/>
              </a:lnSpc>
              <a:spcBef>
                <a:spcPts val="215"/>
              </a:spcBef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answer,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making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column.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heavenly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bodies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westward,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increasing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reads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360°,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again.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means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seconds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increments</a:t>
            </a:r>
            <a:endParaRPr sz="900">
              <a:latin typeface="Tahoma"/>
              <a:cs typeface="Tahoma"/>
            </a:endParaRPr>
          </a:p>
          <a:p>
            <a:pPr marL="12700" marR="243204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added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value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GHA.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12700" marR="123825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 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10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47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1st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May?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11299" y="7288708"/>
            <a:ext cx="24333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1664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10</a:t>
            </a:r>
            <a:r>
              <a:rPr dirty="0" sz="900" spc="-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330°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43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.5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311299" y="7417982"/>
            <a:ext cx="24765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18664" algn="l"/>
              </a:tabLst>
            </a:pPr>
            <a:r>
              <a:rPr dirty="0" u="sng" sz="900" spc="-1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+Increment</a:t>
            </a:r>
            <a:r>
              <a:rPr dirty="0" u="sng" sz="900" spc="1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for</a:t>
            </a:r>
            <a:r>
              <a:rPr dirty="0" u="sng" sz="900" spc="2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15</a:t>
            </a:r>
            <a:r>
              <a:rPr dirty="0" u="sng" sz="900" spc="-17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m</a:t>
            </a:r>
            <a:r>
              <a:rPr dirty="0" u="sng" sz="900" spc="2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47</a:t>
            </a:r>
            <a:r>
              <a:rPr dirty="0" u="sng" sz="900" spc="-17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-5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s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</a:t>
            </a:r>
            <a:r>
              <a:rPr dirty="0" u="sng" sz="900" spc="-7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3° 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56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Symbol"/>
                <a:cs typeface="Symbol"/>
              </a:rPr>
              <a:t></a:t>
            </a:r>
            <a:r>
              <a:rPr dirty="0" u="sng" sz="900" spc="-3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900" spc="-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.8</a:t>
            </a:r>
            <a:r>
              <a:rPr dirty="0" u="sng" sz="900" spc="2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311414" y="7553542"/>
            <a:ext cx="24333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1664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334°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40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.3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11414" y="7792315"/>
            <a:ext cx="2379345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43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.5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56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.8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equals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1°40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.3. Sixty minutes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hundred.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2939300" y="5678679"/>
            <a:ext cx="2458085" cy="24034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92075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43.5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56.8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100.3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60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makes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1°40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.3.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1000" spc="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latitude,</a:t>
            </a:r>
            <a:r>
              <a:rPr dirty="0" sz="1000" spc="1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1000" spc="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endParaRPr sz="1000">
              <a:latin typeface="Tahoma"/>
              <a:cs typeface="Tahoma"/>
            </a:endParaRPr>
          </a:p>
          <a:p>
            <a:pPr marL="12700" marR="26034">
              <a:lnSpc>
                <a:spcPts val="980"/>
              </a:lnSpc>
              <a:spcBef>
                <a:spcPts val="5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cross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ordinate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celestial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heavenly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body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south 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 GHA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ordinate 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its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declination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As you’ll by now be able to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guess,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corresponds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exactly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actually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north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south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equator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like terrestrial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conveniently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named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north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south.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42°N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will,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24-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period,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pass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directly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over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observer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42°N latitude.</a:t>
            </a:r>
            <a:endParaRPr sz="900">
              <a:latin typeface="Tahoma"/>
              <a:cs typeface="Tahoma"/>
            </a:endParaRPr>
          </a:p>
          <a:p>
            <a:pPr marL="12700" marR="36195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often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changes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given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moment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consult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again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daily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(pages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28–29)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notice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20656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8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EARTH</a:t>
            </a:r>
            <a:r>
              <a:rPr dirty="0" sz="1000" spc="28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70">
                <a:solidFill>
                  <a:srgbClr val="007DC5"/>
                </a:solidFill>
                <a:latin typeface="Tahoma"/>
                <a:cs typeface="Tahoma"/>
              </a:rPr>
              <a:t>AND</a:t>
            </a:r>
            <a:r>
              <a:rPr dirty="0" sz="1000" spc="29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8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50">
                <a:solidFill>
                  <a:srgbClr val="007DC5"/>
                </a:solidFill>
                <a:latin typeface="Tahoma"/>
                <a:cs typeface="Tahoma"/>
              </a:rPr>
              <a:t>HEAVENS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712115" y="389574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solidFill>
                  <a:srgbClr val="007DC5"/>
                </a:solidFill>
                <a:latin typeface="Tahoma"/>
                <a:cs typeface="Tahoma"/>
              </a:rPr>
              <a:t>5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0" y="3145815"/>
            <a:ext cx="5796280" cy="5490210"/>
            <a:chOff x="0" y="3145815"/>
            <a:chExt cx="5796280" cy="549021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145815"/>
              <a:ext cx="5795987" cy="549018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102753" y="4338180"/>
              <a:ext cx="4648200" cy="3467735"/>
            </a:xfrm>
            <a:custGeom>
              <a:avLst/>
              <a:gdLst/>
              <a:ahLst/>
              <a:cxnLst/>
              <a:rect l="l" t="t" r="r" b="b"/>
              <a:pathLst>
                <a:path w="4648200" h="3467734">
                  <a:moveTo>
                    <a:pt x="3122129" y="0"/>
                  </a:moveTo>
                  <a:lnTo>
                    <a:pt x="0" y="3467290"/>
                  </a:lnTo>
                  <a:lnTo>
                    <a:pt x="4648085" y="3464750"/>
                  </a:lnTo>
                  <a:lnTo>
                    <a:pt x="4645566" y="3441387"/>
                  </a:lnTo>
                  <a:lnTo>
                    <a:pt x="4641859" y="3400453"/>
                  </a:lnTo>
                  <a:lnTo>
                    <a:pt x="4637220" y="3345855"/>
                  </a:lnTo>
                  <a:lnTo>
                    <a:pt x="4614463" y="3068924"/>
                  </a:lnTo>
                  <a:lnTo>
                    <a:pt x="4604152" y="2950012"/>
                  </a:lnTo>
                  <a:lnTo>
                    <a:pt x="4600160" y="2909114"/>
                  </a:lnTo>
                  <a:lnTo>
                    <a:pt x="4588990" y="2837849"/>
                  </a:lnTo>
                  <a:lnTo>
                    <a:pt x="4580266" y="2789844"/>
                  </a:lnTo>
                  <a:lnTo>
                    <a:pt x="4571114" y="2741790"/>
                  </a:lnTo>
                  <a:lnTo>
                    <a:pt x="4561534" y="2693694"/>
                  </a:lnTo>
                  <a:lnTo>
                    <a:pt x="4551526" y="2645566"/>
                  </a:lnTo>
                  <a:lnTo>
                    <a:pt x="4541088" y="2597415"/>
                  </a:lnTo>
                  <a:lnTo>
                    <a:pt x="4530222" y="2549249"/>
                  </a:lnTo>
                  <a:lnTo>
                    <a:pt x="4518926" y="2501077"/>
                  </a:lnTo>
                  <a:lnTo>
                    <a:pt x="4507201" y="2452909"/>
                  </a:lnTo>
                  <a:lnTo>
                    <a:pt x="4495047" y="2404752"/>
                  </a:lnTo>
                  <a:lnTo>
                    <a:pt x="4482463" y="2356616"/>
                  </a:lnTo>
                  <a:lnTo>
                    <a:pt x="4469448" y="2308511"/>
                  </a:lnTo>
                  <a:lnTo>
                    <a:pt x="4456004" y="2260443"/>
                  </a:lnTo>
                  <a:lnTo>
                    <a:pt x="4442128" y="2212423"/>
                  </a:lnTo>
                  <a:lnTo>
                    <a:pt x="4427823" y="2164459"/>
                  </a:lnTo>
                  <a:lnTo>
                    <a:pt x="4413086" y="2116560"/>
                  </a:lnTo>
                  <a:lnTo>
                    <a:pt x="4397918" y="2068735"/>
                  </a:lnTo>
                  <a:lnTo>
                    <a:pt x="4382319" y="2020993"/>
                  </a:lnTo>
                  <a:lnTo>
                    <a:pt x="4366288" y="1973342"/>
                  </a:lnTo>
                  <a:lnTo>
                    <a:pt x="4349826" y="1925792"/>
                  </a:lnTo>
                  <a:lnTo>
                    <a:pt x="4332931" y="1878351"/>
                  </a:lnTo>
                  <a:lnTo>
                    <a:pt x="4315605" y="1831028"/>
                  </a:lnTo>
                  <a:lnTo>
                    <a:pt x="4297846" y="1783832"/>
                  </a:lnTo>
                  <a:lnTo>
                    <a:pt x="4279654" y="1736772"/>
                  </a:lnTo>
                  <a:lnTo>
                    <a:pt x="4261030" y="1689857"/>
                  </a:lnTo>
                  <a:lnTo>
                    <a:pt x="4241972" y="1643095"/>
                  </a:lnTo>
                  <a:lnTo>
                    <a:pt x="4222482" y="1596495"/>
                  </a:lnTo>
                  <a:lnTo>
                    <a:pt x="4202558" y="1550066"/>
                  </a:lnTo>
                  <a:lnTo>
                    <a:pt x="4182200" y="1503818"/>
                  </a:lnTo>
                  <a:lnTo>
                    <a:pt x="4161408" y="1457758"/>
                  </a:lnTo>
                  <a:lnTo>
                    <a:pt x="4140182" y="1411896"/>
                  </a:lnTo>
                  <a:lnTo>
                    <a:pt x="4118522" y="1366241"/>
                  </a:lnTo>
                  <a:lnTo>
                    <a:pt x="4096427" y="1320801"/>
                  </a:lnTo>
                  <a:lnTo>
                    <a:pt x="4073898" y="1275585"/>
                  </a:lnTo>
                  <a:lnTo>
                    <a:pt x="4050934" y="1230603"/>
                  </a:lnTo>
                  <a:lnTo>
                    <a:pt x="4027534" y="1185862"/>
                  </a:lnTo>
                  <a:lnTo>
                    <a:pt x="4003699" y="1141372"/>
                  </a:lnTo>
                  <a:lnTo>
                    <a:pt x="3979428" y="1097142"/>
                  </a:lnTo>
                  <a:lnTo>
                    <a:pt x="3954722" y="1053180"/>
                  </a:lnTo>
                  <a:lnTo>
                    <a:pt x="3929580" y="1009495"/>
                  </a:lnTo>
                  <a:lnTo>
                    <a:pt x="3904001" y="966097"/>
                  </a:lnTo>
                  <a:lnTo>
                    <a:pt x="3877986" y="922993"/>
                  </a:lnTo>
                  <a:lnTo>
                    <a:pt x="3851534" y="880194"/>
                  </a:lnTo>
                  <a:lnTo>
                    <a:pt x="3824645" y="837707"/>
                  </a:lnTo>
                  <a:lnTo>
                    <a:pt x="3797320" y="795541"/>
                  </a:lnTo>
                  <a:lnTo>
                    <a:pt x="3769557" y="753706"/>
                  </a:lnTo>
                  <a:lnTo>
                    <a:pt x="3741356" y="712210"/>
                  </a:lnTo>
                  <a:lnTo>
                    <a:pt x="3712718" y="671062"/>
                  </a:lnTo>
                  <a:lnTo>
                    <a:pt x="3683641" y="630271"/>
                  </a:lnTo>
                  <a:lnTo>
                    <a:pt x="3654127" y="589846"/>
                  </a:lnTo>
                  <a:lnTo>
                    <a:pt x="3624174" y="549795"/>
                  </a:lnTo>
                  <a:lnTo>
                    <a:pt x="3593782" y="510128"/>
                  </a:lnTo>
                  <a:lnTo>
                    <a:pt x="3562952" y="470853"/>
                  </a:lnTo>
                  <a:lnTo>
                    <a:pt x="3531683" y="431980"/>
                  </a:lnTo>
                  <a:lnTo>
                    <a:pt x="3499974" y="393516"/>
                  </a:lnTo>
                  <a:lnTo>
                    <a:pt x="3467826" y="355471"/>
                  </a:lnTo>
                  <a:lnTo>
                    <a:pt x="3435239" y="317853"/>
                  </a:lnTo>
                  <a:lnTo>
                    <a:pt x="3402211" y="280672"/>
                  </a:lnTo>
                  <a:lnTo>
                    <a:pt x="3368743" y="243937"/>
                  </a:lnTo>
                  <a:lnTo>
                    <a:pt x="3334836" y="207655"/>
                  </a:lnTo>
                  <a:lnTo>
                    <a:pt x="3300487" y="171837"/>
                  </a:lnTo>
                  <a:lnTo>
                    <a:pt x="3265698" y="136490"/>
                  </a:lnTo>
                  <a:lnTo>
                    <a:pt x="3230468" y="101624"/>
                  </a:lnTo>
                  <a:lnTo>
                    <a:pt x="3194796" y="67248"/>
                  </a:lnTo>
                  <a:lnTo>
                    <a:pt x="3158684" y="33370"/>
                  </a:lnTo>
                  <a:lnTo>
                    <a:pt x="3122129" y="0"/>
                  </a:lnTo>
                  <a:close/>
                </a:path>
              </a:pathLst>
            </a:custGeom>
            <a:solidFill>
              <a:srgbClr val="BAD2E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894279"/>
              <a:ext cx="3023300" cy="274172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622630" y="7326262"/>
              <a:ext cx="960755" cy="960755"/>
            </a:xfrm>
            <a:custGeom>
              <a:avLst/>
              <a:gdLst/>
              <a:ahLst/>
              <a:cxnLst/>
              <a:rect l="l" t="t" r="r" b="b"/>
              <a:pathLst>
                <a:path w="960755" h="960754">
                  <a:moveTo>
                    <a:pt x="484317" y="0"/>
                  </a:moveTo>
                  <a:lnTo>
                    <a:pt x="438279" y="1822"/>
                  </a:lnTo>
                  <a:lnTo>
                    <a:pt x="392624" y="8022"/>
                  </a:lnTo>
                  <a:lnTo>
                    <a:pt x="347692" y="18570"/>
                  </a:lnTo>
                  <a:lnTo>
                    <a:pt x="303823" y="33436"/>
                  </a:lnTo>
                  <a:lnTo>
                    <a:pt x="261358" y="52591"/>
                  </a:lnTo>
                  <a:lnTo>
                    <a:pt x="220636" y="76005"/>
                  </a:lnTo>
                  <a:lnTo>
                    <a:pt x="181997" y="103647"/>
                  </a:lnTo>
                  <a:lnTo>
                    <a:pt x="145782" y="135489"/>
                  </a:lnTo>
                  <a:lnTo>
                    <a:pt x="112331" y="171500"/>
                  </a:lnTo>
                  <a:lnTo>
                    <a:pt x="82673" y="210698"/>
                  </a:lnTo>
                  <a:lnTo>
                    <a:pt x="57601" y="251893"/>
                  </a:lnTo>
                  <a:lnTo>
                    <a:pt x="37087" y="294746"/>
                  </a:lnTo>
                  <a:lnTo>
                    <a:pt x="21099" y="338915"/>
                  </a:lnTo>
                  <a:lnTo>
                    <a:pt x="9608" y="384063"/>
                  </a:lnTo>
                  <a:lnTo>
                    <a:pt x="2585" y="429847"/>
                  </a:lnTo>
                  <a:lnTo>
                    <a:pt x="0" y="475929"/>
                  </a:lnTo>
                  <a:lnTo>
                    <a:pt x="1822" y="521968"/>
                  </a:lnTo>
                  <a:lnTo>
                    <a:pt x="8022" y="567623"/>
                  </a:lnTo>
                  <a:lnTo>
                    <a:pt x="18570" y="612556"/>
                  </a:lnTo>
                  <a:lnTo>
                    <a:pt x="33436" y="656426"/>
                  </a:lnTo>
                  <a:lnTo>
                    <a:pt x="52591" y="698893"/>
                  </a:lnTo>
                  <a:lnTo>
                    <a:pt x="76005" y="739616"/>
                  </a:lnTo>
                  <a:lnTo>
                    <a:pt x="103647" y="778256"/>
                  </a:lnTo>
                  <a:lnTo>
                    <a:pt x="135489" y="814474"/>
                  </a:lnTo>
                  <a:lnTo>
                    <a:pt x="171500" y="847927"/>
                  </a:lnTo>
                  <a:lnTo>
                    <a:pt x="210698" y="877583"/>
                  </a:lnTo>
                  <a:lnTo>
                    <a:pt x="251893" y="902652"/>
                  </a:lnTo>
                  <a:lnTo>
                    <a:pt x="294746" y="923165"/>
                  </a:lnTo>
                  <a:lnTo>
                    <a:pt x="338915" y="939152"/>
                  </a:lnTo>
                  <a:lnTo>
                    <a:pt x="384063" y="950641"/>
                  </a:lnTo>
                  <a:lnTo>
                    <a:pt x="429847" y="957663"/>
                  </a:lnTo>
                  <a:lnTo>
                    <a:pt x="475929" y="960248"/>
                  </a:lnTo>
                  <a:lnTo>
                    <a:pt x="521968" y="958425"/>
                  </a:lnTo>
                  <a:lnTo>
                    <a:pt x="567623" y="952225"/>
                  </a:lnTo>
                  <a:lnTo>
                    <a:pt x="612556" y="941676"/>
                  </a:lnTo>
                  <a:lnTo>
                    <a:pt x="656426" y="926810"/>
                  </a:lnTo>
                  <a:lnTo>
                    <a:pt x="698893" y="907654"/>
                  </a:lnTo>
                  <a:lnTo>
                    <a:pt x="739616" y="884241"/>
                  </a:lnTo>
                  <a:lnTo>
                    <a:pt x="778256" y="856598"/>
                  </a:lnTo>
                  <a:lnTo>
                    <a:pt x="814474" y="824756"/>
                  </a:lnTo>
                  <a:lnTo>
                    <a:pt x="847927" y="788745"/>
                  </a:lnTo>
                  <a:lnTo>
                    <a:pt x="877583" y="749548"/>
                  </a:lnTo>
                  <a:lnTo>
                    <a:pt x="902653" y="708352"/>
                  </a:lnTo>
                  <a:lnTo>
                    <a:pt x="923166" y="665500"/>
                  </a:lnTo>
                  <a:lnTo>
                    <a:pt x="939153" y="621330"/>
                  </a:lnTo>
                  <a:lnTo>
                    <a:pt x="950643" y="576183"/>
                  </a:lnTo>
                  <a:lnTo>
                    <a:pt x="957666" y="530399"/>
                  </a:lnTo>
                  <a:lnTo>
                    <a:pt x="960252" y="484317"/>
                  </a:lnTo>
                  <a:lnTo>
                    <a:pt x="958430" y="438279"/>
                  </a:lnTo>
                  <a:lnTo>
                    <a:pt x="952230" y="392624"/>
                  </a:lnTo>
                  <a:lnTo>
                    <a:pt x="941682" y="347692"/>
                  </a:lnTo>
                  <a:lnTo>
                    <a:pt x="926815" y="303823"/>
                  </a:lnTo>
                  <a:lnTo>
                    <a:pt x="907660" y="261358"/>
                  </a:lnTo>
                  <a:lnTo>
                    <a:pt x="884245" y="220636"/>
                  </a:lnTo>
                  <a:lnTo>
                    <a:pt x="856602" y="181997"/>
                  </a:lnTo>
                  <a:lnTo>
                    <a:pt x="824758" y="145782"/>
                  </a:lnTo>
                  <a:lnTo>
                    <a:pt x="788745" y="112331"/>
                  </a:lnTo>
                  <a:lnTo>
                    <a:pt x="749548" y="82673"/>
                  </a:lnTo>
                  <a:lnTo>
                    <a:pt x="708352" y="57601"/>
                  </a:lnTo>
                  <a:lnTo>
                    <a:pt x="665500" y="37087"/>
                  </a:lnTo>
                  <a:lnTo>
                    <a:pt x="621330" y="21099"/>
                  </a:lnTo>
                  <a:lnTo>
                    <a:pt x="576183" y="9608"/>
                  </a:lnTo>
                  <a:lnTo>
                    <a:pt x="530399" y="2585"/>
                  </a:lnTo>
                  <a:lnTo>
                    <a:pt x="484317" y="0"/>
                  </a:lnTo>
                  <a:close/>
                </a:path>
              </a:pathLst>
            </a:custGeom>
            <a:solidFill>
              <a:srgbClr val="F2664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888596"/>
              <a:ext cx="3018193" cy="2747403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0" y="7804187"/>
              <a:ext cx="5761990" cy="0"/>
            </a:xfrm>
            <a:custGeom>
              <a:avLst/>
              <a:gdLst/>
              <a:ahLst/>
              <a:cxnLst/>
              <a:rect l="l" t="t" r="r" b="b"/>
              <a:pathLst>
                <a:path w="5761990" h="0">
                  <a:moveTo>
                    <a:pt x="0" y="0"/>
                  </a:moveTo>
                  <a:lnTo>
                    <a:pt x="5761393" y="0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456" y="4225366"/>
              <a:ext cx="230403" cy="230403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083094" y="7781645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5" h="46354">
                  <a:moveTo>
                    <a:pt x="23177" y="0"/>
                  </a:moveTo>
                  <a:lnTo>
                    <a:pt x="14155" y="1821"/>
                  </a:lnTo>
                  <a:lnTo>
                    <a:pt x="6788" y="6786"/>
                  </a:lnTo>
                  <a:lnTo>
                    <a:pt x="1821" y="14149"/>
                  </a:lnTo>
                  <a:lnTo>
                    <a:pt x="0" y="23164"/>
                  </a:lnTo>
                  <a:lnTo>
                    <a:pt x="1821" y="32188"/>
                  </a:lnTo>
                  <a:lnTo>
                    <a:pt x="6788" y="39560"/>
                  </a:lnTo>
                  <a:lnTo>
                    <a:pt x="14155" y="44531"/>
                  </a:lnTo>
                  <a:lnTo>
                    <a:pt x="23177" y="46354"/>
                  </a:lnTo>
                  <a:lnTo>
                    <a:pt x="32199" y="44531"/>
                  </a:lnTo>
                  <a:lnTo>
                    <a:pt x="39566" y="39560"/>
                  </a:lnTo>
                  <a:lnTo>
                    <a:pt x="44533" y="32188"/>
                  </a:lnTo>
                  <a:lnTo>
                    <a:pt x="46355" y="23164"/>
                  </a:lnTo>
                  <a:lnTo>
                    <a:pt x="44533" y="14149"/>
                  </a:lnTo>
                  <a:lnTo>
                    <a:pt x="39566" y="6786"/>
                  </a:lnTo>
                  <a:lnTo>
                    <a:pt x="32199" y="1821"/>
                  </a:lnTo>
                  <a:lnTo>
                    <a:pt x="231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0" y="6378612"/>
              <a:ext cx="3031490" cy="1431925"/>
            </a:xfrm>
            <a:custGeom>
              <a:avLst/>
              <a:gdLst/>
              <a:ahLst/>
              <a:cxnLst/>
              <a:rect l="l" t="t" r="r" b="b"/>
              <a:pathLst>
                <a:path w="3031490" h="1431925">
                  <a:moveTo>
                    <a:pt x="2383193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2383193" y="6350"/>
                  </a:lnTo>
                  <a:lnTo>
                    <a:pt x="2383193" y="0"/>
                  </a:lnTo>
                  <a:close/>
                </a:path>
                <a:path w="3031490" h="1431925">
                  <a:moveTo>
                    <a:pt x="3030893" y="1419225"/>
                  </a:moveTo>
                  <a:lnTo>
                    <a:pt x="0" y="1419225"/>
                  </a:lnTo>
                  <a:lnTo>
                    <a:pt x="0" y="1431925"/>
                  </a:lnTo>
                  <a:lnTo>
                    <a:pt x="3030893" y="1431925"/>
                  </a:lnTo>
                  <a:lnTo>
                    <a:pt x="3030893" y="141922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106271" y="4094784"/>
              <a:ext cx="3340735" cy="3710304"/>
            </a:xfrm>
            <a:custGeom>
              <a:avLst/>
              <a:gdLst/>
              <a:ahLst/>
              <a:cxnLst/>
              <a:rect l="l" t="t" r="r" b="b"/>
              <a:pathLst>
                <a:path w="3340735" h="3710304">
                  <a:moveTo>
                    <a:pt x="3340671" y="0"/>
                  </a:moveTo>
                  <a:lnTo>
                    <a:pt x="0" y="3710025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284818" y="6000863"/>
              <a:ext cx="440055" cy="464184"/>
            </a:xfrm>
            <a:custGeom>
              <a:avLst/>
              <a:gdLst/>
              <a:ahLst/>
              <a:cxnLst/>
              <a:rect l="l" t="t" r="r" b="b"/>
              <a:pathLst>
                <a:path w="440055" h="464185">
                  <a:moveTo>
                    <a:pt x="300213" y="233540"/>
                  </a:moveTo>
                  <a:lnTo>
                    <a:pt x="221119" y="233540"/>
                  </a:lnTo>
                  <a:lnTo>
                    <a:pt x="225767" y="246431"/>
                  </a:lnTo>
                  <a:lnTo>
                    <a:pt x="219148" y="260972"/>
                  </a:lnTo>
                  <a:lnTo>
                    <a:pt x="212887" y="274891"/>
                  </a:lnTo>
                  <a:lnTo>
                    <a:pt x="206451" y="289458"/>
                  </a:lnTo>
                  <a:lnTo>
                    <a:pt x="195648" y="308904"/>
                  </a:lnTo>
                  <a:lnTo>
                    <a:pt x="161884" y="359512"/>
                  </a:lnTo>
                  <a:lnTo>
                    <a:pt x="138901" y="390236"/>
                  </a:lnTo>
                  <a:lnTo>
                    <a:pt x="127139" y="401498"/>
                  </a:lnTo>
                  <a:lnTo>
                    <a:pt x="182562" y="462191"/>
                  </a:lnTo>
                  <a:lnTo>
                    <a:pt x="191731" y="463982"/>
                  </a:lnTo>
                  <a:lnTo>
                    <a:pt x="177248" y="440181"/>
                  </a:lnTo>
                  <a:lnTo>
                    <a:pt x="174651" y="430524"/>
                  </a:lnTo>
                  <a:lnTo>
                    <a:pt x="189255" y="394843"/>
                  </a:lnTo>
                  <a:lnTo>
                    <a:pt x="219697" y="347251"/>
                  </a:lnTo>
                  <a:lnTo>
                    <a:pt x="248791" y="305805"/>
                  </a:lnTo>
                  <a:lnTo>
                    <a:pt x="300213" y="233540"/>
                  </a:lnTo>
                  <a:close/>
                </a:path>
                <a:path w="440055" h="464185">
                  <a:moveTo>
                    <a:pt x="0" y="291338"/>
                  </a:moveTo>
                  <a:lnTo>
                    <a:pt x="2743" y="300279"/>
                  </a:lnTo>
                  <a:lnTo>
                    <a:pt x="68897" y="349047"/>
                  </a:lnTo>
                  <a:lnTo>
                    <a:pt x="70588" y="346829"/>
                  </a:lnTo>
                  <a:lnTo>
                    <a:pt x="75285" y="341046"/>
                  </a:lnTo>
                  <a:lnTo>
                    <a:pt x="82420" y="333005"/>
                  </a:lnTo>
                  <a:lnTo>
                    <a:pt x="91427" y="324015"/>
                  </a:lnTo>
                  <a:lnTo>
                    <a:pt x="107020" y="310102"/>
                  </a:lnTo>
                  <a:lnTo>
                    <a:pt x="113191" y="304828"/>
                  </a:lnTo>
                  <a:lnTo>
                    <a:pt x="35061" y="304828"/>
                  </a:lnTo>
                  <a:lnTo>
                    <a:pt x="25183" y="303252"/>
                  </a:lnTo>
                  <a:lnTo>
                    <a:pt x="0" y="291338"/>
                  </a:lnTo>
                  <a:close/>
                </a:path>
                <a:path w="440055" h="464185">
                  <a:moveTo>
                    <a:pt x="304934" y="44670"/>
                  </a:moveTo>
                  <a:lnTo>
                    <a:pt x="292563" y="47323"/>
                  </a:lnTo>
                  <a:lnTo>
                    <a:pt x="279230" y="51944"/>
                  </a:lnTo>
                  <a:lnTo>
                    <a:pt x="267093" y="57036"/>
                  </a:lnTo>
                  <a:lnTo>
                    <a:pt x="258343" y="60861"/>
                  </a:lnTo>
                  <a:lnTo>
                    <a:pt x="251240" y="63538"/>
                  </a:lnTo>
                  <a:lnTo>
                    <a:pt x="242019" y="66330"/>
                  </a:lnTo>
                  <a:lnTo>
                    <a:pt x="226910" y="70498"/>
                  </a:lnTo>
                  <a:lnTo>
                    <a:pt x="221487" y="80450"/>
                  </a:lnTo>
                  <a:lnTo>
                    <a:pt x="218857" y="92918"/>
                  </a:lnTo>
                  <a:lnTo>
                    <a:pt x="218463" y="108853"/>
                  </a:lnTo>
                  <a:lnTo>
                    <a:pt x="218344" y="119611"/>
                  </a:lnTo>
                  <a:lnTo>
                    <a:pt x="219024" y="158343"/>
                  </a:lnTo>
                  <a:lnTo>
                    <a:pt x="156721" y="212853"/>
                  </a:lnTo>
                  <a:lnTo>
                    <a:pt x="106745" y="255732"/>
                  </a:lnTo>
                  <a:lnTo>
                    <a:pt x="69024" y="286575"/>
                  </a:lnTo>
                  <a:lnTo>
                    <a:pt x="48449" y="300256"/>
                  </a:lnTo>
                  <a:lnTo>
                    <a:pt x="35061" y="304828"/>
                  </a:lnTo>
                  <a:lnTo>
                    <a:pt x="113191" y="304828"/>
                  </a:lnTo>
                  <a:lnTo>
                    <a:pt x="129982" y="290481"/>
                  </a:lnTo>
                  <a:lnTo>
                    <a:pt x="153819" y="271241"/>
                  </a:lnTo>
                  <a:lnTo>
                    <a:pt x="172034" y="258470"/>
                  </a:lnTo>
                  <a:lnTo>
                    <a:pt x="190361" y="248001"/>
                  </a:lnTo>
                  <a:lnTo>
                    <a:pt x="212813" y="234759"/>
                  </a:lnTo>
                  <a:lnTo>
                    <a:pt x="221119" y="233540"/>
                  </a:lnTo>
                  <a:lnTo>
                    <a:pt x="300213" y="233540"/>
                  </a:lnTo>
                  <a:lnTo>
                    <a:pt x="301116" y="232270"/>
                  </a:lnTo>
                  <a:lnTo>
                    <a:pt x="339066" y="227865"/>
                  </a:lnTo>
                  <a:lnTo>
                    <a:pt x="387654" y="215239"/>
                  </a:lnTo>
                  <a:lnTo>
                    <a:pt x="388403" y="210889"/>
                  </a:lnTo>
                  <a:lnTo>
                    <a:pt x="389049" y="207460"/>
                  </a:lnTo>
                  <a:lnTo>
                    <a:pt x="340340" y="207460"/>
                  </a:lnTo>
                  <a:lnTo>
                    <a:pt x="320078" y="204013"/>
                  </a:lnTo>
                  <a:lnTo>
                    <a:pt x="326148" y="190068"/>
                  </a:lnTo>
                  <a:lnTo>
                    <a:pt x="363232" y="160871"/>
                  </a:lnTo>
                  <a:lnTo>
                    <a:pt x="400737" y="160871"/>
                  </a:lnTo>
                  <a:lnTo>
                    <a:pt x="403847" y="147529"/>
                  </a:lnTo>
                  <a:lnTo>
                    <a:pt x="405023" y="136538"/>
                  </a:lnTo>
                  <a:lnTo>
                    <a:pt x="245135" y="136538"/>
                  </a:lnTo>
                  <a:lnTo>
                    <a:pt x="236703" y="119611"/>
                  </a:lnTo>
                  <a:lnTo>
                    <a:pt x="234453" y="108853"/>
                  </a:lnTo>
                  <a:lnTo>
                    <a:pt x="238886" y="99660"/>
                  </a:lnTo>
                  <a:lnTo>
                    <a:pt x="250507" y="87427"/>
                  </a:lnTo>
                  <a:lnTo>
                    <a:pt x="261835" y="86830"/>
                  </a:lnTo>
                  <a:lnTo>
                    <a:pt x="393846" y="86830"/>
                  </a:lnTo>
                  <a:lnTo>
                    <a:pt x="396633" y="83032"/>
                  </a:lnTo>
                  <a:lnTo>
                    <a:pt x="434909" y="58598"/>
                  </a:lnTo>
                  <a:lnTo>
                    <a:pt x="345528" y="58598"/>
                  </a:lnTo>
                  <a:lnTo>
                    <a:pt x="322999" y="49238"/>
                  </a:lnTo>
                  <a:lnTo>
                    <a:pt x="314185" y="45479"/>
                  </a:lnTo>
                  <a:lnTo>
                    <a:pt x="304934" y="44670"/>
                  </a:lnTo>
                  <a:close/>
                </a:path>
                <a:path w="440055" h="464185">
                  <a:moveTo>
                    <a:pt x="400737" y="160871"/>
                  </a:moveTo>
                  <a:lnTo>
                    <a:pt x="363232" y="160871"/>
                  </a:lnTo>
                  <a:lnTo>
                    <a:pt x="364426" y="161938"/>
                  </a:lnTo>
                  <a:lnTo>
                    <a:pt x="367766" y="182207"/>
                  </a:lnTo>
                  <a:lnTo>
                    <a:pt x="368350" y="193535"/>
                  </a:lnTo>
                  <a:lnTo>
                    <a:pt x="365048" y="196867"/>
                  </a:lnTo>
                  <a:lnTo>
                    <a:pt x="355520" y="203294"/>
                  </a:lnTo>
                  <a:lnTo>
                    <a:pt x="340340" y="207460"/>
                  </a:lnTo>
                  <a:lnTo>
                    <a:pt x="389049" y="207460"/>
                  </a:lnTo>
                  <a:lnTo>
                    <a:pt x="390418" y="200192"/>
                  </a:lnTo>
                  <a:lnTo>
                    <a:pt x="393350" y="186677"/>
                  </a:lnTo>
                  <a:lnTo>
                    <a:pt x="396849" y="173876"/>
                  </a:lnTo>
                  <a:lnTo>
                    <a:pt x="400643" y="161272"/>
                  </a:lnTo>
                  <a:lnTo>
                    <a:pt x="400737" y="160871"/>
                  </a:lnTo>
                  <a:close/>
                </a:path>
                <a:path w="440055" h="464185">
                  <a:moveTo>
                    <a:pt x="393846" y="86830"/>
                  </a:moveTo>
                  <a:lnTo>
                    <a:pt x="261835" y="86830"/>
                  </a:lnTo>
                  <a:lnTo>
                    <a:pt x="282333" y="88024"/>
                  </a:lnTo>
                  <a:lnTo>
                    <a:pt x="283540" y="89103"/>
                  </a:lnTo>
                  <a:lnTo>
                    <a:pt x="258356" y="129032"/>
                  </a:lnTo>
                  <a:lnTo>
                    <a:pt x="245135" y="136538"/>
                  </a:lnTo>
                  <a:lnTo>
                    <a:pt x="405023" y="136538"/>
                  </a:lnTo>
                  <a:lnTo>
                    <a:pt x="405193" y="134949"/>
                  </a:lnTo>
                  <a:lnTo>
                    <a:pt x="403415" y="125831"/>
                  </a:lnTo>
                  <a:lnTo>
                    <a:pt x="400345" y="120401"/>
                  </a:lnTo>
                  <a:lnTo>
                    <a:pt x="397622" y="115486"/>
                  </a:lnTo>
                  <a:lnTo>
                    <a:pt x="393716" y="108292"/>
                  </a:lnTo>
                  <a:lnTo>
                    <a:pt x="387095" y="96025"/>
                  </a:lnTo>
                  <a:lnTo>
                    <a:pt x="393846" y="86830"/>
                  </a:lnTo>
                  <a:close/>
                </a:path>
                <a:path w="440055" h="464185">
                  <a:moveTo>
                    <a:pt x="408644" y="0"/>
                  </a:moveTo>
                  <a:lnTo>
                    <a:pt x="368185" y="14262"/>
                  </a:lnTo>
                  <a:lnTo>
                    <a:pt x="357454" y="47752"/>
                  </a:lnTo>
                  <a:lnTo>
                    <a:pt x="345528" y="58598"/>
                  </a:lnTo>
                  <a:lnTo>
                    <a:pt x="434909" y="58598"/>
                  </a:lnTo>
                  <a:lnTo>
                    <a:pt x="435147" y="58196"/>
                  </a:lnTo>
                  <a:lnTo>
                    <a:pt x="439991" y="43569"/>
                  </a:lnTo>
                  <a:lnTo>
                    <a:pt x="438777" y="27134"/>
                  </a:lnTo>
                  <a:lnTo>
                    <a:pt x="426935" y="11049"/>
                  </a:lnTo>
                  <a:lnTo>
                    <a:pt x="425894" y="10096"/>
                  </a:lnTo>
                  <a:lnTo>
                    <a:pt x="40864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3107090" y="7621809"/>
            <a:ext cx="7651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celestial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equator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 rot="4020000">
            <a:off x="4758487" y="5919557"/>
            <a:ext cx="714648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baseline="3472" sz="1200" spc="-427">
                <a:solidFill>
                  <a:srgbClr val="231F20"/>
                </a:solidFill>
                <a:latin typeface="Arial"/>
                <a:cs typeface="Arial"/>
              </a:rPr>
              <a:t>celestial</a:t>
            </a:r>
            <a:r>
              <a:rPr dirty="0" baseline="3472" sz="12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90">
                <a:solidFill>
                  <a:srgbClr val="231F20"/>
                </a:solidFill>
                <a:latin typeface="Arial"/>
                <a:cs typeface="Arial"/>
              </a:rPr>
              <a:t>sphere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611790" y="6262923"/>
            <a:ext cx="4210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observer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304300" y="7613391"/>
            <a:ext cx="2317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42</a:t>
            </a:r>
            <a:r>
              <a:rPr dirty="0" baseline="27777" sz="900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27777" sz="9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91296" y="6216352"/>
            <a:ext cx="6610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42</a:t>
            </a:r>
            <a:r>
              <a:rPr dirty="0" baseline="27777" sz="90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latitude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4028373" y="4506119"/>
            <a:ext cx="56197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66370" marR="30480" indent="-128905">
              <a:lnSpc>
                <a:spcPts val="900"/>
              </a:lnSpc>
              <a:spcBef>
                <a:spcPts val="18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declination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42</a:t>
            </a:r>
            <a:r>
              <a:rPr dirty="0" baseline="27777" sz="900" spc="-3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N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07299" y="821514"/>
            <a:ext cx="2465070" cy="24034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6637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each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gives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changing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body,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but also its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declination.</a:t>
            </a:r>
            <a:endParaRPr sz="900">
              <a:latin typeface="Tahoma"/>
              <a:cs typeface="Tahoma"/>
            </a:endParaRPr>
          </a:p>
          <a:p>
            <a:pPr marL="12700" marR="4699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 the bottom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 is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small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letter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 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numerical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value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beside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it.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is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rate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change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hour.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Inspection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hours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adjacent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interested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whether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change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subtracted,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depending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whether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increasing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decreasing.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Now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illustration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‘increments’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(page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30),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minute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headed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‘v’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‘d’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Suppose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interested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14-minute increment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‘d’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value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+0.9.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14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‘d’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0.9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value,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+0.2.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now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hourly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you’ve taken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daily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‘v’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‘d’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refer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seconds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3335285" y="821743"/>
            <a:ext cx="2430145" cy="190500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297180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figures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only,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 is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invariably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quite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accurate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enough.</a:t>
            </a:r>
            <a:endParaRPr sz="900">
              <a:latin typeface="Tahoma"/>
              <a:cs typeface="Tahoma"/>
            </a:endParaRPr>
          </a:p>
          <a:p>
            <a:pPr marL="12700" marR="14604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practice,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many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people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usually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out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number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 after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inspection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mental arithmetic,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recourse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increment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changing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rare.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however,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varies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rapidly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hugely,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mental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arithmetic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involved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bypassing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‘d’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increment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 beyond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me.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example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use: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6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2314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3rd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May?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335299" y="2779534"/>
            <a:ext cx="2473960" cy="4457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50"/>
              </a:lnSpc>
              <a:spcBef>
                <a:spcPts val="100"/>
              </a:spcBef>
              <a:tabLst>
                <a:tab pos="133286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23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S </a:t>
            </a: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8°</a:t>
            </a:r>
            <a:r>
              <a:rPr dirty="0" sz="9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5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.3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50"/>
              </a:lnSpc>
              <a:tabLst>
                <a:tab pos="1612900" algn="l"/>
                <a:tab pos="2460625" algn="l"/>
              </a:tabLst>
            </a:pP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Symbol"/>
                <a:cs typeface="Symbol"/>
              </a:rPr>
              <a:t></a:t>
            </a:r>
            <a:r>
              <a:rPr dirty="0" u="sng" sz="900" spc="5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900" spc="-1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d(14.4)</a:t>
            </a:r>
            <a:r>
              <a:rPr dirty="0" u="sng" sz="900" spc="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14</a:t>
            </a:r>
            <a:r>
              <a:rPr dirty="0" u="sng" sz="900" spc="-17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-5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m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3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Symbol"/>
                <a:cs typeface="Symbol"/>
              </a:rPr>
              <a:t></a:t>
            </a:r>
            <a:r>
              <a:rPr dirty="0" u="sng" sz="900" spc="-5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900" spc="-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.5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333500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2314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S </a:t>
            </a: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8°</a:t>
            </a:r>
            <a:r>
              <a:rPr dirty="0" sz="900" spc="-1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11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5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.8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707542" y="4136961"/>
            <a:ext cx="1686560" cy="4121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Earth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and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celestial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sphere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from</a:t>
            </a:r>
            <a:r>
              <a:rPr dirty="0" sz="900" spc="2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equator.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Latitude 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compared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30" b="1" i="1">
                <a:solidFill>
                  <a:srgbClr val="231F20"/>
                </a:solidFill>
                <a:latin typeface="Verdana"/>
                <a:cs typeface="Verdana"/>
              </a:rPr>
              <a:t>to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declination.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solidFill>
                  <a:srgbClr val="007DC5"/>
                </a:solidFill>
                <a:latin typeface="Tahoma"/>
                <a:cs typeface="Tahoma"/>
              </a:rPr>
              <a:t>6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11299" y="821514"/>
            <a:ext cx="2472055" cy="24034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240665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‘d’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negative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because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decreasing,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labelled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Zenith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observer’s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zenith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position projected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centre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Earth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sphere.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words,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directly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above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zenith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latitude.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zenith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although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east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 will 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necessary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adjust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0°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360°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subtracting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360°.</a:t>
            </a:r>
            <a:endParaRPr sz="900">
              <a:latin typeface="Tahoma"/>
              <a:cs typeface="Tahoma"/>
            </a:endParaRPr>
          </a:p>
          <a:p>
            <a:pPr marL="12700" marR="58419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Opposite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observer’s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zenith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celestial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delightfully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termed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nadir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.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Project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zenith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observer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Earth, keep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939285" y="821676"/>
            <a:ext cx="2432050" cy="24034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6002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 the name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suggests,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it’s about as low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get.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0"/>
              </a:spcBef>
            </a:pP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dirty="0" sz="1000" spc="-4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1000" spc="-4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endParaRPr sz="1000">
              <a:latin typeface="Tahoma"/>
              <a:cs typeface="Tahoma"/>
            </a:endParaRPr>
          </a:p>
          <a:p>
            <a:pPr marL="12700" marR="148590">
              <a:lnSpc>
                <a:spcPts val="980"/>
              </a:lnSpc>
              <a:spcBef>
                <a:spcPts val="60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majority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calculations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involved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data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required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not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body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concerned,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Local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Hour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Angle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(LHA).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Greenwich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Meridian,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observer’s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meridian.</a:t>
            </a:r>
            <a:endParaRPr sz="900">
              <a:latin typeface="Tahoma"/>
              <a:cs typeface="Tahoma"/>
            </a:endParaRPr>
          </a:p>
          <a:p>
            <a:pPr marL="12700" marR="29845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almanac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3)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idea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body’s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approximate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straightforward.</a:t>
            </a:r>
            <a:endParaRPr sz="900">
              <a:latin typeface="Tahoma"/>
              <a:cs typeface="Tahoma"/>
            </a:endParaRPr>
          </a:p>
          <a:p>
            <a:pPr marL="12700" marR="1270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always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questions,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doubt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draw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diagram.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Below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examples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02983" y="3401009"/>
            <a:ext cx="4692650" cy="4768215"/>
            <a:chOff x="502983" y="3401009"/>
            <a:chExt cx="4692650" cy="4768215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83" y="3452901"/>
              <a:ext cx="4692650" cy="468630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660296" y="3412553"/>
              <a:ext cx="2371090" cy="4734560"/>
            </a:xfrm>
            <a:custGeom>
              <a:avLst/>
              <a:gdLst/>
              <a:ahLst/>
              <a:cxnLst/>
              <a:rect l="l" t="t" r="r" b="b"/>
              <a:pathLst>
                <a:path w="2371090" h="4734559">
                  <a:moveTo>
                    <a:pt x="1186192" y="2371344"/>
                  </a:moveTo>
                  <a:lnTo>
                    <a:pt x="0" y="4425251"/>
                  </a:lnTo>
                  <a:lnTo>
                    <a:pt x="44945" y="4447718"/>
                  </a:lnTo>
                  <a:lnTo>
                    <a:pt x="90220" y="4469663"/>
                  </a:lnTo>
                  <a:lnTo>
                    <a:pt x="135813" y="4491037"/>
                  </a:lnTo>
                  <a:lnTo>
                    <a:pt x="181711" y="4511802"/>
                  </a:lnTo>
                  <a:lnTo>
                    <a:pt x="227888" y="4531931"/>
                  </a:lnTo>
                  <a:lnTo>
                    <a:pt x="274320" y="4551362"/>
                  </a:lnTo>
                  <a:lnTo>
                    <a:pt x="321005" y="4570057"/>
                  </a:lnTo>
                  <a:lnTo>
                    <a:pt x="367906" y="4587976"/>
                  </a:lnTo>
                  <a:lnTo>
                    <a:pt x="415023" y="4605071"/>
                  </a:lnTo>
                  <a:lnTo>
                    <a:pt x="462343" y="4621301"/>
                  </a:lnTo>
                  <a:lnTo>
                    <a:pt x="509828" y="4636630"/>
                  </a:lnTo>
                  <a:lnTo>
                    <a:pt x="557479" y="4651006"/>
                  </a:lnTo>
                  <a:lnTo>
                    <a:pt x="605256" y="4664392"/>
                  </a:lnTo>
                  <a:lnTo>
                    <a:pt x="653173" y="4676737"/>
                  </a:lnTo>
                  <a:lnTo>
                    <a:pt x="701179" y="4688002"/>
                  </a:lnTo>
                  <a:lnTo>
                    <a:pt x="749287" y="4698149"/>
                  </a:lnTo>
                  <a:lnTo>
                    <a:pt x="797458" y="4707128"/>
                  </a:lnTo>
                  <a:lnTo>
                    <a:pt x="845693" y="4714900"/>
                  </a:lnTo>
                  <a:lnTo>
                    <a:pt x="893953" y="4721415"/>
                  </a:lnTo>
                  <a:lnTo>
                    <a:pt x="942238" y="4726648"/>
                  </a:lnTo>
                  <a:lnTo>
                    <a:pt x="990523" y="4730534"/>
                  </a:lnTo>
                  <a:lnTo>
                    <a:pt x="1038796" y="4733048"/>
                  </a:lnTo>
                  <a:lnTo>
                    <a:pt x="1087031" y="4734128"/>
                  </a:lnTo>
                  <a:lnTo>
                    <a:pt x="1135214" y="4733747"/>
                  </a:lnTo>
                  <a:lnTo>
                    <a:pt x="1183335" y="4731855"/>
                  </a:lnTo>
                  <a:lnTo>
                    <a:pt x="1186192" y="2371344"/>
                  </a:lnTo>
                  <a:close/>
                </a:path>
                <a:path w="2371090" h="4734559">
                  <a:moveTo>
                    <a:pt x="2370747" y="308864"/>
                  </a:moveTo>
                  <a:lnTo>
                    <a:pt x="2325789" y="286410"/>
                  </a:lnTo>
                  <a:lnTo>
                    <a:pt x="2280513" y="264464"/>
                  </a:lnTo>
                  <a:lnTo>
                    <a:pt x="2234908" y="243090"/>
                  </a:lnTo>
                  <a:lnTo>
                    <a:pt x="2189022" y="222313"/>
                  </a:lnTo>
                  <a:lnTo>
                    <a:pt x="2142845" y="202196"/>
                  </a:lnTo>
                  <a:lnTo>
                    <a:pt x="2096401" y="182765"/>
                  </a:lnTo>
                  <a:lnTo>
                    <a:pt x="2049729" y="164058"/>
                  </a:lnTo>
                  <a:lnTo>
                    <a:pt x="2002815" y="146151"/>
                  </a:lnTo>
                  <a:lnTo>
                    <a:pt x="1955698" y="129044"/>
                  </a:lnTo>
                  <a:lnTo>
                    <a:pt x="1908378" y="112814"/>
                  </a:lnTo>
                  <a:lnTo>
                    <a:pt x="1860892" y="97485"/>
                  </a:lnTo>
                  <a:lnTo>
                    <a:pt x="1813242" y="83108"/>
                  </a:lnTo>
                  <a:lnTo>
                    <a:pt x="1765465" y="69735"/>
                  </a:lnTo>
                  <a:lnTo>
                    <a:pt x="1717548" y="57391"/>
                  </a:lnTo>
                  <a:lnTo>
                    <a:pt x="1669529" y="46113"/>
                  </a:lnTo>
                  <a:lnTo>
                    <a:pt x="1621434" y="35979"/>
                  </a:lnTo>
                  <a:lnTo>
                    <a:pt x="1573263" y="27000"/>
                  </a:lnTo>
                  <a:lnTo>
                    <a:pt x="1525028" y="19227"/>
                  </a:lnTo>
                  <a:lnTo>
                    <a:pt x="1476768" y="12700"/>
                  </a:lnTo>
                  <a:lnTo>
                    <a:pt x="1428483" y="7480"/>
                  </a:lnTo>
                  <a:lnTo>
                    <a:pt x="1380197" y="3594"/>
                  </a:lnTo>
                  <a:lnTo>
                    <a:pt x="1331937" y="1079"/>
                  </a:lnTo>
                  <a:lnTo>
                    <a:pt x="1283703" y="0"/>
                  </a:lnTo>
                  <a:lnTo>
                    <a:pt x="1235519" y="381"/>
                  </a:lnTo>
                  <a:lnTo>
                    <a:pt x="1187399" y="2260"/>
                  </a:lnTo>
                  <a:lnTo>
                    <a:pt x="1184554" y="2362746"/>
                  </a:lnTo>
                  <a:lnTo>
                    <a:pt x="2370747" y="308864"/>
                  </a:lnTo>
                  <a:close/>
                </a:path>
              </a:pathLst>
            </a:custGeom>
            <a:solidFill>
              <a:srgbClr val="BAD2E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7644" y="4772558"/>
              <a:ext cx="2021611" cy="2022068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2819958" y="5757379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30" y="0"/>
                  </a:moveTo>
                  <a:lnTo>
                    <a:pt x="16207" y="2085"/>
                  </a:lnTo>
                  <a:lnTo>
                    <a:pt x="7773" y="7772"/>
                  </a:lnTo>
                  <a:lnTo>
                    <a:pt x="2086" y="16202"/>
                  </a:lnTo>
                  <a:lnTo>
                    <a:pt x="0" y="26517"/>
                  </a:lnTo>
                  <a:lnTo>
                    <a:pt x="2086" y="36845"/>
                  </a:lnTo>
                  <a:lnTo>
                    <a:pt x="7773" y="45278"/>
                  </a:lnTo>
                  <a:lnTo>
                    <a:pt x="16207" y="50963"/>
                  </a:lnTo>
                  <a:lnTo>
                    <a:pt x="26530" y="53047"/>
                  </a:lnTo>
                  <a:lnTo>
                    <a:pt x="36853" y="50963"/>
                  </a:lnTo>
                  <a:lnTo>
                    <a:pt x="45286" y="45278"/>
                  </a:lnTo>
                  <a:lnTo>
                    <a:pt x="50974" y="36845"/>
                  </a:lnTo>
                  <a:lnTo>
                    <a:pt x="53060" y="26517"/>
                  </a:lnTo>
                  <a:lnTo>
                    <a:pt x="50974" y="16202"/>
                  </a:lnTo>
                  <a:lnTo>
                    <a:pt x="45286" y="7772"/>
                  </a:lnTo>
                  <a:lnTo>
                    <a:pt x="36853" y="2085"/>
                  </a:lnTo>
                  <a:lnTo>
                    <a:pt x="2653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845015" y="4771034"/>
              <a:ext cx="0" cy="2027555"/>
            </a:xfrm>
            <a:custGeom>
              <a:avLst/>
              <a:gdLst/>
              <a:ahLst/>
              <a:cxnLst/>
              <a:rect l="l" t="t" r="r" b="b"/>
              <a:pathLst>
                <a:path w="0" h="2027554">
                  <a:moveTo>
                    <a:pt x="0" y="2027554"/>
                  </a:moveTo>
                  <a:lnTo>
                    <a:pt x="0" y="0"/>
                  </a:lnTo>
                </a:path>
              </a:pathLst>
            </a:custGeom>
            <a:ln w="726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2845015" y="3404819"/>
              <a:ext cx="0" cy="4760595"/>
            </a:xfrm>
            <a:custGeom>
              <a:avLst/>
              <a:gdLst/>
              <a:ahLst/>
              <a:cxnLst/>
              <a:rect l="l" t="t" r="r" b="b"/>
              <a:pathLst>
                <a:path w="0" h="4760595">
                  <a:moveTo>
                    <a:pt x="0" y="4760010"/>
                  </a:moveTo>
                  <a:lnTo>
                    <a:pt x="0" y="0"/>
                  </a:lnTo>
                </a:path>
              </a:pathLst>
            </a:custGeom>
            <a:ln w="7264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2338133" y="4906860"/>
              <a:ext cx="1014094" cy="1756410"/>
            </a:xfrm>
            <a:custGeom>
              <a:avLst/>
              <a:gdLst/>
              <a:ahLst/>
              <a:cxnLst/>
              <a:rect l="l" t="t" r="r" b="b"/>
              <a:pathLst>
                <a:path w="1014095" h="1756409">
                  <a:moveTo>
                    <a:pt x="0" y="1755914"/>
                  </a:moveTo>
                  <a:lnTo>
                    <a:pt x="1013764" y="0"/>
                  </a:lnTo>
                </a:path>
              </a:pathLst>
            </a:custGeom>
            <a:ln w="726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655013" y="3723665"/>
              <a:ext cx="2380615" cy="4122420"/>
            </a:xfrm>
            <a:custGeom>
              <a:avLst/>
              <a:gdLst/>
              <a:ahLst/>
              <a:cxnLst/>
              <a:rect l="l" t="t" r="r" b="b"/>
              <a:pathLst>
                <a:path w="2380615" h="4122420">
                  <a:moveTo>
                    <a:pt x="0" y="4122280"/>
                  </a:moveTo>
                  <a:lnTo>
                    <a:pt x="2380005" y="0"/>
                  </a:lnTo>
                </a:path>
              </a:pathLst>
            </a:custGeom>
            <a:ln w="7264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4038504" y="3801498"/>
            <a:ext cx="335915" cy="1651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00" spc="-10">
                <a:solidFill>
                  <a:srgbClr val="231F20"/>
                </a:solidFill>
                <a:latin typeface="Arial"/>
                <a:cs typeface="Arial"/>
              </a:rPr>
              <a:t>zenith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335114" y="7585314"/>
            <a:ext cx="284480" cy="1651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00" spc="-10">
                <a:solidFill>
                  <a:srgbClr val="231F20"/>
                </a:solidFill>
                <a:latin typeface="Arial"/>
                <a:cs typeface="Arial"/>
              </a:rPr>
              <a:t>nadir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717389" y="4581586"/>
            <a:ext cx="245745" cy="1651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00" spc="-20">
                <a:solidFill>
                  <a:srgbClr val="231F20"/>
                </a:solidFill>
                <a:latin typeface="Arial"/>
                <a:cs typeface="Arial"/>
              </a:rPr>
              <a:t>pole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3226622" y="4411263"/>
            <a:ext cx="429895" cy="572135"/>
          </a:xfrm>
          <a:custGeom>
            <a:avLst/>
            <a:gdLst/>
            <a:ahLst/>
            <a:cxnLst/>
            <a:rect l="l" t="t" r="r" b="b"/>
            <a:pathLst>
              <a:path w="429895" h="572135">
                <a:moveTo>
                  <a:pt x="311079" y="306633"/>
                </a:moveTo>
                <a:lnTo>
                  <a:pt x="230825" y="306633"/>
                </a:lnTo>
                <a:lnTo>
                  <a:pt x="239143" y="319918"/>
                </a:lnTo>
                <a:lnTo>
                  <a:pt x="235270" y="337783"/>
                </a:lnTo>
                <a:lnTo>
                  <a:pt x="231643" y="354872"/>
                </a:lnTo>
                <a:lnTo>
                  <a:pt x="227967" y="372737"/>
                </a:lnTo>
                <a:lnTo>
                  <a:pt x="220587" y="397093"/>
                </a:lnTo>
                <a:lnTo>
                  <a:pt x="195069" y="461864"/>
                </a:lnTo>
                <a:lnTo>
                  <a:pt x="176807" y="501790"/>
                </a:lnTo>
                <a:lnTo>
                  <a:pt x="166385" y="517238"/>
                </a:lnTo>
                <a:lnTo>
                  <a:pt x="243055" y="571708"/>
                </a:lnTo>
                <a:lnTo>
                  <a:pt x="244520" y="571457"/>
                </a:lnTo>
                <a:lnTo>
                  <a:pt x="246754" y="569863"/>
                </a:lnTo>
                <a:lnTo>
                  <a:pt x="246516" y="565664"/>
                </a:lnTo>
                <a:lnTo>
                  <a:pt x="240566" y="557598"/>
                </a:lnTo>
                <a:lnTo>
                  <a:pt x="231797" y="548388"/>
                </a:lnTo>
                <a:lnTo>
                  <a:pt x="226551" y="538213"/>
                </a:lnTo>
                <a:lnTo>
                  <a:pt x="234282" y="494679"/>
                </a:lnTo>
                <a:lnTo>
                  <a:pt x="256779" y="434141"/>
                </a:lnTo>
                <a:lnTo>
                  <a:pt x="279281" y="380750"/>
                </a:lnTo>
                <a:lnTo>
                  <a:pt x="311079" y="306633"/>
                </a:lnTo>
                <a:close/>
              </a:path>
              <a:path w="429895" h="572135">
                <a:moveTo>
                  <a:pt x="487" y="426496"/>
                </a:moveTo>
                <a:lnTo>
                  <a:pt x="0" y="428798"/>
                </a:lnTo>
                <a:lnTo>
                  <a:pt x="2733" y="434141"/>
                </a:lnTo>
                <a:lnTo>
                  <a:pt x="88509" y="472661"/>
                </a:lnTo>
                <a:lnTo>
                  <a:pt x="89867" y="469772"/>
                </a:lnTo>
                <a:lnTo>
                  <a:pt x="93730" y="462172"/>
                </a:lnTo>
                <a:lnTo>
                  <a:pt x="99776" y="451460"/>
                </a:lnTo>
                <a:lnTo>
                  <a:pt x="107686" y="439234"/>
                </a:lnTo>
                <a:lnTo>
                  <a:pt x="112924" y="432031"/>
                </a:lnTo>
                <a:lnTo>
                  <a:pt x="28546" y="432031"/>
                </a:lnTo>
                <a:lnTo>
                  <a:pt x="16157" y="429138"/>
                </a:lnTo>
                <a:lnTo>
                  <a:pt x="5453" y="426766"/>
                </a:lnTo>
                <a:lnTo>
                  <a:pt x="487" y="426496"/>
                </a:lnTo>
                <a:close/>
              </a:path>
              <a:path w="429895" h="572135">
                <a:moveTo>
                  <a:pt x="289410" y="73741"/>
                </a:moveTo>
                <a:lnTo>
                  <a:pt x="251875" y="89429"/>
                </a:lnTo>
                <a:lnTo>
                  <a:pt x="230678" y="104456"/>
                </a:lnTo>
                <a:lnTo>
                  <a:pt x="223381" y="109169"/>
                </a:lnTo>
                <a:lnTo>
                  <a:pt x="213739" y="114522"/>
                </a:lnTo>
                <a:lnTo>
                  <a:pt x="197843" y="122839"/>
                </a:lnTo>
                <a:lnTo>
                  <a:pt x="194194" y="135284"/>
                </a:lnTo>
                <a:lnTo>
                  <a:pt x="194276" y="149868"/>
                </a:lnTo>
                <a:lnTo>
                  <a:pt x="199256" y="175981"/>
                </a:lnTo>
                <a:lnTo>
                  <a:pt x="210302" y="223017"/>
                </a:lnTo>
                <a:lnTo>
                  <a:pt x="193390" y="245921"/>
                </a:lnTo>
                <a:lnTo>
                  <a:pt x="153809" y="299074"/>
                </a:lnTo>
                <a:lnTo>
                  <a:pt x="108289" y="359137"/>
                </a:lnTo>
                <a:lnTo>
                  <a:pt x="73561" y="402772"/>
                </a:lnTo>
                <a:lnTo>
                  <a:pt x="39977" y="431400"/>
                </a:lnTo>
                <a:lnTo>
                  <a:pt x="28546" y="432031"/>
                </a:lnTo>
                <a:lnTo>
                  <a:pt x="112924" y="432031"/>
                </a:lnTo>
                <a:lnTo>
                  <a:pt x="142689" y="392373"/>
                </a:lnTo>
                <a:lnTo>
                  <a:pt x="181968" y="346397"/>
                </a:lnTo>
                <a:lnTo>
                  <a:pt x="199923" y="330244"/>
                </a:lnTo>
                <a:lnTo>
                  <a:pt x="221821" y="309986"/>
                </a:lnTo>
                <a:lnTo>
                  <a:pt x="230825" y="306633"/>
                </a:lnTo>
                <a:lnTo>
                  <a:pt x="311079" y="306633"/>
                </a:lnTo>
                <a:lnTo>
                  <a:pt x="320004" y="285831"/>
                </a:lnTo>
                <a:lnTo>
                  <a:pt x="332631" y="281790"/>
                </a:lnTo>
                <a:lnTo>
                  <a:pt x="361400" y="271723"/>
                </a:lnTo>
                <a:lnTo>
                  <a:pt x="392646" y="258715"/>
                </a:lnTo>
                <a:lnTo>
                  <a:pt x="406801" y="249636"/>
                </a:lnTo>
                <a:lnTo>
                  <a:pt x="334381" y="249636"/>
                </a:lnTo>
                <a:lnTo>
                  <a:pt x="337784" y="232580"/>
                </a:lnTo>
                <a:lnTo>
                  <a:pt x="371092" y="192308"/>
                </a:lnTo>
                <a:lnTo>
                  <a:pt x="234216" y="192308"/>
                </a:lnTo>
                <a:lnTo>
                  <a:pt x="220694" y="175413"/>
                </a:lnTo>
                <a:lnTo>
                  <a:pt x="215575" y="163924"/>
                </a:lnTo>
                <a:lnTo>
                  <a:pt x="218310" y="152567"/>
                </a:lnTo>
                <a:lnTo>
                  <a:pt x="228348" y="136072"/>
                </a:lnTo>
                <a:lnTo>
                  <a:pt x="240858" y="132656"/>
                </a:lnTo>
                <a:lnTo>
                  <a:pt x="264099" y="129037"/>
                </a:lnTo>
                <a:lnTo>
                  <a:pt x="397273" y="129037"/>
                </a:lnTo>
                <a:lnTo>
                  <a:pt x="383200" y="112616"/>
                </a:lnTo>
                <a:lnTo>
                  <a:pt x="390731" y="95788"/>
                </a:lnTo>
                <a:lnTo>
                  <a:pt x="395017" y="94015"/>
                </a:lnTo>
                <a:lnTo>
                  <a:pt x="404877" y="89089"/>
                </a:lnTo>
                <a:lnTo>
                  <a:pt x="415811" y="81601"/>
                </a:lnTo>
                <a:lnTo>
                  <a:pt x="416434" y="80815"/>
                </a:lnTo>
                <a:lnTo>
                  <a:pt x="327637" y="80815"/>
                </a:lnTo>
                <a:lnTo>
                  <a:pt x="289410" y="73741"/>
                </a:lnTo>
                <a:close/>
              </a:path>
              <a:path w="429895" h="572135">
                <a:moveTo>
                  <a:pt x="413478" y="190936"/>
                </a:moveTo>
                <a:lnTo>
                  <a:pt x="372227" y="190936"/>
                </a:lnTo>
                <a:lnTo>
                  <a:pt x="373802" y="191838"/>
                </a:lnTo>
                <a:lnTo>
                  <a:pt x="382450" y="213708"/>
                </a:lnTo>
                <a:lnTo>
                  <a:pt x="385841" y="226230"/>
                </a:lnTo>
                <a:lnTo>
                  <a:pt x="382953" y="230757"/>
                </a:lnTo>
                <a:lnTo>
                  <a:pt x="373851" y="240252"/>
                </a:lnTo>
                <a:lnTo>
                  <a:pt x="357879" y="248588"/>
                </a:lnTo>
                <a:lnTo>
                  <a:pt x="334381" y="249636"/>
                </a:lnTo>
                <a:lnTo>
                  <a:pt x="406801" y="249636"/>
                </a:lnTo>
                <a:lnTo>
                  <a:pt x="412702" y="245851"/>
                </a:lnTo>
                <a:lnTo>
                  <a:pt x="412469" y="240252"/>
                </a:lnTo>
                <a:lnTo>
                  <a:pt x="412260" y="232580"/>
                </a:lnTo>
                <a:lnTo>
                  <a:pt x="412150" y="212510"/>
                </a:lnTo>
                <a:lnTo>
                  <a:pt x="412968" y="197337"/>
                </a:lnTo>
                <a:lnTo>
                  <a:pt x="413478" y="190936"/>
                </a:lnTo>
                <a:close/>
              </a:path>
              <a:path w="429895" h="572135">
                <a:moveTo>
                  <a:pt x="397273" y="129037"/>
                </a:moveTo>
                <a:lnTo>
                  <a:pt x="264099" y="129037"/>
                </a:lnTo>
                <a:lnTo>
                  <a:pt x="265674" y="129964"/>
                </a:lnTo>
                <a:lnTo>
                  <a:pt x="247208" y="180713"/>
                </a:lnTo>
                <a:lnTo>
                  <a:pt x="234216" y="192308"/>
                </a:lnTo>
                <a:lnTo>
                  <a:pt x="371092" y="192308"/>
                </a:lnTo>
                <a:lnTo>
                  <a:pt x="372227" y="190936"/>
                </a:lnTo>
                <a:lnTo>
                  <a:pt x="413478" y="190936"/>
                </a:lnTo>
                <a:lnTo>
                  <a:pt x="414164" y="182328"/>
                </a:lnTo>
                <a:lnTo>
                  <a:pt x="414418" y="166183"/>
                </a:lnTo>
                <a:lnTo>
                  <a:pt x="412874" y="151787"/>
                </a:lnTo>
                <a:lnTo>
                  <a:pt x="408676" y="142029"/>
                </a:lnTo>
                <a:lnTo>
                  <a:pt x="403927" y="136690"/>
                </a:lnTo>
                <a:lnTo>
                  <a:pt x="399691" y="131847"/>
                </a:lnTo>
                <a:lnTo>
                  <a:pt x="397273" y="129037"/>
                </a:lnTo>
                <a:close/>
              </a:path>
              <a:path w="429895" h="572135">
                <a:moveTo>
                  <a:pt x="384058" y="0"/>
                </a:moveTo>
                <a:lnTo>
                  <a:pt x="342255" y="25735"/>
                </a:lnTo>
                <a:lnTo>
                  <a:pt x="335090" y="39621"/>
                </a:lnTo>
                <a:lnTo>
                  <a:pt x="335602" y="49297"/>
                </a:lnTo>
                <a:lnTo>
                  <a:pt x="338356" y="65803"/>
                </a:lnTo>
                <a:lnTo>
                  <a:pt x="327637" y="80815"/>
                </a:lnTo>
                <a:lnTo>
                  <a:pt x="416434" y="80815"/>
                </a:lnTo>
                <a:lnTo>
                  <a:pt x="423319" y="72141"/>
                </a:lnTo>
                <a:lnTo>
                  <a:pt x="427814" y="58689"/>
                </a:lnTo>
                <a:lnTo>
                  <a:pt x="429685" y="41157"/>
                </a:lnTo>
                <a:lnTo>
                  <a:pt x="424340" y="23061"/>
                </a:lnTo>
                <a:lnTo>
                  <a:pt x="407190" y="7917"/>
                </a:lnTo>
                <a:lnTo>
                  <a:pt x="405793" y="7117"/>
                </a:lnTo>
                <a:lnTo>
                  <a:pt x="38405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3527183" y="7293673"/>
            <a:ext cx="1874520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10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2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nadir</a:t>
            </a:r>
            <a:r>
              <a:rPr dirty="0" sz="900" spc="2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is</a:t>
            </a:r>
            <a:r>
              <a:rPr dirty="0" sz="900" spc="2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2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celestial</a:t>
            </a:r>
            <a:r>
              <a:rPr dirty="0" sz="900" spc="2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position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opposite</a:t>
            </a:r>
            <a:r>
              <a:rPr dirty="0" sz="900" spc="4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5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observer’s</a:t>
            </a:r>
            <a:r>
              <a:rPr dirty="0" sz="900" spc="5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zenith.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20656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8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EARTH</a:t>
            </a:r>
            <a:r>
              <a:rPr dirty="0" sz="1000" spc="28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70">
                <a:solidFill>
                  <a:srgbClr val="007DC5"/>
                </a:solidFill>
                <a:latin typeface="Tahoma"/>
                <a:cs typeface="Tahoma"/>
              </a:rPr>
              <a:t>AND</a:t>
            </a:r>
            <a:r>
              <a:rPr dirty="0" sz="1000" spc="29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8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50">
                <a:solidFill>
                  <a:srgbClr val="007DC5"/>
                </a:solidFill>
                <a:latin typeface="Tahoma"/>
                <a:cs typeface="Tahoma"/>
              </a:rPr>
              <a:t>HEAVENS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712115" y="389574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solidFill>
                  <a:srgbClr val="007DC5"/>
                </a:solidFill>
                <a:latin typeface="Tahoma"/>
                <a:cs typeface="Tahoma"/>
              </a:rPr>
              <a:t>7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7299" y="821514"/>
            <a:ext cx="2317115" cy="140779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likely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calculations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quite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vital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understood.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Without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grasp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concept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Local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rest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not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sense.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r>
              <a:rPr dirty="0" sz="1000" spc="-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1</a:t>
            </a:r>
            <a:endParaRPr sz="1000">
              <a:latin typeface="Tahoma"/>
              <a:cs typeface="Tahoma"/>
            </a:endParaRPr>
          </a:p>
          <a:p>
            <a:pPr marL="12700" marR="227329">
              <a:lnSpc>
                <a:spcPts val="980"/>
              </a:lnSpc>
              <a:spcBef>
                <a:spcPts val="5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West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longitude: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GHA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Sun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greater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than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observer’s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longitude.</a:t>
            </a:r>
            <a:endParaRPr sz="900">
              <a:latin typeface="Trebuchet MS"/>
              <a:cs typeface="Trebuchet MS"/>
            </a:endParaRPr>
          </a:p>
          <a:p>
            <a:pPr marL="126364">
              <a:lnSpc>
                <a:spcPts val="915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endParaRPr sz="900">
              <a:latin typeface="Tahoma"/>
              <a:cs typeface="Tahoma"/>
            </a:endParaRPr>
          </a:p>
          <a:p>
            <a:pPr marL="127000">
              <a:lnSpc>
                <a:spcPts val="103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GHA minus longitude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west.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335285" y="821537"/>
            <a:ext cx="2465070" cy="9099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18745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GHA, then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it from 360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(the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remainder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full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circle).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awkward.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easiest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numbers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360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west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answer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every time.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698500" y="2812199"/>
            <a:ext cx="2456815" cy="2510790"/>
            <a:chOff x="698500" y="2812199"/>
            <a:chExt cx="2456815" cy="251079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8500" y="3024873"/>
              <a:ext cx="2297912" cy="2297899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822615" y="4148251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5" h="46354">
                  <a:moveTo>
                    <a:pt x="23164" y="0"/>
                  </a:moveTo>
                  <a:lnTo>
                    <a:pt x="14149" y="1821"/>
                  </a:lnTo>
                  <a:lnTo>
                    <a:pt x="6786" y="6788"/>
                  </a:lnTo>
                  <a:lnTo>
                    <a:pt x="1821" y="14155"/>
                  </a:lnTo>
                  <a:lnTo>
                    <a:pt x="0" y="23177"/>
                  </a:lnTo>
                  <a:lnTo>
                    <a:pt x="1821" y="32199"/>
                  </a:lnTo>
                  <a:lnTo>
                    <a:pt x="6786" y="39566"/>
                  </a:lnTo>
                  <a:lnTo>
                    <a:pt x="14149" y="44533"/>
                  </a:lnTo>
                  <a:lnTo>
                    <a:pt x="23164" y="46354"/>
                  </a:lnTo>
                  <a:lnTo>
                    <a:pt x="32186" y="44533"/>
                  </a:lnTo>
                  <a:lnTo>
                    <a:pt x="39554" y="39566"/>
                  </a:lnTo>
                  <a:lnTo>
                    <a:pt x="44521" y="32199"/>
                  </a:lnTo>
                  <a:lnTo>
                    <a:pt x="46342" y="23177"/>
                  </a:lnTo>
                  <a:lnTo>
                    <a:pt x="44521" y="14155"/>
                  </a:lnTo>
                  <a:lnTo>
                    <a:pt x="39554" y="6788"/>
                  </a:lnTo>
                  <a:lnTo>
                    <a:pt x="32186" y="1821"/>
                  </a:lnTo>
                  <a:lnTo>
                    <a:pt x="2316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846694" y="3295154"/>
              <a:ext cx="0" cy="878205"/>
            </a:xfrm>
            <a:custGeom>
              <a:avLst/>
              <a:gdLst/>
              <a:ahLst/>
              <a:cxnLst/>
              <a:rect l="l" t="t" r="r" b="b"/>
              <a:pathLst>
                <a:path w="0" h="878204">
                  <a:moveTo>
                    <a:pt x="0" y="0"/>
                  </a:moveTo>
                  <a:lnTo>
                    <a:pt x="0" y="877582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846694" y="2815374"/>
              <a:ext cx="0" cy="1357630"/>
            </a:xfrm>
            <a:custGeom>
              <a:avLst/>
              <a:gdLst/>
              <a:ahLst/>
              <a:cxnLst/>
              <a:rect l="l" t="t" r="r" b="b"/>
              <a:pathLst>
                <a:path w="0" h="1357629">
                  <a:moveTo>
                    <a:pt x="0" y="0"/>
                  </a:moveTo>
                  <a:lnTo>
                    <a:pt x="0" y="1357363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846694" y="3458832"/>
              <a:ext cx="1282065" cy="1282700"/>
            </a:xfrm>
            <a:custGeom>
              <a:avLst/>
              <a:gdLst/>
              <a:ahLst/>
              <a:cxnLst/>
              <a:rect l="l" t="t" r="r" b="b"/>
              <a:pathLst>
                <a:path w="1282064" h="1282700">
                  <a:moveTo>
                    <a:pt x="0" y="713905"/>
                  </a:moveTo>
                  <a:lnTo>
                    <a:pt x="1281772" y="1282700"/>
                  </a:lnTo>
                </a:path>
                <a:path w="1282064" h="1282700">
                  <a:moveTo>
                    <a:pt x="0" y="713905"/>
                  </a:moveTo>
                  <a:lnTo>
                    <a:pt x="859497" y="0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915413" y="2886201"/>
              <a:ext cx="1233805" cy="1758950"/>
            </a:xfrm>
            <a:custGeom>
              <a:avLst/>
              <a:gdLst/>
              <a:ahLst/>
              <a:cxnLst/>
              <a:rect l="l" t="t" r="r" b="b"/>
              <a:pathLst>
                <a:path w="1233805" h="1758950">
                  <a:moveTo>
                    <a:pt x="1158366" y="1758657"/>
                  </a:moveTo>
                  <a:lnTo>
                    <a:pt x="1173769" y="1712364"/>
                  </a:lnTo>
                  <a:lnTo>
                    <a:pt x="1187490" y="1665329"/>
                  </a:lnTo>
                  <a:lnTo>
                    <a:pt x="1199496" y="1617588"/>
                  </a:lnTo>
                  <a:lnTo>
                    <a:pt x="1209751" y="1569176"/>
                  </a:lnTo>
                  <a:lnTo>
                    <a:pt x="1218221" y="1520128"/>
                  </a:lnTo>
                  <a:lnTo>
                    <a:pt x="1224869" y="1470479"/>
                  </a:lnTo>
                  <a:lnTo>
                    <a:pt x="1229662" y="1420266"/>
                  </a:lnTo>
                  <a:lnTo>
                    <a:pt x="1232563" y="1369523"/>
                  </a:lnTo>
                  <a:lnTo>
                    <a:pt x="1233538" y="1318285"/>
                  </a:lnTo>
                  <a:lnTo>
                    <a:pt x="1232566" y="1267142"/>
                  </a:lnTo>
                  <a:lnTo>
                    <a:pt x="1229674" y="1216491"/>
                  </a:lnTo>
                  <a:lnTo>
                    <a:pt x="1224898" y="1166366"/>
                  </a:lnTo>
                  <a:lnTo>
                    <a:pt x="1218272" y="1116803"/>
                  </a:lnTo>
                  <a:lnTo>
                    <a:pt x="1209831" y="1067837"/>
                  </a:lnTo>
                  <a:lnTo>
                    <a:pt x="1199611" y="1019503"/>
                  </a:lnTo>
                  <a:lnTo>
                    <a:pt x="1187647" y="971837"/>
                  </a:lnTo>
                  <a:lnTo>
                    <a:pt x="1173974" y="924873"/>
                  </a:lnTo>
                  <a:lnTo>
                    <a:pt x="1158627" y="878648"/>
                  </a:lnTo>
                  <a:lnTo>
                    <a:pt x="1141641" y="833195"/>
                  </a:lnTo>
                  <a:lnTo>
                    <a:pt x="1123051" y="788551"/>
                  </a:lnTo>
                  <a:lnTo>
                    <a:pt x="1102893" y="744751"/>
                  </a:lnTo>
                  <a:lnTo>
                    <a:pt x="1081201" y="701829"/>
                  </a:lnTo>
                  <a:lnTo>
                    <a:pt x="1058011" y="659822"/>
                  </a:lnTo>
                  <a:lnTo>
                    <a:pt x="1033359" y="618763"/>
                  </a:lnTo>
                  <a:lnTo>
                    <a:pt x="1007278" y="578689"/>
                  </a:lnTo>
                  <a:lnTo>
                    <a:pt x="979804" y="539635"/>
                  </a:lnTo>
                </a:path>
                <a:path w="1233805" h="1758950">
                  <a:moveTo>
                    <a:pt x="874458" y="412826"/>
                  </a:moveTo>
                  <a:lnTo>
                    <a:pt x="840484" y="378039"/>
                  </a:lnTo>
                  <a:lnTo>
                    <a:pt x="805260" y="344517"/>
                  </a:lnTo>
                  <a:lnTo>
                    <a:pt x="768821" y="312296"/>
                  </a:lnTo>
                  <a:lnTo>
                    <a:pt x="731207" y="281414"/>
                  </a:lnTo>
                  <a:lnTo>
                    <a:pt x="692454" y="251910"/>
                  </a:lnTo>
                  <a:lnTo>
                    <a:pt x="652600" y="223819"/>
                  </a:lnTo>
                  <a:lnTo>
                    <a:pt x="611682" y="197180"/>
                  </a:lnTo>
                  <a:lnTo>
                    <a:pt x="569737" y="172029"/>
                  </a:lnTo>
                  <a:lnTo>
                    <a:pt x="526804" y="148405"/>
                  </a:lnTo>
                  <a:lnTo>
                    <a:pt x="482920" y="126345"/>
                  </a:lnTo>
                  <a:lnTo>
                    <a:pt x="438122" y="105887"/>
                  </a:lnTo>
                  <a:lnTo>
                    <a:pt x="392448" y="87067"/>
                  </a:lnTo>
                  <a:lnTo>
                    <a:pt x="345934" y="69923"/>
                  </a:lnTo>
                  <a:lnTo>
                    <a:pt x="298619" y="54494"/>
                  </a:lnTo>
                  <a:lnTo>
                    <a:pt x="250541" y="40815"/>
                  </a:lnTo>
                  <a:lnTo>
                    <a:pt x="201736" y="28925"/>
                  </a:lnTo>
                  <a:lnTo>
                    <a:pt x="152241" y="18861"/>
                  </a:lnTo>
                  <a:lnTo>
                    <a:pt x="102096" y="10660"/>
                  </a:lnTo>
                  <a:lnTo>
                    <a:pt x="51336" y="4361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3686" y="2853093"/>
              <a:ext cx="81280" cy="6903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7911" y="4608944"/>
              <a:ext cx="65925" cy="85166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2718993" y="3546944"/>
              <a:ext cx="201295" cy="997585"/>
            </a:xfrm>
            <a:custGeom>
              <a:avLst/>
              <a:gdLst/>
              <a:ahLst/>
              <a:cxnLst/>
              <a:rect l="l" t="t" r="r" b="b"/>
              <a:pathLst>
                <a:path w="201294" h="997585">
                  <a:moveTo>
                    <a:pt x="143027" y="997115"/>
                  </a:moveTo>
                  <a:lnTo>
                    <a:pt x="158003" y="948671"/>
                  </a:lnTo>
                  <a:lnTo>
                    <a:pt x="170825" y="899321"/>
                  </a:lnTo>
                  <a:lnTo>
                    <a:pt x="181438" y="849120"/>
                  </a:lnTo>
                  <a:lnTo>
                    <a:pt x="189787" y="798121"/>
                  </a:lnTo>
                  <a:lnTo>
                    <a:pt x="195819" y="746379"/>
                  </a:lnTo>
                  <a:lnTo>
                    <a:pt x="199478" y="693947"/>
                  </a:lnTo>
                  <a:lnTo>
                    <a:pt x="200710" y="640880"/>
                  </a:lnTo>
                  <a:lnTo>
                    <a:pt x="200395" y="613991"/>
                  </a:lnTo>
                  <a:lnTo>
                    <a:pt x="199453" y="587260"/>
                  </a:lnTo>
                  <a:lnTo>
                    <a:pt x="197892" y="560691"/>
                  </a:lnTo>
                  <a:lnTo>
                    <a:pt x="195719" y="534288"/>
                  </a:lnTo>
                </a:path>
                <a:path w="201294" h="997585">
                  <a:moveTo>
                    <a:pt x="177685" y="413537"/>
                  </a:moveTo>
                  <a:lnTo>
                    <a:pt x="166210" y="363575"/>
                  </a:lnTo>
                  <a:lnTo>
                    <a:pt x="152540" y="314489"/>
                  </a:lnTo>
                  <a:lnTo>
                    <a:pt x="136730" y="266333"/>
                  </a:lnTo>
                  <a:lnTo>
                    <a:pt x="118834" y="219161"/>
                  </a:lnTo>
                  <a:lnTo>
                    <a:pt x="98908" y="173030"/>
                  </a:lnTo>
                  <a:lnTo>
                    <a:pt x="77006" y="127993"/>
                  </a:lnTo>
                  <a:lnTo>
                    <a:pt x="53184" y="84106"/>
                  </a:lnTo>
                  <a:lnTo>
                    <a:pt x="27497" y="4142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AAC5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6685" y="3503269"/>
              <a:ext cx="74079" cy="8371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5681" y="4508487"/>
              <a:ext cx="66230" cy="85089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1916328" y="3564331"/>
              <a:ext cx="346075" cy="160655"/>
            </a:xfrm>
            <a:custGeom>
              <a:avLst/>
              <a:gdLst/>
              <a:ahLst/>
              <a:cxnLst/>
              <a:rect l="l" t="t" r="r" b="b"/>
              <a:pathLst>
                <a:path w="346075" h="160654">
                  <a:moveTo>
                    <a:pt x="345782" y="160045"/>
                  </a:moveTo>
                  <a:lnTo>
                    <a:pt x="309438" y="129282"/>
                  </a:lnTo>
                  <a:lnTo>
                    <a:pt x="270821" y="101285"/>
                  </a:lnTo>
                  <a:lnTo>
                    <a:pt x="230085" y="76208"/>
                  </a:lnTo>
                  <a:lnTo>
                    <a:pt x="187383" y="54205"/>
                  </a:lnTo>
                  <a:lnTo>
                    <a:pt x="142870" y="35428"/>
                  </a:lnTo>
                  <a:lnTo>
                    <a:pt x="96699" y="20033"/>
                  </a:lnTo>
                  <a:lnTo>
                    <a:pt x="49025" y="817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4855" y="3532695"/>
              <a:ext cx="82600" cy="68694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20912" y="3682720"/>
              <a:ext cx="81127" cy="78638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1688387" y="2779385"/>
            <a:ext cx="1752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20833" sz="1200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600" spc="-25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950772" y="3338186"/>
            <a:ext cx="43815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14300" marR="5080" indent="-102235">
              <a:lnSpc>
                <a:spcPts val="900"/>
              </a:lnSpc>
              <a:spcBef>
                <a:spcPts val="18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longitude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west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2797912" y="3941385"/>
            <a:ext cx="2235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LHA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2732685" y="3290129"/>
            <a:ext cx="2457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6" name="object 26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31631" y="3814074"/>
            <a:ext cx="233278" cy="218492"/>
          </a:xfrm>
          <a:prstGeom prst="rect">
            <a:avLst/>
          </a:prstGeom>
        </p:spPr>
      </p:pic>
      <p:sp>
        <p:nvSpPr>
          <p:cNvPr id="27" name="object 27" descr=""/>
          <p:cNvSpPr txBox="1"/>
          <p:nvPr/>
        </p:nvSpPr>
        <p:spPr>
          <a:xfrm>
            <a:off x="3335299" y="5090085"/>
            <a:ext cx="2284730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Sun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14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16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18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 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3rd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May?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40°13</a:t>
            </a:r>
            <a:r>
              <a:rPr dirty="0" sz="900" spc="-3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W.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3347999" y="6015304"/>
            <a:ext cx="2448560" cy="0"/>
          </a:xfrm>
          <a:custGeom>
            <a:avLst/>
            <a:gdLst/>
            <a:ahLst/>
            <a:cxnLst/>
            <a:rect l="l" t="t" r="r" b="b"/>
            <a:pathLst>
              <a:path w="2448560" h="0">
                <a:moveTo>
                  <a:pt x="0" y="0"/>
                </a:moveTo>
                <a:lnTo>
                  <a:pt x="244856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 txBox="1"/>
          <p:nvPr/>
        </p:nvSpPr>
        <p:spPr>
          <a:xfrm>
            <a:off x="3335299" y="5731130"/>
            <a:ext cx="115189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50"/>
              </a:lnSpc>
              <a:spcBef>
                <a:spcPts val="10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14</a:t>
            </a:r>
            <a:r>
              <a:rPr dirty="0" sz="900" spc="-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1070"/>
              </a:lnSpc>
              <a:spcBef>
                <a:spcPts val="10"/>
              </a:spcBef>
            </a:pP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Increment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16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18</a:t>
            </a:r>
            <a:r>
              <a:rPr dirty="0" sz="9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5138724" y="5732387"/>
            <a:ext cx="49022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50"/>
              </a:lnSpc>
              <a:spcBef>
                <a:spcPts val="100"/>
              </a:spcBef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30°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47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3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.2</a:t>
            </a:r>
            <a:endParaRPr sz="900">
              <a:latin typeface="Tahoma"/>
              <a:cs typeface="Tahoma"/>
            </a:endParaRPr>
          </a:p>
          <a:p>
            <a:pPr marL="76200">
              <a:lnSpc>
                <a:spcPts val="1045"/>
              </a:lnSpc>
            </a:pP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4°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04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3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.5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75"/>
              </a:lnSpc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34°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51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3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.7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335528" y="6125236"/>
            <a:ext cx="3511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360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5075402" y="6125236"/>
            <a:ext cx="2552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360°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3335299" y="6919393"/>
            <a:ext cx="2410460" cy="115824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both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examples,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LHA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GHA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minus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happens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makes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nonsense,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just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quick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360°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counts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well.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r>
              <a:rPr dirty="0" sz="1000" spc="-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3</a:t>
            </a:r>
            <a:endParaRPr sz="1000">
              <a:latin typeface="Tahoma"/>
              <a:cs typeface="Tahoma"/>
            </a:endParaRPr>
          </a:p>
          <a:p>
            <a:pPr marL="12700" marR="156845">
              <a:lnSpc>
                <a:spcPts val="980"/>
              </a:lnSpc>
              <a:spcBef>
                <a:spcPts val="55"/>
              </a:spcBef>
            </a:pP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East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longitude: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GHA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smaller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value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than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longitude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(expressed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360°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notation).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707299" y="5857076"/>
            <a:ext cx="2272665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Sun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16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27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 1st May?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longitude is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15°23</a:t>
            </a:r>
            <a:r>
              <a:rPr dirty="0" sz="900" spc="-2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W.</a:t>
            </a:r>
            <a:endParaRPr sz="900">
              <a:latin typeface="Tahoma"/>
              <a:cs typeface="Tahoma"/>
            </a:endParaRPr>
          </a:p>
        </p:txBody>
      </p:sp>
      <p:graphicFrame>
        <p:nvGraphicFramePr>
          <p:cNvPr id="35" name="object 35" descr=""/>
          <p:cNvGraphicFramePr>
            <a:graphicFrameLocks noGrp="1"/>
          </p:cNvGraphicFramePr>
          <p:nvPr/>
        </p:nvGraphicFramePr>
        <p:xfrm>
          <a:off x="720001" y="6278854"/>
          <a:ext cx="5076825" cy="556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3195"/>
                <a:gridCol w="1015365"/>
                <a:gridCol w="179069"/>
                <a:gridCol w="1297305"/>
                <a:gridCol w="1150619"/>
              </a:tblGrid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75"/>
                        </a:lnSpc>
                        <a:spcBef>
                          <a:spcPts val="5"/>
                        </a:spcBef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GHA</a:t>
                      </a:r>
                      <a:r>
                        <a:rPr dirty="0" sz="900" spc="5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16</a:t>
                      </a:r>
                      <a:r>
                        <a:rPr dirty="0" sz="900" spc="-15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6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h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381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r" marR="236220">
                        <a:lnSpc>
                          <a:spcPts val="1065"/>
                        </a:lnSpc>
                        <a:spcBef>
                          <a:spcPts val="5"/>
                        </a:spcBef>
                      </a:pPr>
                      <a:r>
                        <a:rPr dirty="0" sz="9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60°</a:t>
                      </a:r>
                      <a:r>
                        <a:rPr dirty="0" sz="9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43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r>
                        <a:rPr dirty="0" sz="900" spc="-35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.9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50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GHA</a:t>
                      </a:r>
                      <a:r>
                        <a:rPr dirty="0" sz="900" spc="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9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+</a:t>
                      </a:r>
                      <a:r>
                        <a:rPr dirty="0" sz="900" spc="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360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100965" indent="-101600">
                        <a:lnSpc>
                          <a:spcPts val="1055"/>
                        </a:lnSpc>
                        <a:buFont typeface="Symbol"/>
                        <a:buChar char=""/>
                        <a:tabLst>
                          <a:tab pos="101600" algn="l"/>
                        </a:tabLst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Longitude</a:t>
                      </a:r>
                      <a:r>
                        <a:rPr dirty="0" sz="900" spc="-6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west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1959">
                        <a:lnSpc>
                          <a:spcPts val="1005"/>
                        </a:lnSpc>
                      </a:pPr>
                      <a:r>
                        <a:rPr dirty="0" sz="9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394°</a:t>
                      </a:r>
                      <a:r>
                        <a:rPr dirty="0" sz="9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51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.7</a:t>
                      </a:r>
                      <a:endParaRPr sz="900">
                        <a:latin typeface="Tahoma"/>
                        <a:cs typeface="Tahoma"/>
                      </a:endParaRPr>
                    </a:p>
                    <a:p>
                      <a:pPr marL="505459">
                        <a:lnSpc>
                          <a:spcPts val="1050"/>
                        </a:lnSpc>
                      </a:pPr>
                      <a:r>
                        <a:rPr dirty="0" sz="9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40°</a:t>
                      </a:r>
                      <a:r>
                        <a:rPr dirty="0" sz="9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13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r>
                        <a:rPr dirty="0" sz="900" spc="-35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.0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>
                        <a:lnSpc>
                          <a:spcPts val="865"/>
                        </a:lnSpc>
                      </a:pPr>
                      <a:r>
                        <a:rPr dirty="0" sz="900" spc="9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+</a:t>
                      </a:r>
                      <a:r>
                        <a:rPr dirty="0" sz="900" spc="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Increment</a:t>
                      </a:r>
                      <a:r>
                        <a:rPr dirty="0" sz="900" spc="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15</a:t>
                      </a:r>
                      <a:r>
                        <a:rPr dirty="0" sz="900" spc="-17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m</a:t>
                      </a:r>
                      <a:r>
                        <a:rPr dirty="0" sz="900" spc="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27</a:t>
                      </a:r>
                      <a:r>
                        <a:rPr dirty="0" sz="900" spc="-1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5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s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36220">
                        <a:lnSpc>
                          <a:spcPts val="865"/>
                        </a:lnSpc>
                      </a:pPr>
                      <a:r>
                        <a:rPr dirty="0" sz="900" spc="-7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3°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51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r>
                        <a:rPr dirty="0" sz="900" spc="-35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.8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019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LHA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41959">
                        <a:lnSpc>
                          <a:spcPts val="1019"/>
                        </a:lnSpc>
                      </a:pPr>
                      <a:r>
                        <a:rPr dirty="0" sz="9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354°</a:t>
                      </a:r>
                      <a:r>
                        <a:rPr dirty="0" sz="9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38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.7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</a:tr>
              <a:tr h="121285">
                <a:tc>
                  <a:txBody>
                    <a:bodyPr/>
                    <a:lstStyle/>
                    <a:p>
                      <a:pPr>
                        <a:lnSpc>
                          <a:spcPts val="1019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GHA</a:t>
                      </a:r>
                      <a:r>
                        <a:rPr dirty="0" sz="900" spc="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Sun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 marR="236220">
                        <a:lnSpc>
                          <a:spcPts val="1019"/>
                        </a:lnSpc>
                      </a:pPr>
                      <a:r>
                        <a:rPr dirty="0" sz="9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64°</a:t>
                      </a:r>
                      <a:r>
                        <a:rPr dirty="0" sz="9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35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r>
                        <a:rPr dirty="0" sz="900" spc="-35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.7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36" name="object 36" descr=""/>
          <p:cNvSpPr/>
          <p:nvPr/>
        </p:nvSpPr>
        <p:spPr>
          <a:xfrm>
            <a:off x="720001" y="6986155"/>
            <a:ext cx="2448560" cy="0"/>
          </a:xfrm>
          <a:custGeom>
            <a:avLst/>
            <a:gdLst/>
            <a:ahLst/>
            <a:cxnLst/>
            <a:rect l="l" t="t" r="r" b="b"/>
            <a:pathLst>
              <a:path w="2448560" h="0">
                <a:moveTo>
                  <a:pt x="0" y="0"/>
                </a:moveTo>
                <a:lnTo>
                  <a:pt x="244856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 txBox="1"/>
          <p:nvPr/>
        </p:nvSpPr>
        <p:spPr>
          <a:xfrm>
            <a:off x="707299" y="6779438"/>
            <a:ext cx="880744" cy="350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300"/>
              </a:lnSpc>
              <a:spcBef>
                <a:spcPts val="100"/>
              </a:spcBef>
              <a:buFont typeface="Symbol"/>
              <a:buChar char=""/>
              <a:tabLst>
                <a:tab pos="114300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west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2447174" y="6778181"/>
            <a:ext cx="490220" cy="35306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15°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23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3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.0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49°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12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3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.7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707299" y="7280504"/>
            <a:ext cx="2351405" cy="798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r>
              <a:rPr dirty="0" sz="1000" spc="-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2</a:t>
            </a:r>
            <a:endParaRPr sz="1000">
              <a:latin typeface="Tahoma"/>
              <a:cs typeface="Tahoma"/>
            </a:endParaRPr>
          </a:p>
          <a:p>
            <a:pPr marL="12700" marR="271780">
              <a:lnSpc>
                <a:spcPts val="980"/>
              </a:lnSpc>
              <a:spcBef>
                <a:spcPts val="5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West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longitude: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GHA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less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than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observer’s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longitude.</a:t>
            </a:r>
            <a:endParaRPr sz="900">
              <a:latin typeface="Trebuchet MS"/>
              <a:cs typeface="Trebuchet MS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study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diagram will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 that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logical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answer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difference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40" name="object 40" descr=""/>
          <p:cNvGrpSpPr/>
          <p:nvPr/>
        </p:nvGrpSpPr>
        <p:grpSpPr>
          <a:xfrm>
            <a:off x="3351910" y="2099208"/>
            <a:ext cx="2456815" cy="2580640"/>
            <a:chOff x="3351910" y="2099208"/>
            <a:chExt cx="2456815" cy="2580640"/>
          </a:xfrm>
        </p:grpSpPr>
        <p:pic>
          <p:nvPicPr>
            <p:cNvPr id="41" name="object 4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51910" y="2315514"/>
              <a:ext cx="2297899" cy="2297899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4571415" y="2856585"/>
              <a:ext cx="536575" cy="1082040"/>
            </a:xfrm>
            <a:custGeom>
              <a:avLst/>
              <a:gdLst/>
              <a:ahLst/>
              <a:cxnLst/>
              <a:rect l="l" t="t" r="r" b="b"/>
              <a:pathLst>
                <a:path w="536575" h="1082039">
                  <a:moveTo>
                    <a:pt x="302895" y="1081544"/>
                  </a:moveTo>
                  <a:lnTo>
                    <a:pt x="340309" y="1049725"/>
                  </a:lnTo>
                  <a:lnTo>
                    <a:pt x="375027" y="1015025"/>
                  </a:lnTo>
                  <a:lnTo>
                    <a:pt x="406866" y="977625"/>
                  </a:lnTo>
                  <a:lnTo>
                    <a:pt x="435642" y="937708"/>
                  </a:lnTo>
                  <a:lnTo>
                    <a:pt x="461173" y="895458"/>
                  </a:lnTo>
                  <a:lnTo>
                    <a:pt x="483277" y="851057"/>
                  </a:lnTo>
                  <a:lnTo>
                    <a:pt x="501772" y="804687"/>
                  </a:lnTo>
                  <a:lnTo>
                    <a:pt x="516474" y="756531"/>
                  </a:lnTo>
                  <a:lnTo>
                    <a:pt x="527202" y="706772"/>
                  </a:lnTo>
                  <a:lnTo>
                    <a:pt x="533772" y="655591"/>
                  </a:lnTo>
                  <a:lnTo>
                    <a:pt x="536003" y="603173"/>
                  </a:lnTo>
                  <a:lnTo>
                    <a:pt x="534081" y="554503"/>
                  </a:lnTo>
                  <a:lnTo>
                    <a:pt x="528412" y="506887"/>
                  </a:lnTo>
                  <a:lnTo>
                    <a:pt x="519142" y="460472"/>
                  </a:lnTo>
                  <a:lnTo>
                    <a:pt x="506417" y="415403"/>
                  </a:lnTo>
                  <a:lnTo>
                    <a:pt x="490382" y="371826"/>
                  </a:lnTo>
                  <a:lnTo>
                    <a:pt x="471184" y="329886"/>
                  </a:lnTo>
                  <a:lnTo>
                    <a:pt x="448967" y="289730"/>
                  </a:lnTo>
                  <a:lnTo>
                    <a:pt x="423878" y="251502"/>
                  </a:lnTo>
                  <a:lnTo>
                    <a:pt x="396062" y="215350"/>
                  </a:lnTo>
                  <a:lnTo>
                    <a:pt x="365665" y="181418"/>
                  </a:lnTo>
                  <a:lnTo>
                    <a:pt x="332834" y="149852"/>
                  </a:lnTo>
                  <a:lnTo>
                    <a:pt x="297712" y="120798"/>
                  </a:lnTo>
                  <a:lnTo>
                    <a:pt x="260447" y="94402"/>
                  </a:lnTo>
                  <a:lnTo>
                    <a:pt x="221184" y="70810"/>
                  </a:lnTo>
                  <a:lnTo>
                    <a:pt x="180069" y="50166"/>
                  </a:lnTo>
                  <a:lnTo>
                    <a:pt x="137247" y="32618"/>
                  </a:lnTo>
                  <a:lnTo>
                    <a:pt x="92864" y="18310"/>
                  </a:lnTo>
                  <a:lnTo>
                    <a:pt x="47066" y="738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19879" y="2824708"/>
              <a:ext cx="82397" cy="68770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32134" y="3896360"/>
              <a:ext cx="82753" cy="7616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87949" y="3783977"/>
              <a:ext cx="230403" cy="230390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4476000" y="3435273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4" h="46354">
                  <a:moveTo>
                    <a:pt x="23177" y="0"/>
                  </a:moveTo>
                  <a:lnTo>
                    <a:pt x="14155" y="1821"/>
                  </a:lnTo>
                  <a:lnTo>
                    <a:pt x="6788" y="6788"/>
                  </a:lnTo>
                  <a:lnTo>
                    <a:pt x="1821" y="14155"/>
                  </a:lnTo>
                  <a:lnTo>
                    <a:pt x="0" y="23177"/>
                  </a:lnTo>
                  <a:lnTo>
                    <a:pt x="1821" y="32199"/>
                  </a:lnTo>
                  <a:lnTo>
                    <a:pt x="6788" y="39566"/>
                  </a:lnTo>
                  <a:lnTo>
                    <a:pt x="14155" y="44533"/>
                  </a:lnTo>
                  <a:lnTo>
                    <a:pt x="23177" y="46354"/>
                  </a:lnTo>
                  <a:lnTo>
                    <a:pt x="32199" y="44533"/>
                  </a:lnTo>
                  <a:lnTo>
                    <a:pt x="39566" y="39566"/>
                  </a:lnTo>
                  <a:lnTo>
                    <a:pt x="44533" y="32199"/>
                  </a:lnTo>
                  <a:lnTo>
                    <a:pt x="46354" y="23177"/>
                  </a:lnTo>
                  <a:lnTo>
                    <a:pt x="44533" y="14155"/>
                  </a:lnTo>
                  <a:lnTo>
                    <a:pt x="39566" y="6788"/>
                  </a:lnTo>
                  <a:lnTo>
                    <a:pt x="32199" y="1821"/>
                  </a:lnTo>
                  <a:lnTo>
                    <a:pt x="231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4500092" y="2582164"/>
              <a:ext cx="0" cy="878205"/>
            </a:xfrm>
            <a:custGeom>
              <a:avLst/>
              <a:gdLst/>
              <a:ahLst/>
              <a:cxnLst/>
              <a:rect l="l" t="t" r="r" b="b"/>
              <a:pathLst>
                <a:path w="0" h="878204">
                  <a:moveTo>
                    <a:pt x="0" y="0"/>
                  </a:moveTo>
                  <a:lnTo>
                    <a:pt x="0" y="877595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4500092" y="2102383"/>
              <a:ext cx="0" cy="1357630"/>
            </a:xfrm>
            <a:custGeom>
              <a:avLst/>
              <a:gdLst/>
              <a:ahLst/>
              <a:cxnLst/>
              <a:rect l="l" t="t" r="r" b="b"/>
              <a:pathLst>
                <a:path w="0" h="1357629">
                  <a:moveTo>
                    <a:pt x="0" y="0"/>
                  </a:moveTo>
                  <a:lnTo>
                    <a:pt x="0" y="1357376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4500092" y="3459759"/>
              <a:ext cx="1282065" cy="1217295"/>
            </a:xfrm>
            <a:custGeom>
              <a:avLst/>
              <a:gdLst/>
              <a:ahLst/>
              <a:cxnLst/>
              <a:rect l="l" t="t" r="r" b="b"/>
              <a:pathLst>
                <a:path w="1282064" h="1217295">
                  <a:moveTo>
                    <a:pt x="0" y="0"/>
                  </a:moveTo>
                  <a:lnTo>
                    <a:pt x="1281772" y="568794"/>
                  </a:lnTo>
                </a:path>
                <a:path w="1282064" h="1217295">
                  <a:moveTo>
                    <a:pt x="11531" y="15621"/>
                  </a:moveTo>
                  <a:lnTo>
                    <a:pt x="735253" y="1216761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4568812" y="2173224"/>
              <a:ext cx="1233805" cy="1758950"/>
            </a:xfrm>
            <a:custGeom>
              <a:avLst/>
              <a:gdLst/>
              <a:ahLst/>
              <a:cxnLst/>
              <a:rect l="l" t="t" r="r" b="b"/>
              <a:pathLst>
                <a:path w="1233804" h="1758950">
                  <a:moveTo>
                    <a:pt x="1158366" y="1758657"/>
                  </a:moveTo>
                  <a:lnTo>
                    <a:pt x="1173765" y="1712364"/>
                  </a:lnTo>
                  <a:lnTo>
                    <a:pt x="1187485" y="1665329"/>
                  </a:lnTo>
                  <a:lnTo>
                    <a:pt x="1199491" y="1617588"/>
                  </a:lnTo>
                  <a:lnTo>
                    <a:pt x="1209746" y="1569176"/>
                  </a:lnTo>
                  <a:lnTo>
                    <a:pt x="1218217" y="1520128"/>
                  </a:lnTo>
                  <a:lnTo>
                    <a:pt x="1224867" y="1470479"/>
                  </a:lnTo>
                  <a:lnTo>
                    <a:pt x="1229660" y="1420266"/>
                  </a:lnTo>
                  <a:lnTo>
                    <a:pt x="1232563" y="1369523"/>
                  </a:lnTo>
                  <a:lnTo>
                    <a:pt x="1233538" y="1318285"/>
                  </a:lnTo>
                  <a:lnTo>
                    <a:pt x="1232486" y="1265082"/>
                  </a:lnTo>
                  <a:lnTo>
                    <a:pt x="1229357" y="1212412"/>
                  </a:lnTo>
                  <a:lnTo>
                    <a:pt x="1224191" y="1160316"/>
                  </a:lnTo>
                  <a:lnTo>
                    <a:pt x="1217027" y="1108833"/>
                  </a:lnTo>
                  <a:lnTo>
                    <a:pt x="1207904" y="1058003"/>
                  </a:lnTo>
                  <a:lnTo>
                    <a:pt x="1196863" y="1007865"/>
                  </a:lnTo>
                  <a:lnTo>
                    <a:pt x="1183943" y="958459"/>
                  </a:lnTo>
                  <a:lnTo>
                    <a:pt x="1169184" y="909825"/>
                  </a:lnTo>
                  <a:lnTo>
                    <a:pt x="1152624" y="862002"/>
                  </a:lnTo>
                  <a:lnTo>
                    <a:pt x="1134305" y="815030"/>
                  </a:lnTo>
                  <a:lnTo>
                    <a:pt x="1114264" y="768949"/>
                  </a:lnTo>
                  <a:lnTo>
                    <a:pt x="1092543" y="723797"/>
                  </a:lnTo>
                  <a:lnTo>
                    <a:pt x="1069180" y="679616"/>
                  </a:lnTo>
                  <a:lnTo>
                    <a:pt x="1044216" y="636444"/>
                  </a:lnTo>
                  <a:lnTo>
                    <a:pt x="1017689" y="594321"/>
                  </a:lnTo>
                </a:path>
                <a:path w="1233804" h="1758950">
                  <a:moveTo>
                    <a:pt x="921334" y="465340"/>
                  </a:moveTo>
                  <a:lnTo>
                    <a:pt x="888538" y="428024"/>
                  </a:lnTo>
                  <a:lnTo>
                    <a:pt x="854382" y="391970"/>
                  </a:lnTo>
                  <a:lnTo>
                    <a:pt x="818905" y="357219"/>
                  </a:lnTo>
                  <a:lnTo>
                    <a:pt x="782148" y="323812"/>
                  </a:lnTo>
                  <a:lnTo>
                    <a:pt x="744150" y="291787"/>
                  </a:lnTo>
                  <a:lnTo>
                    <a:pt x="704951" y="261184"/>
                  </a:lnTo>
                  <a:lnTo>
                    <a:pt x="664590" y="232044"/>
                  </a:lnTo>
                  <a:lnTo>
                    <a:pt x="623109" y="204407"/>
                  </a:lnTo>
                  <a:lnTo>
                    <a:pt x="580547" y="178312"/>
                  </a:lnTo>
                  <a:lnTo>
                    <a:pt x="536944" y="153800"/>
                  </a:lnTo>
                  <a:lnTo>
                    <a:pt x="492339" y="130909"/>
                  </a:lnTo>
                  <a:lnTo>
                    <a:pt x="446773" y="109681"/>
                  </a:lnTo>
                  <a:lnTo>
                    <a:pt x="400285" y="90154"/>
                  </a:lnTo>
                  <a:lnTo>
                    <a:pt x="352916" y="72369"/>
                  </a:lnTo>
                  <a:lnTo>
                    <a:pt x="304705" y="56366"/>
                  </a:lnTo>
                  <a:lnTo>
                    <a:pt x="255692" y="42185"/>
                  </a:lnTo>
                  <a:lnTo>
                    <a:pt x="205917" y="29865"/>
                  </a:lnTo>
                  <a:lnTo>
                    <a:pt x="155421" y="19447"/>
                  </a:lnTo>
                  <a:lnTo>
                    <a:pt x="104243" y="10970"/>
                  </a:lnTo>
                  <a:lnTo>
                    <a:pt x="52422" y="4474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17085" y="2140115"/>
              <a:ext cx="81279" cy="69024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01309" y="3895966"/>
              <a:ext cx="65912" cy="85166"/>
            </a:xfrm>
            <a:prstGeom prst="rect">
              <a:avLst/>
            </a:prstGeom>
          </p:spPr>
        </p:pic>
      </p:grpSp>
      <p:sp>
        <p:nvSpPr>
          <p:cNvPr id="53" name="object 53" descr=""/>
          <p:cNvSpPr txBox="1"/>
          <p:nvPr/>
        </p:nvSpPr>
        <p:spPr>
          <a:xfrm>
            <a:off x="4341783" y="2066403"/>
            <a:ext cx="1752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20833" sz="1200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600" spc="-25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4590653" y="3157989"/>
            <a:ext cx="438150" cy="261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93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longitude</a:t>
            </a:r>
            <a:endParaRPr sz="800">
              <a:latin typeface="Arial"/>
              <a:cs typeface="Arial"/>
            </a:endParaRPr>
          </a:p>
          <a:p>
            <a:pPr algn="r" marR="5080">
              <a:lnSpc>
                <a:spcPts val="930"/>
              </a:lnSpc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west</a:t>
            </a:r>
            <a:endParaRPr sz="800">
              <a:latin typeface="Arial"/>
              <a:cs typeface="Arial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3303991" y="3379274"/>
            <a:ext cx="2235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LHA</a:t>
            </a:r>
            <a:endParaRPr sz="800">
              <a:latin typeface="Arial"/>
              <a:cs typeface="Arial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5427329" y="2622456"/>
            <a:ext cx="2457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7" name="object 57" descr=""/>
          <p:cNvGrpSpPr/>
          <p:nvPr/>
        </p:nvGrpSpPr>
        <p:grpSpPr>
          <a:xfrm>
            <a:off x="3402076" y="2360231"/>
            <a:ext cx="2197735" cy="2199640"/>
            <a:chOff x="3402076" y="2360231"/>
            <a:chExt cx="2197735" cy="2199640"/>
          </a:xfrm>
        </p:grpSpPr>
        <p:pic>
          <p:nvPicPr>
            <p:cNvPr id="58" name="object 5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97806" y="3680129"/>
              <a:ext cx="194362" cy="247621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3408426" y="2366581"/>
              <a:ext cx="2185035" cy="2186940"/>
            </a:xfrm>
            <a:custGeom>
              <a:avLst/>
              <a:gdLst/>
              <a:ahLst/>
              <a:cxnLst/>
              <a:rect l="l" t="t" r="r" b="b"/>
              <a:pathLst>
                <a:path w="2185035" h="2186940">
                  <a:moveTo>
                    <a:pt x="2119744" y="1465681"/>
                  </a:moveTo>
                  <a:lnTo>
                    <a:pt x="2134640" y="1421662"/>
                  </a:lnTo>
                  <a:lnTo>
                    <a:pt x="2147695" y="1376827"/>
                  </a:lnTo>
                  <a:lnTo>
                    <a:pt x="2158864" y="1331221"/>
                  </a:lnTo>
                  <a:lnTo>
                    <a:pt x="2168102" y="1284887"/>
                  </a:lnTo>
                  <a:lnTo>
                    <a:pt x="2175365" y="1237871"/>
                  </a:lnTo>
                  <a:lnTo>
                    <a:pt x="2180609" y="1190218"/>
                  </a:lnTo>
                  <a:lnTo>
                    <a:pt x="2183787" y="1141972"/>
                  </a:lnTo>
                  <a:lnTo>
                    <a:pt x="2184857" y="1093177"/>
                  </a:lnTo>
                  <a:lnTo>
                    <a:pt x="2183792" y="1044484"/>
                  </a:lnTo>
                  <a:lnTo>
                    <a:pt x="2180626" y="996336"/>
                  </a:lnTo>
                  <a:lnTo>
                    <a:pt x="2175404" y="948778"/>
                  </a:lnTo>
                  <a:lnTo>
                    <a:pt x="2168170" y="901853"/>
                  </a:lnTo>
                  <a:lnTo>
                    <a:pt x="2158968" y="855608"/>
                  </a:lnTo>
                  <a:lnTo>
                    <a:pt x="2147844" y="810086"/>
                  </a:lnTo>
                  <a:lnTo>
                    <a:pt x="2134842" y="765331"/>
                  </a:lnTo>
                  <a:lnTo>
                    <a:pt x="2120005" y="721388"/>
                  </a:lnTo>
                  <a:lnTo>
                    <a:pt x="2103378" y="678301"/>
                  </a:lnTo>
                  <a:lnTo>
                    <a:pt x="2085007" y="636116"/>
                  </a:lnTo>
                  <a:lnTo>
                    <a:pt x="2064934" y="594875"/>
                  </a:lnTo>
                  <a:lnTo>
                    <a:pt x="2043206" y="554625"/>
                  </a:lnTo>
                  <a:lnTo>
                    <a:pt x="2019865" y="515408"/>
                  </a:lnTo>
                  <a:lnTo>
                    <a:pt x="1994957" y="477270"/>
                  </a:lnTo>
                  <a:lnTo>
                    <a:pt x="1968526" y="440255"/>
                  </a:lnTo>
                  <a:lnTo>
                    <a:pt x="1940617" y="404408"/>
                  </a:lnTo>
                  <a:lnTo>
                    <a:pt x="1911273" y="369772"/>
                  </a:lnTo>
                  <a:lnTo>
                    <a:pt x="1880540" y="336393"/>
                  </a:lnTo>
                  <a:lnTo>
                    <a:pt x="1848461" y="304315"/>
                  </a:lnTo>
                  <a:lnTo>
                    <a:pt x="1815082" y="273582"/>
                  </a:lnTo>
                  <a:lnTo>
                    <a:pt x="1780446" y="244238"/>
                  </a:lnTo>
                  <a:lnTo>
                    <a:pt x="1744598" y="216329"/>
                  </a:lnTo>
                  <a:lnTo>
                    <a:pt x="1707583" y="189898"/>
                  </a:lnTo>
                  <a:lnTo>
                    <a:pt x="1669445" y="164990"/>
                  </a:lnTo>
                  <a:lnTo>
                    <a:pt x="1630228" y="141650"/>
                  </a:lnTo>
                  <a:lnTo>
                    <a:pt x="1589977" y="119921"/>
                  </a:lnTo>
                  <a:lnTo>
                    <a:pt x="1548736" y="99849"/>
                  </a:lnTo>
                  <a:lnTo>
                    <a:pt x="1506549" y="81478"/>
                  </a:lnTo>
                  <a:lnTo>
                    <a:pt x="1463462" y="64851"/>
                  </a:lnTo>
                  <a:lnTo>
                    <a:pt x="1419519" y="50015"/>
                  </a:lnTo>
                  <a:lnTo>
                    <a:pt x="1374763" y="37012"/>
                  </a:lnTo>
                  <a:lnTo>
                    <a:pt x="1329240" y="25888"/>
                  </a:lnTo>
                  <a:lnTo>
                    <a:pt x="1282994" y="16686"/>
                  </a:lnTo>
                  <a:lnTo>
                    <a:pt x="1236069" y="9453"/>
                  </a:lnTo>
                  <a:lnTo>
                    <a:pt x="1188510" y="4230"/>
                  </a:lnTo>
                  <a:lnTo>
                    <a:pt x="1140361" y="1065"/>
                  </a:lnTo>
                  <a:lnTo>
                    <a:pt x="1091666" y="0"/>
                  </a:lnTo>
                  <a:lnTo>
                    <a:pt x="1043536" y="1040"/>
                  </a:lnTo>
                  <a:lnTo>
                    <a:pt x="995938" y="4133"/>
                  </a:lnTo>
                  <a:lnTo>
                    <a:pt x="948916" y="9236"/>
                  </a:lnTo>
                  <a:lnTo>
                    <a:pt x="902511" y="16305"/>
                  </a:lnTo>
                  <a:lnTo>
                    <a:pt x="856768" y="25299"/>
                  </a:lnTo>
                  <a:lnTo>
                    <a:pt x="811728" y="36173"/>
                  </a:lnTo>
                  <a:lnTo>
                    <a:pt x="767435" y="48885"/>
                  </a:lnTo>
                  <a:lnTo>
                    <a:pt x="723931" y="63393"/>
                  </a:lnTo>
                  <a:lnTo>
                    <a:pt x="681260" y="79652"/>
                  </a:lnTo>
                  <a:lnTo>
                    <a:pt x="639465" y="97621"/>
                  </a:lnTo>
                  <a:lnTo>
                    <a:pt x="598588" y="117257"/>
                  </a:lnTo>
                  <a:lnTo>
                    <a:pt x="558672" y="138516"/>
                  </a:lnTo>
                  <a:lnTo>
                    <a:pt x="519760" y="161355"/>
                  </a:lnTo>
                  <a:lnTo>
                    <a:pt x="481896" y="185732"/>
                  </a:lnTo>
                  <a:lnTo>
                    <a:pt x="445121" y="211604"/>
                  </a:lnTo>
                  <a:lnTo>
                    <a:pt x="409479" y="238928"/>
                  </a:lnTo>
                  <a:lnTo>
                    <a:pt x="375013" y="267661"/>
                  </a:lnTo>
                  <a:lnTo>
                    <a:pt x="341766" y="297761"/>
                  </a:lnTo>
                  <a:lnTo>
                    <a:pt x="309780" y="329183"/>
                  </a:lnTo>
                  <a:lnTo>
                    <a:pt x="279099" y="361885"/>
                  </a:lnTo>
                  <a:lnTo>
                    <a:pt x="249765" y="395826"/>
                  </a:lnTo>
                  <a:lnTo>
                    <a:pt x="221822" y="430960"/>
                  </a:lnTo>
                  <a:lnTo>
                    <a:pt x="195312" y="467246"/>
                  </a:lnTo>
                  <a:lnTo>
                    <a:pt x="170277" y="504641"/>
                  </a:lnTo>
                  <a:lnTo>
                    <a:pt x="146762" y="543102"/>
                  </a:lnTo>
                  <a:lnTo>
                    <a:pt x="124809" y="582585"/>
                  </a:lnTo>
                  <a:lnTo>
                    <a:pt x="104461" y="623049"/>
                  </a:lnTo>
                  <a:lnTo>
                    <a:pt x="85760" y="664449"/>
                  </a:lnTo>
                  <a:lnTo>
                    <a:pt x="68750" y="706744"/>
                  </a:lnTo>
                  <a:lnTo>
                    <a:pt x="53473" y="749890"/>
                  </a:lnTo>
                  <a:lnTo>
                    <a:pt x="39973" y="793845"/>
                  </a:lnTo>
                  <a:lnTo>
                    <a:pt x="28293" y="838565"/>
                  </a:lnTo>
                  <a:lnTo>
                    <a:pt x="18474" y="884008"/>
                  </a:lnTo>
                  <a:lnTo>
                    <a:pt x="10561" y="930130"/>
                  </a:lnTo>
                  <a:lnTo>
                    <a:pt x="4596" y="976889"/>
                  </a:lnTo>
                  <a:lnTo>
                    <a:pt x="622" y="1024242"/>
                  </a:lnTo>
                </a:path>
                <a:path w="2185035" h="2186940">
                  <a:moveTo>
                    <a:pt x="0" y="1151267"/>
                  </a:moveTo>
                  <a:lnTo>
                    <a:pt x="3544" y="1199047"/>
                  </a:lnTo>
                  <a:lnTo>
                    <a:pt x="9114" y="1246235"/>
                  </a:lnTo>
                  <a:lnTo>
                    <a:pt x="16666" y="1292788"/>
                  </a:lnTo>
                  <a:lnTo>
                    <a:pt x="26156" y="1338661"/>
                  </a:lnTo>
                  <a:lnTo>
                    <a:pt x="37541" y="1383812"/>
                  </a:lnTo>
                  <a:lnTo>
                    <a:pt x="50777" y="1428196"/>
                  </a:lnTo>
                  <a:lnTo>
                    <a:pt x="65820" y="1471769"/>
                  </a:lnTo>
                  <a:lnTo>
                    <a:pt x="82627" y="1514489"/>
                  </a:lnTo>
                  <a:lnTo>
                    <a:pt x="101153" y="1556311"/>
                  </a:lnTo>
                  <a:lnTo>
                    <a:pt x="121355" y="1597191"/>
                  </a:lnTo>
                  <a:lnTo>
                    <a:pt x="143190" y="1637086"/>
                  </a:lnTo>
                  <a:lnTo>
                    <a:pt x="166613" y="1675952"/>
                  </a:lnTo>
                  <a:lnTo>
                    <a:pt x="191581" y="1713746"/>
                  </a:lnTo>
                  <a:lnTo>
                    <a:pt x="218050" y="1750423"/>
                  </a:lnTo>
                  <a:lnTo>
                    <a:pt x="245977" y="1785940"/>
                  </a:lnTo>
                  <a:lnTo>
                    <a:pt x="275317" y="1820253"/>
                  </a:lnTo>
                  <a:lnTo>
                    <a:pt x="306027" y="1853318"/>
                  </a:lnTo>
                  <a:lnTo>
                    <a:pt x="338064" y="1885092"/>
                  </a:lnTo>
                  <a:lnTo>
                    <a:pt x="371383" y="1915531"/>
                  </a:lnTo>
                  <a:lnTo>
                    <a:pt x="405941" y="1944592"/>
                  </a:lnTo>
                  <a:lnTo>
                    <a:pt x="441694" y="1972230"/>
                  </a:lnTo>
                  <a:lnTo>
                    <a:pt x="478598" y="1998401"/>
                  </a:lnTo>
                  <a:lnTo>
                    <a:pt x="516610" y="2023063"/>
                  </a:lnTo>
                  <a:lnTo>
                    <a:pt x="555686" y="2046171"/>
                  </a:lnTo>
                  <a:lnTo>
                    <a:pt x="595782" y="2067682"/>
                  </a:lnTo>
                  <a:lnTo>
                    <a:pt x="636854" y="2087552"/>
                  </a:lnTo>
                  <a:lnTo>
                    <a:pt x="678859" y="2105736"/>
                  </a:lnTo>
                  <a:lnTo>
                    <a:pt x="721754" y="2122193"/>
                  </a:lnTo>
                  <a:lnTo>
                    <a:pt x="765493" y="2136877"/>
                  </a:lnTo>
                  <a:lnTo>
                    <a:pt x="810034" y="2149745"/>
                  </a:lnTo>
                  <a:lnTo>
                    <a:pt x="855333" y="2160753"/>
                  </a:lnTo>
                  <a:lnTo>
                    <a:pt x="901346" y="2169858"/>
                  </a:lnTo>
                  <a:lnTo>
                    <a:pt x="948030" y="2177015"/>
                  </a:lnTo>
                  <a:lnTo>
                    <a:pt x="995340" y="2182182"/>
                  </a:lnTo>
                  <a:lnTo>
                    <a:pt x="1043234" y="2185314"/>
                  </a:lnTo>
                  <a:lnTo>
                    <a:pt x="1091666" y="2186368"/>
                  </a:lnTo>
                  <a:lnTo>
                    <a:pt x="1145779" y="2185052"/>
                  </a:lnTo>
                  <a:lnTo>
                    <a:pt x="1199211" y="2181145"/>
                  </a:lnTo>
                  <a:lnTo>
                    <a:pt x="1251901" y="2174707"/>
                  </a:lnTo>
                  <a:lnTo>
                    <a:pt x="1303788" y="2165801"/>
                  </a:lnTo>
                  <a:lnTo>
                    <a:pt x="1354810" y="2154486"/>
                  </a:lnTo>
                  <a:lnTo>
                    <a:pt x="1404908" y="2140825"/>
                  </a:lnTo>
                  <a:lnTo>
                    <a:pt x="1454019" y="2124879"/>
                  </a:lnTo>
                  <a:lnTo>
                    <a:pt x="1502083" y="2106709"/>
                  </a:lnTo>
                  <a:lnTo>
                    <a:pt x="1549040" y="2086375"/>
                  </a:lnTo>
                  <a:lnTo>
                    <a:pt x="1594827" y="2063940"/>
                  </a:lnTo>
                </a:path>
              </a:pathLst>
            </a:custGeom>
            <a:ln w="12700">
              <a:solidFill>
                <a:srgbClr val="FAAC5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64950" y="4403204"/>
              <a:ext cx="85051" cy="68579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02567" y="3796144"/>
              <a:ext cx="65760" cy="852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1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solidFill>
                  <a:srgbClr val="007DC5"/>
                </a:solidFill>
                <a:latin typeface="Tahoma"/>
                <a:cs typeface="Tahoma"/>
              </a:rPr>
              <a:t>8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1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11299" y="821511"/>
            <a:ext cx="2388235" cy="78549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11430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glance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diagram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makes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obvious,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remembering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always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observer,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moving to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westward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(clockwise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on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diagram).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longitude east.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939300" y="3763733"/>
            <a:ext cx="2438400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 the LHA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the Sun 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02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 17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 28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3rd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May?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Your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172°15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2952000" y="4574654"/>
            <a:ext cx="2451100" cy="0"/>
          </a:xfrm>
          <a:custGeom>
            <a:avLst/>
            <a:gdLst/>
            <a:ahLst/>
            <a:cxnLst/>
            <a:rect l="l" t="t" r="r" b="b"/>
            <a:pathLst>
              <a:path w="2451100" h="0">
                <a:moveTo>
                  <a:pt x="0" y="0"/>
                </a:moveTo>
                <a:lnTo>
                  <a:pt x="24511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952000" y="5132247"/>
            <a:ext cx="2451100" cy="0"/>
          </a:xfrm>
          <a:custGeom>
            <a:avLst/>
            <a:gdLst/>
            <a:ahLst/>
            <a:cxnLst/>
            <a:rect l="l" t="t" r="r" b="b"/>
            <a:pathLst>
              <a:path w="2451100" h="0">
                <a:moveTo>
                  <a:pt x="0" y="0"/>
                </a:moveTo>
                <a:lnTo>
                  <a:pt x="24511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952000" y="4867414"/>
            <a:ext cx="2451100" cy="0"/>
          </a:xfrm>
          <a:custGeom>
            <a:avLst/>
            <a:gdLst/>
            <a:ahLst/>
            <a:cxnLst/>
            <a:rect l="l" t="t" r="r" b="b"/>
            <a:pathLst>
              <a:path w="2451100" h="0">
                <a:moveTo>
                  <a:pt x="0" y="0"/>
                </a:moveTo>
                <a:lnTo>
                  <a:pt x="24511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2939300" y="4290480"/>
            <a:ext cx="115189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50"/>
              </a:lnSpc>
              <a:spcBef>
                <a:spcPts val="10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02</a:t>
            </a:r>
            <a:r>
              <a:rPr dirty="0" sz="900" spc="-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1070"/>
              </a:lnSpc>
              <a:spcBef>
                <a:spcPts val="10"/>
              </a:spcBef>
            </a:pP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Increment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17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28</a:t>
            </a:r>
            <a:r>
              <a:rPr dirty="0" sz="9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679175" y="4291737"/>
            <a:ext cx="55372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050"/>
              </a:lnSpc>
              <a:spcBef>
                <a:spcPts val="100"/>
              </a:spcBef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210°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46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.4</a:t>
            </a:r>
            <a:endParaRPr sz="900">
              <a:latin typeface="Tahoma"/>
              <a:cs typeface="Tahoma"/>
            </a:endParaRPr>
          </a:p>
          <a:p>
            <a:pPr algn="r" marR="5080">
              <a:lnSpc>
                <a:spcPts val="1045"/>
              </a:lnSpc>
            </a:pP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4°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22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3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.0</a:t>
            </a:r>
            <a:endParaRPr sz="900">
              <a:latin typeface="Tahoma"/>
              <a:cs typeface="Tahoma"/>
            </a:endParaRPr>
          </a:p>
          <a:p>
            <a:pPr algn="r" marR="5080">
              <a:lnSpc>
                <a:spcPts val="1075"/>
              </a:lnSpc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215°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08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.4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939300" y="4684586"/>
            <a:ext cx="8820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east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679175" y="4659440"/>
            <a:ext cx="553720" cy="35306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172°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.0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387°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23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.4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939300" y="4978680"/>
            <a:ext cx="447675" cy="297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70"/>
              </a:lnSpc>
              <a:spcBef>
                <a:spcPts val="100"/>
              </a:spcBef>
            </a:pP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 spc="7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360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7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679175" y="4977423"/>
            <a:ext cx="5537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80"/>
              </a:lnSpc>
              <a:spcBef>
                <a:spcPts val="100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360°</a:t>
            </a:r>
            <a:endParaRPr sz="900">
              <a:latin typeface="Tahoma"/>
              <a:cs typeface="Tahoma"/>
            </a:endParaRPr>
          </a:p>
          <a:p>
            <a:pPr marL="76200">
              <a:lnSpc>
                <a:spcPts val="1080"/>
              </a:lnSpc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27°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23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3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.4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939300" y="5426583"/>
            <a:ext cx="2433955" cy="1943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General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rules</a:t>
            </a:r>
            <a:endParaRPr sz="1000">
              <a:latin typeface="Tahoma"/>
              <a:cs typeface="Tahoma"/>
            </a:endParaRPr>
          </a:p>
          <a:p>
            <a:pPr marL="12700" marR="119380">
              <a:lnSpc>
                <a:spcPts val="980"/>
              </a:lnSpc>
              <a:spcBef>
                <a:spcPts val="5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above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examples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two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general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rules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applicable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out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LHA.</a:t>
            </a:r>
            <a:endParaRPr sz="900">
              <a:latin typeface="Tahoma"/>
              <a:cs typeface="Tahoma"/>
            </a:endParaRPr>
          </a:p>
          <a:p>
            <a:pPr algn="just" marL="12700" marR="5080">
              <a:lnSpc>
                <a:spcPts val="980"/>
              </a:lnSpc>
              <a:spcBef>
                <a:spcPts val="980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b="1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1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-1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b="1">
                <a:solidFill>
                  <a:srgbClr val="231F20"/>
                </a:solidFill>
                <a:latin typeface="Tahoma"/>
                <a:cs typeface="Tahoma"/>
              </a:rPr>
              <a:t>minus </a:t>
            </a:r>
            <a:r>
              <a:rPr dirty="0" sz="900" spc="-10" b="1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b="1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smaller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360°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carry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on.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that.</a:t>
            </a:r>
            <a:endParaRPr sz="900">
              <a:latin typeface="Tahoma"/>
              <a:cs typeface="Tahoma"/>
            </a:endParaRPr>
          </a:p>
          <a:p>
            <a:pPr marL="12700" marR="109855">
              <a:lnSpc>
                <a:spcPts val="980"/>
              </a:lnSpc>
              <a:spcBef>
                <a:spcPts val="200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b="1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1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-1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GHA </a:t>
            </a:r>
            <a:r>
              <a:rPr dirty="0" sz="900" spc="-20" b="1">
                <a:solidFill>
                  <a:srgbClr val="231F20"/>
                </a:solidFill>
                <a:latin typeface="Tahoma"/>
                <a:cs typeface="Tahoma"/>
              </a:rPr>
              <a:t>plus </a:t>
            </a:r>
            <a:r>
              <a:rPr dirty="0" sz="900" spc="-10" b="1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1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b="1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answer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turns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360°,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360°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LHA.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it?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carry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939300" y="7504303"/>
            <a:ext cx="244030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HORIZON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concept.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schoolchild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thinks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does.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There’s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2902419" y="858011"/>
            <a:ext cx="2636520" cy="2674620"/>
            <a:chOff x="2902419" y="858011"/>
            <a:chExt cx="2636520" cy="2674620"/>
          </a:xfrm>
        </p:grpSpPr>
        <p:pic>
          <p:nvPicPr>
            <p:cNvPr id="19" name="object 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2409" y="1074305"/>
              <a:ext cx="2297899" cy="2297912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2908769" y="904138"/>
              <a:ext cx="2623820" cy="2622550"/>
            </a:xfrm>
            <a:custGeom>
              <a:avLst/>
              <a:gdLst/>
              <a:ahLst/>
              <a:cxnLst/>
              <a:rect l="l" t="t" r="r" b="b"/>
              <a:pathLst>
                <a:path w="2623820" h="2622550">
                  <a:moveTo>
                    <a:pt x="57658" y="924293"/>
                  </a:moveTo>
                  <a:lnTo>
                    <a:pt x="44420" y="970386"/>
                  </a:lnTo>
                  <a:lnTo>
                    <a:pt x="32838" y="1017157"/>
                  </a:lnTo>
                  <a:lnTo>
                    <a:pt x="22944" y="1064571"/>
                  </a:lnTo>
                  <a:lnTo>
                    <a:pt x="14774" y="1112594"/>
                  </a:lnTo>
                  <a:lnTo>
                    <a:pt x="8361" y="1161193"/>
                  </a:lnTo>
                  <a:lnTo>
                    <a:pt x="3738" y="1210334"/>
                  </a:lnTo>
                  <a:lnTo>
                    <a:pt x="940" y="1259983"/>
                  </a:lnTo>
                  <a:lnTo>
                    <a:pt x="0" y="1310106"/>
                  </a:lnTo>
                  <a:lnTo>
                    <a:pt x="865" y="1358197"/>
                  </a:lnTo>
                  <a:lnTo>
                    <a:pt x="3440" y="1405852"/>
                  </a:lnTo>
                  <a:lnTo>
                    <a:pt x="7697" y="1453041"/>
                  </a:lnTo>
                  <a:lnTo>
                    <a:pt x="13605" y="1499735"/>
                  </a:lnTo>
                  <a:lnTo>
                    <a:pt x="21135" y="1545904"/>
                  </a:lnTo>
                  <a:lnTo>
                    <a:pt x="30257" y="1591518"/>
                  </a:lnTo>
                  <a:lnTo>
                    <a:pt x="40941" y="1636548"/>
                  </a:lnTo>
                  <a:lnTo>
                    <a:pt x="53158" y="1680965"/>
                  </a:lnTo>
                  <a:lnTo>
                    <a:pt x="66878" y="1724737"/>
                  </a:lnTo>
                  <a:lnTo>
                    <a:pt x="82072" y="1767837"/>
                  </a:lnTo>
                  <a:lnTo>
                    <a:pt x="98709" y="1810234"/>
                  </a:lnTo>
                  <a:lnTo>
                    <a:pt x="116761" y="1851898"/>
                  </a:lnTo>
                  <a:lnTo>
                    <a:pt x="136197" y="1892801"/>
                  </a:lnTo>
                  <a:lnTo>
                    <a:pt x="156988" y="1932912"/>
                  </a:lnTo>
                  <a:lnTo>
                    <a:pt x="179105" y="1972201"/>
                  </a:lnTo>
                  <a:lnTo>
                    <a:pt x="202517" y="2010639"/>
                  </a:lnTo>
                  <a:lnTo>
                    <a:pt x="227195" y="2048197"/>
                  </a:lnTo>
                  <a:lnTo>
                    <a:pt x="253109" y="2084844"/>
                  </a:lnTo>
                  <a:lnTo>
                    <a:pt x="280230" y="2120552"/>
                  </a:lnTo>
                  <a:lnTo>
                    <a:pt x="308528" y="2155290"/>
                  </a:lnTo>
                  <a:lnTo>
                    <a:pt x="337974" y="2189028"/>
                  </a:lnTo>
                  <a:lnTo>
                    <a:pt x="368537" y="2221738"/>
                  </a:lnTo>
                  <a:lnTo>
                    <a:pt x="400188" y="2253390"/>
                  </a:lnTo>
                  <a:lnTo>
                    <a:pt x="432898" y="2283953"/>
                  </a:lnTo>
                  <a:lnTo>
                    <a:pt x="466637" y="2313399"/>
                  </a:lnTo>
                  <a:lnTo>
                    <a:pt x="501375" y="2341697"/>
                  </a:lnTo>
                  <a:lnTo>
                    <a:pt x="537082" y="2368818"/>
                  </a:lnTo>
                  <a:lnTo>
                    <a:pt x="573730" y="2394732"/>
                  </a:lnTo>
                  <a:lnTo>
                    <a:pt x="611288" y="2419410"/>
                  </a:lnTo>
                  <a:lnTo>
                    <a:pt x="649726" y="2442822"/>
                  </a:lnTo>
                  <a:lnTo>
                    <a:pt x="689015" y="2464938"/>
                  </a:lnTo>
                  <a:lnTo>
                    <a:pt x="729126" y="2485729"/>
                  </a:lnTo>
                  <a:lnTo>
                    <a:pt x="770028" y="2505166"/>
                  </a:lnTo>
                  <a:lnTo>
                    <a:pt x="811693" y="2523217"/>
                  </a:lnTo>
                  <a:lnTo>
                    <a:pt x="854090" y="2539855"/>
                  </a:lnTo>
                  <a:lnTo>
                    <a:pt x="897189" y="2555048"/>
                  </a:lnTo>
                  <a:lnTo>
                    <a:pt x="940962" y="2568768"/>
                  </a:lnTo>
                  <a:lnTo>
                    <a:pt x="985378" y="2580985"/>
                  </a:lnTo>
                  <a:lnTo>
                    <a:pt x="1030409" y="2591670"/>
                  </a:lnTo>
                  <a:lnTo>
                    <a:pt x="1076023" y="2600792"/>
                  </a:lnTo>
                  <a:lnTo>
                    <a:pt x="1122192" y="2608321"/>
                  </a:lnTo>
                  <a:lnTo>
                    <a:pt x="1168886" y="2614229"/>
                  </a:lnTo>
                  <a:lnTo>
                    <a:pt x="1216075" y="2618486"/>
                  </a:lnTo>
                  <a:lnTo>
                    <a:pt x="1263730" y="2621062"/>
                  </a:lnTo>
                  <a:lnTo>
                    <a:pt x="1311821" y="2621927"/>
                  </a:lnTo>
                  <a:lnTo>
                    <a:pt x="1361287" y="2621012"/>
                  </a:lnTo>
                  <a:lnTo>
                    <a:pt x="1410292" y="2618287"/>
                  </a:lnTo>
                  <a:lnTo>
                    <a:pt x="1458802" y="2613785"/>
                  </a:lnTo>
                  <a:lnTo>
                    <a:pt x="1506784" y="2607538"/>
                  </a:lnTo>
                  <a:lnTo>
                    <a:pt x="1554208" y="2599579"/>
                  </a:lnTo>
                  <a:lnTo>
                    <a:pt x="1601040" y="2589939"/>
                  </a:lnTo>
                  <a:lnTo>
                    <a:pt x="1647248" y="2578651"/>
                  </a:lnTo>
                  <a:lnTo>
                    <a:pt x="1692801" y="2565747"/>
                  </a:lnTo>
                  <a:lnTo>
                    <a:pt x="1737665" y="2551260"/>
                  </a:lnTo>
                  <a:lnTo>
                    <a:pt x="1781808" y="2535222"/>
                  </a:lnTo>
                  <a:lnTo>
                    <a:pt x="1825199" y="2517664"/>
                  </a:lnTo>
                  <a:lnTo>
                    <a:pt x="1867805" y="2498620"/>
                  </a:lnTo>
                  <a:lnTo>
                    <a:pt x="1909593" y="2478122"/>
                  </a:lnTo>
                  <a:lnTo>
                    <a:pt x="1950532" y="2456201"/>
                  </a:lnTo>
                  <a:lnTo>
                    <a:pt x="1990589" y="2432891"/>
                  </a:lnTo>
                  <a:lnTo>
                    <a:pt x="2029731" y="2408222"/>
                  </a:lnTo>
                  <a:lnTo>
                    <a:pt x="2067928" y="2382229"/>
                  </a:lnTo>
                  <a:lnTo>
                    <a:pt x="2105145" y="2354942"/>
                  </a:lnTo>
                  <a:lnTo>
                    <a:pt x="2141352" y="2326395"/>
                  </a:lnTo>
                  <a:lnTo>
                    <a:pt x="2176516" y="2296619"/>
                  </a:lnTo>
                  <a:lnTo>
                    <a:pt x="2210604" y="2265646"/>
                  </a:lnTo>
                  <a:lnTo>
                    <a:pt x="2243584" y="2233510"/>
                  </a:lnTo>
                  <a:lnTo>
                    <a:pt x="2275424" y="2200242"/>
                  </a:lnTo>
                  <a:lnTo>
                    <a:pt x="2306092" y="2165875"/>
                  </a:lnTo>
                  <a:lnTo>
                    <a:pt x="2335556" y="2130440"/>
                  </a:lnTo>
                  <a:lnTo>
                    <a:pt x="2363782" y="2093970"/>
                  </a:lnTo>
                  <a:lnTo>
                    <a:pt x="2390740" y="2056498"/>
                  </a:lnTo>
                  <a:lnTo>
                    <a:pt x="2416396" y="2018055"/>
                  </a:lnTo>
                  <a:lnTo>
                    <a:pt x="2440719" y="1978675"/>
                  </a:lnTo>
                  <a:lnTo>
                    <a:pt x="2463676" y="1938388"/>
                  </a:lnTo>
                  <a:lnTo>
                    <a:pt x="2485234" y="1897228"/>
                  </a:lnTo>
                  <a:lnTo>
                    <a:pt x="2505363" y="1855226"/>
                  </a:lnTo>
                  <a:lnTo>
                    <a:pt x="2524028" y="1812416"/>
                  </a:lnTo>
                  <a:lnTo>
                    <a:pt x="2541199" y="1768828"/>
                  </a:lnTo>
                  <a:lnTo>
                    <a:pt x="2556843" y="1724497"/>
                  </a:lnTo>
                  <a:lnTo>
                    <a:pt x="2570927" y="1679453"/>
                  </a:lnTo>
                  <a:lnTo>
                    <a:pt x="2583419" y="1633729"/>
                  </a:lnTo>
                  <a:lnTo>
                    <a:pt x="2594287" y="1587357"/>
                  </a:lnTo>
                  <a:lnTo>
                    <a:pt x="2603500" y="1540370"/>
                  </a:lnTo>
                </a:path>
                <a:path w="2623820" h="2622550">
                  <a:moveTo>
                    <a:pt x="2619883" y="1410081"/>
                  </a:moveTo>
                  <a:lnTo>
                    <a:pt x="2621520" y="1385264"/>
                  </a:lnTo>
                  <a:lnTo>
                    <a:pt x="2622696" y="1360327"/>
                  </a:lnTo>
                  <a:lnTo>
                    <a:pt x="2623404" y="1335273"/>
                  </a:lnTo>
                  <a:lnTo>
                    <a:pt x="2623642" y="1310106"/>
                  </a:lnTo>
                  <a:lnTo>
                    <a:pt x="2622753" y="1261354"/>
                  </a:lnTo>
                  <a:lnTo>
                    <a:pt x="2620106" y="1213051"/>
                  </a:lnTo>
                  <a:lnTo>
                    <a:pt x="2615732" y="1165228"/>
                  </a:lnTo>
                  <a:lnTo>
                    <a:pt x="2609662" y="1117914"/>
                  </a:lnTo>
                  <a:lnTo>
                    <a:pt x="2601927" y="1071142"/>
                  </a:lnTo>
                  <a:lnTo>
                    <a:pt x="2592558" y="1024942"/>
                  </a:lnTo>
                  <a:lnTo>
                    <a:pt x="2581586" y="979345"/>
                  </a:lnTo>
                  <a:lnTo>
                    <a:pt x="2569041" y="934382"/>
                  </a:lnTo>
                  <a:lnTo>
                    <a:pt x="2554955" y="890083"/>
                  </a:lnTo>
                  <a:lnTo>
                    <a:pt x="2539358" y="846480"/>
                  </a:lnTo>
                  <a:lnTo>
                    <a:pt x="2522282" y="803604"/>
                  </a:lnTo>
                  <a:lnTo>
                    <a:pt x="2503756" y="761485"/>
                  </a:lnTo>
                  <a:lnTo>
                    <a:pt x="2483812" y="720154"/>
                  </a:lnTo>
                  <a:lnTo>
                    <a:pt x="2462482" y="679643"/>
                  </a:lnTo>
                  <a:lnTo>
                    <a:pt x="2439795" y="639981"/>
                  </a:lnTo>
                  <a:lnTo>
                    <a:pt x="2415782" y="601201"/>
                  </a:lnTo>
                  <a:lnTo>
                    <a:pt x="2390476" y="563332"/>
                  </a:lnTo>
                  <a:lnTo>
                    <a:pt x="2363905" y="526406"/>
                  </a:lnTo>
                  <a:lnTo>
                    <a:pt x="2336102" y="490454"/>
                  </a:lnTo>
                  <a:lnTo>
                    <a:pt x="2307097" y="455506"/>
                  </a:lnTo>
                  <a:lnTo>
                    <a:pt x="2276922" y="421594"/>
                  </a:lnTo>
                  <a:lnTo>
                    <a:pt x="2245606" y="388748"/>
                  </a:lnTo>
                  <a:lnTo>
                    <a:pt x="2213181" y="356999"/>
                  </a:lnTo>
                  <a:lnTo>
                    <a:pt x="2179678" y="326378"/>
                  </a:lnTo>
                  <a:lnTo>
                    <a:pt x="2145127" y="296917"/>
                  </a:lnTo>
                  <a:lnTo>
                    <a:pt x="2109560" y="268645"/>
                  </a:lnTo>
                  <a:lnTo>
                    <a:pt x="2073007" y="241594"/>
                  </a:lnTo>
                  <a:lnTo>
                    <a:pt x="2035500" y="215794"/>
                  </a:lnTo>
                  <a:lnTo>
                    <a:pt x="1997068" y="191277"/>
                  </a:lnTo>
                  <a:lnTo>
                    <a:pt x="1957744" y="168073"/>
                  </a:lnTo>
                  <a:lnTo>
                    <a:pt x="1917558" y="146214"/>
                  </a:lnTo>
                  <a:lnTo>
                    <a:pt x="1876540" y="125730"/>
                  </a:lnTo>
                  <a:lnTo>
                    <a:pt x="1834722" y="106652"/>
                  </a:lnTo>
                  <a:lnTo>
                    <a:pt x="1792135" y="89010"/>
                  </a:lnTo>
                  <a:lnTo>
                    <a:pt x="1748809" y="72837"/>
                  </a:lnTo>
                  <a:lnTo>
                    <a:pt x="1704776" y="58162"/>
                  </a:lnTo>
                  <a:lnTo>
                    <a:pt x="1660065" y="45017"/>
                  </a:lnTo>
                  <a:lnTo>
                    <a:pt x="1614709" y="33433"/>
                  </a:lnTo>
                  <a:lnTo>
                    <a:pt x="1568738" y="23440"/>
                  </a:lnTo>
                  <a:lnTo>
                    <a:pt x="1522183" y="15069"/>
                  </a:lnTo>
                  <a:lnTo>
                    <a:pt x="1475074" y="8352"/>
                  </a:lnTo>
                  <a:lnTo>
                    <a:pt x="1427443" y="3318"/>
                  </a:lnTo>
                  <a:lnTo>
                    <a:pt x="1379321" y="0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6288" y="870699"/>
              <a:ext cx="80924" cy="69075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6854" y="1778596"/>
              <a:ext cx="66662" cy="84924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3620873" y="1595704"/>
              <a:ext cx="534035" cy="959485"/>
            </a:xfrm>
            <a:custGeom>
              <a:avLst/>
              <a:gdLst/>
              <a:ahLst/>
              <a:cxnLst/>
              <a:rect l="l" t="t" r="r" b="b"/>
              <a:pathLst>
                <a:path w="534035" h="959485">
                  <a:moveTo>
                    <a:pt x="533652" y="0"/>
                  </a:moveTo>
                  <a:lnTo>
                    <a:pt x="485184" y="7949"/>
                  </a:lnTo>
                  <a:lnTo>
                    <a:pt x="437540" y="19759"/>
                  </a:lnTo>
                  <a:lnTo>
                    <a:pt x="390970" y="35366"/>
                  </a:lnTo>
                  <a:lnTo>
                    <a:pt x="345725" y="54709"/>
                  </a:lnTo>
                  <a:lnTo>
                    <a:pt x="302055" y="77724"/>
                  </a:lnTo>
                  <a:lnTo>
                    <a:pt x="260210" y="104351"/>
                  </a:lnTo>
                  <a:lnTo>
                    <a:pt x="220441" y="134526"/>
                  </a:lnTo>
                  <a:lnTo>
                    <a:pt x="182998" y="168188"/>
                  </a:lnTo>
                  <a:lnTo>
                    <a:pt x="148132" y="205274"/>
                  </a:lnTo>
                  <a:lnTo>
                    <a:pt x="116093" y="245723"/>
                  </a:lnTo>
                  <a:lnTo>
                    <a:pt x="87132" y="289471"/>
                  </a:lnTo>
                  <a:lnTo>
                    <a:pt x="63202" y="333084"/>
                  </a:lnTo>
                  <a:lnTo>
                    <a:pt x="43188" y="377769"/>
                  </a:lnTo>
                  <a:lnTo>
                    <a:pt x="27036" y="423310"/>
                  </a:lnTo>
                  <a:lnTo>
                    <a:pt x="14694" y="469496"/>
                  </a:lnTo>
                  <a:lnTo>
                    <a:pt x="6110" y="516112"/>
                  </a:lnTo>
                  <a:lnTo>
                    <a:pt x="1229" y="562946"/>
                  </a:lnTo>
                  <a:lnTo>
                    <a:pt x="0" y="609784"/>
                  </a:lnTo>
                  <a:lnTo>
                    <a:pt x="2368" y="656412"/>
                  </a:lnTo>
                  <a:lnTo>
                    <a:pt x="8283" y="702618"/>
                  </a:lnTo>
                  <a:lnTo>
                    <a:pt x="17690" y="748189"/>
                  </a:lnTo>
                  <a:lnTo>
                    <a:pt x="30536" y="792910"/>
                  </a:lnTo>
                  <a:lnTo>
                    <a:pt x="46770" y="836570"/>
                  </a:lnTo>
                  <a:lnTo>
                    <a:pt x="66337" y="878953"/>
                  </a:lnTo>
                  <a:lnTo>
                    <a:pt x="89186" y="919848"/>
                  </a:lnTo>
                  <a:lnTo>
                    <a:pt x="115263" y="95904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9243" y="2521800"/>
              <a:ext cx="76669" cy="82473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23512" y="1563966"/>
              <a:ext cx="82524" cy="68719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82518" y="1732673"/>
              <a:ext cx="230390" cy="230403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4196499" y="2194077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4" h="46355">
                  <a:moveTo>
                    <a:pt x="23177" y="0"/>
                  </a:moveTo>
                  <a:lnTo>
                    <a:pt x="14160" y="1821"/>
                  </a:lnTo>
                  <a:lnTo>
                    <a:pt x="6792" y="6788"/>
                  </a:lnTo>
                  <a:lnTo>
                    <a:pt x="1823" y="14155"/>
                  </a:lnTo>
                  <a:lnTo>
                    <a:pt x="0" y="23177"/>
                  </a:lnTo>
                  <a:lnTo>
                    <a:pt x="1823" y="32199"/>
                  </a:lnTo>
                  <a:lnTo>
                    <a:pt x="6792" y="39566"/>
                  </a:lnTo>
                  <a:lnTo>
                    <a:pt x="14160" y="44533"/>
                  </a:lnTo>
                  <a:lnTo>
                    <a:pt x="23177" y="46355"/>
                  </a:lnTo>
                  <a:lnTo>
                    <a:pt x="32199" y="44533"/>
                  </a:lnTo>
                  <a:lnTo>
                    <a:pt x="39566" y="39566"/>
                  </a:lnTo>
                  <a:lnTo>
                    <a:pt x="44533" y="32199"/>
                  </a:lnTo>
                  <a:lnTo>
                    <a:pt x="46354" y="23177"/>
                  </a:lnTo>
                  <a:lnTo>
                    <a:pt x="44533" y="14155"/>
                  </a:lnTo>
                  <a:lnTo>
                    <a:pt x="39566" y="6788"/>
                  </a:lnTo>
                  <a:lnTo>
                    <a:pt x="32199" y="1821"/>
                  </a:lnTo>
                  <a:lnTo>
                    <a:pt x="231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4220591" y="1340967"/>
              <a:ext cx="0" cy="878205"/>
            </a:xfrm>
            <a:custGeom>
              <a:avLst/>
              <a:gdLst/>
              <a:ahLst/>
              <a:cxnLst/>
              <a:rect l="l" t="t" r="r" b="b"/>
              <a:pathLst>
                <a:path w="0" h="878205">
                  <a:moveTo>
                    <a:pt x="0" y="0"/>
                  </a:moveTo>
                  <a:lnTo>
                    <a:pt x="0" y="877595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4220591" y="861186"/>
              <a:ext cx="0" cy="1357630"/>
            </a:xfrm>
            <a:custGeom>
              <a:avLst/>
              <a:gdLst/>
              <a:ahLst/>
              <a:cxnLst/>
              <a:rect l="l" t="t" r="r" b="b"/>
              <a:pathLst>
                <a:path w="0" h="1357630">
                  <a:moveTo>
                    <a:pt x="0" y="0"/>
                  </a:moveTo>
                  <a:lnTo>
                    <a:pt x="0" y="1357376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4062283" y="876006"/>
            <a:ext cx="1752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20833" sz="1200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600" spc="-25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753570" y="1820351"/>
            <a:ext cx="43815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2555" marR="5080" indent="-110489">
              <a:lnSpc>
                <a:spcPts val="900"/>
              </a:lnSpc>
              <a:spcBef>
                <a:spcPts val="18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longitude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east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3051717" y="2298684"/>
            <a:ext cx="2235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LHA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5397458" y="2296652"/>
            <a:ext cx="2457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4" name="object 34" descr=""/>
          <p:cNvGrpSpPr/>
          <p:nvPr/>
        </p:nvGrpSpPr>
        <p:grpSpPr>
          <a:xfrm>
            <a:off x="2899130" y="1725498"/>
            <a:ext cx="1322705" cy="1440815"/>
            <a:chOff x="2899130" y="1725498"/>
            <a:chExt cx="1322705" cy="1440815"/>
          </a:xfrm>
        </p:grpSpPr>
        <p:sp>
          <p:nvSpPr>
            <p:cNvPr id="35" name="object 35" descr=""/>
            <p:cNvSpPr/>
            <p:nvPr/>
          </p:nvSpPr>
          <p:spPr>
            <a:xfrm>
              <a:off x="2902305" y="1728673"/>
              <a:ext cx="1316355" cy="1434465"/>
            </a:xfrm>
            <a:custGeom>
              <a:avLst/>
              <a:gdLst/>
              <a:ahLst/>
              <a:cxnLst/>
              <a:rect l="l" t="t" r="r" b="b"/>
              <a:pathLst>
                <a:path w="1316354" h="1434464">
                  <a:moveTo>
                    <a:pt x="1314919" y="487299"/>
                  </a:moveTo>
                  <a:lnTo>
                    <a:pt x="0" y="0"/>
                  </a:lnTo>
                </a:path>
                <a:path w="1316354" h="1434464">
                  <a:moveTo>
                    <a:pt x="1316164" y="491769"/>
                  </a:moveTo>
                  <a:lnTo>
                    <a:pt x="277647" y="1434045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11606" y="2368346"/>
              <a:ext cx="233889" cy="217768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3127400" y="1903285"/>
              <a:ext cx="240029" cy="998219"/>
            </a:xfrm>
            <a:custGeom>
              <a:avLst/>
              <a:gdLst/>
              <a:ahLst/>
              <a:cxnLst/>
              <a:rect l="l" t="t" r="r" b="b"/>
              <a:pathLst>
                <a:path w="240029" h="998219">
                  <a:moveTo>
                    <a:pt x="46164" y="0"/>
                  </a:moveTo>
                  <a:lnTo>
                    <a:pt x="32320" y="50402"/>
                  </a:lnTo>
                  <a:lnTo>
                    <a:pt x="20852" y="101745"/>
                  </a:lnTo>
                  <a:lnTo>
                    <a:pt x="11823" y="153966"/>
                  </a:lnTo>
                  <a:lnTo>
                    <a:pt x="5296" y="207004"/>
                  </a:lnTo>
                  <a:lnTo>
                    <a:pt x="1334" y="260795"/>
                  </a:lnTo>
                  <a:lnTo>
                    <a:pt x="0" y="315277"/>
                  </a:lnTo>
                  <a:lnTo>
                    <a:pt x="263" y="339436"/>
                  </a:lnTo>
                  <a:lnTo>
                    <a:pt x="1047" y="363466"/>
                  </a:lnTo>
                  <a:lnTo>
                    <a:pt x="2346" y="387359"/>
                  </a:lnTo>
                  <a:lnTo>
                    <a:pt x="4152" y="411111"/>
                  </a:lnTo>
                </a:path>
                <a:path w="240029" h="998219">
                  <a:moveTo>
                    <a:pt x="22605" y="537476"/>
                  </a:moveTo>
                  <a:lnTo>
                    <a:pt x="34437" y="588535"/>
                  </a:lnTo>
                  <a:lnTo>
                    <a:pt x="48624" y="638648"/>
                  </a:lnTo>
                  <a:lnTo>
                    <a:pt x="65104" y="687754"/>
                  </a:lnTo>
                  <a:lnTo>
                    <a:pt x="83814" y="735791"/>
                  </a:lnTo>
                  <a:lnTo>
                    <a:pt x="104694" y="782697"/>
                  </a:lnTo>
                  <a:lnTo>
                    <a:pt x="127679" y="828411"/>
                  </a:lnTo>
                  <a:lnTo>
                    <a:pt x="152709" y="872870"/>
                  </a:lnTo>
                  <a:lnTo>
                    <a:pt x="179722" y="916013"/>
                  </a:lnTo>
                  <a:lnTo>
                    <a:pt x="208654" y="957779"/>
                  </a:lnTo>
                  <a:lnTo>
                    <a:pt x="239445" y="998105"/>
                  </a:lnTo>
                </a:path>
              </a:pathLst>
            </a:custGeom>
            <a:ln w="12700">
              <a:solidFill>
                <a:srgbClr val="FAAC5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25088" y="2860738"/>
              <a:ext cx="76542" cy="82550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34042" y="1853387"/>
              <a:ext cx="66763" cy="84886"/>
            </a:xfrm>
            <a:prstGeom prst="rect">
              <a:avLst/>
            </a:prstGeom>
          </p:spPr>
        </p:pic>
      </p:grpSp>
      <p:sp>
        <p:nvSpPr>
          <p:cNvPr id="40" name="object 40" descr=""/>
          <p:cNvSpPr txBox="1"/>
          <p:nvPr/>
        </p:nvSpPr>
        <p:spPr>
          <a:xfrm>
            <a:off x="311299" y="4750511"/>
            <a:ext cx="2438400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 the LHA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the Sun 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03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 15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 22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May?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110°E.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1" name="object 41" descr=""/>
          <p:cNvSpPr/>
          <p:nvPr/>
        </p:nvSpPr>
        <p:spPr>
          <a:xfrm>
            <a:off x="324002" y="5586831"/>
            <a:ext cx="2451100" cy="0"/>
          </a:xfrm>
          <a:custGeom>
            <a:avLst/>
            <a:gdLst/>
            <a:ahLst/>
            <a:cxnLst/>
            <a:rect l="l" t="t" r="r" b="b"/>
            <a:pathLst>
              <a:path w="2451100" h="0">
                <a:moveTo>
                  <a:pt x="0" y="0"/>
                </a:moveTo>
                <a:lnTo>
                  <a:pt x="24511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324002" y="5878321"/>
            <a:ext cx="2451100" cy="0"/>
          </a:xfrm>
          <a:custGeom>
            <a:avLst/>
            <a:gdLst/>
            <a:ahLst/>
            <a:cxnLst/>
            <a:rect l="l" t="t" r="r" b="b"/>
            <a:pathLst>
              <a:path w="2451100" h="0">
                <a:moveTo>
                  <a:pt x="0" y="0"/>
                </a:moveTo>
                <a:lnTo>
                  <a:pt x="24511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 txBox="1"/>
          <p:nvPr/>
        </p:nvSpPr>
        <p:spPr>
          <a:xfrm>
            <a:off x="311299" y="5302656"/>
            <a:ext cx="115189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50"/>
              </a:lnSpc>
              <a:spcBef>
                <a:spcPts val="10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03</a:t>
            </a:r>
            <a:r>
              <a:rPr dirty="0" sz="900" spc="-1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1070"/>
              </a:lnSpc>
              <a:spcBef>
                <a:spcPts val="10"/>
              </a:spcBef>
            </a:pP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Increment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22</a:t>
            </a:r>
            <a:r>
              <a:rPr dirty="0" sz="9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2051174" y="5303913"/>
            <a:ext cx="553720" cy="427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050"/>
              </a:lnSpc>
              <a:spcBef>
                <a:spcPts val="100"/>
              </a:spcBef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225°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42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.9</a:t>
            </a:r>
            <a:endParaRPr sz="900">
              <a:latin typeface="Tahoma"/>
              <a:cs typeface="Tahoma"/>
            </a:endParaRPr>
          </a:p>
          <a:p>
            <a:pPr algn="r" marR="5080">
              <a:lnSpc>
                <a:spcPts val="1045"/>
              </a:lnSpc>
            </a:pP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3°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50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3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.5</a:t>
            </a:r>
            <a:endParaRPr sz="900">
              <a:latin typeface="Tahoma"/>
              <a:cs typeface="Tahoma"/>
            </a:endParaRPr>
          </a:p>
          <a:p>
            <a:pPr algn="r" marR="5080">
              <a:lnSpc>
                <a:spcPts val="1075"/>
              </a:lnSpc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229°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33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.4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311299" y="5671616"/>
            <a:ext cx="882015" cy="350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300"/>
              </a:lnSpc>
              <a:spcBef>
                <a:spcPts val="100"/>
              </a:spcBef>
            </a:pP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east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2051174" y="5670359"/>
            <a:ext cx="553720" cy="35306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110°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339°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33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.4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311299" y="6159958"/>
            <a:ext cx="2473325" cy="1918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r>
              <a:rPr dirty="0" sz="1000" spc="-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4</a:t>
            </a:r>
            <a:endParaRPr sz="1000">
              <a:latin typeface="Tahoma"/>
              <a:cs typeface="Tahoma"/>
            </a:endParaRPr>
          </a:p>
          <a:p>
            <a:pPr marL="12700" marR="409575">
              <a:lnSpc>
                <a:spcPts val="980"/>
              </a:lnSpc>
              <a:spcBef>
                <a:spcPts val="55"/>
              </a:spcBef>
            </a:pP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East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longitude: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GHA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greater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value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than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longitude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(expressed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360°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notation).</a:t>
            </a:r>
            <a:endParaRPr sz="900">
              <a:latin typeface="Trebuchet MS"/>
              <a:cs typeface="Trebuchet MS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easier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glance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diagram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suggest.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angular distance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westward between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observer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star.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360°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easiest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method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expressed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conventionally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(of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Greenwich).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sum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360°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nonsense,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360°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result,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answer.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48" name="object 48" descr=""/>
          <p:cNvGrpSpPr/>
          <p:nvPr/>
        </p:nvGrpSpPr>
        <p:grpSpPr>
          <a:xfrm>
            <a:off x="330123" y="1889886"/>
            <a:ext cx="2508250" cy="2567940"/>
            <a:chOff x="330123" y="1889886"/>
            <a:chExt cx="2508250" cy="2567940"/>
          </a:xfrm>
        </p:grpSpPr>
        <p:pic>
          <p:nvPicPr>
            <p:cNvPr id="49" name="object 4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1299" y="2106193"/>
              <a:ext cx="2297899" cy="2297887"/>
            </a:xfrm>
            <a:prstGeom prst="rect">
              <a:avLst/>
            </a:prstGeom>
          </p:spPr>
        </p:pic>
        <p:sp>
          <p:nvSpPr>
            <p:cNvPr id="50" name="object 50" descr=""/>
            <p:cNvSpPr/>
            <p:nvPr/>
          </p:nvSpPr>
          <p:spPr>
            <a:xfrm>
              <a:off x="336473" y="1931227"/>
              <a:ext cx="2384425" cy="2392045"/>
            </a:xfrm>
            <a:custGeom>
              <a:avLst/>
              <a:gdLst/>
              <a:ahLst/>
              <a:cxnLst/>
              <a:rect l="l" t="t" r="r" b="b"/>
              <a:pathLst>
                <a:path w="2384425" h="2392045">
                  <a:moveTo>
                    <a:pt x="2383929" y="557057"/>
                  </a:moveTo>
                  <a:lnTo>
                    <a:pt x="2355386" y="517984"/>
                  </a:lnTo>
                  <a:lnTo>
                    <a:pt x="2325309" y="479873"/>
                  </a:lnTo>
                  <a:lnTo>
                    <a:pt x="2293709" y="442772"/>
                  </a:lnTo>
                  <a:lnTo>
                    <a:pt x="2260600" y="406730"/>
                  </a:lnTo>
                  <a:lnTo>
                    <a:pt x="2225991" y="371798"/>
                  </a:lnTo>
                  <a:lnTo>
                    <a:pt x="2189897" y="338022"/>
                  </a:lnTo>
                  <a:lnTo>
                    <a:pt x="2152330" y="305453"/>
                  </a:lnTo>
                  <a:lnTo>
                    <a:pt x="2113300" y="274140"/>
                  </a:lnTo>
                  <a:lnTo>
                    <a:pt x="2072821" y="244131"/>
                  </a:lnTo>
                  <a:lnTo>
                    <a:pt x="2030904" y="215476"/>
                  </a:lnTo>
                  <a:lnTo>
                    <a:pt x="1987562" y="188224"/>
                  </a:lnTo>
                  <a:lnTo>
                    <a:pt x="1945922" y="164150"/>
                  </a:lnTo>
                  <a:lnTo>
                    <a:pt x="1903772" y="141766"/>
                  </a:lnTo>
                  <a:lnTo>
                    <a:pt x="1861154" y="121063"/>
                  </a:lnTo>
                  <a:lnTo>
                    <a:pt x="1818108" y="102029"/>
                  </a:lnTo>
                  <a:lnTo>
                    <a:pt x="1774675" y="84656"/>
                  </a:lnTo>
                  <a:lnTo>
                    <a:pt x="1730895" y="68932"/>
                  </a:lnTo>
                  <a:lnTo>
                    <a:pt x="1686810" y="54848"/>
                  </a:lnTo>
                  <a:lnTo>
                    <a:pt x="1642460" y="42394"/>
                  </a:lnTo>
                  <a:lnTo>
                    <a:pt x="1597885" y="31560"/>
                  </a:lnTo>
                  <a:lnTo>
                    <a:pt x="1553127" y="22335"/>
                  </a:lnTo>
                  <a:lnTo>
                    <a:pt x="1508226" y="14709"/>
                  </a:lnTo>
                  <a:lnTo>
                    <a:pt x="1463222" y="8673"/>
                  </a:lnTo>
                  <a:lnTo>
                    <a:pt x="1418157" y="4216"/>
                  </a:lnTo>
                  <a:lnTo>
                    <a:pt x="1373071" y="1328"/>
                  </a:lnTo>
                  <a:lnTo>
                    <a:pt x="1328004" y="0"/>
                  </a:lnTo>
                  <a:lnTo>
                    <a:pt x="1282998" y="220"/>
                  </a:lnTo>
                  <a:lnTo>
                    <a:pt x="1238093" y="1979"/>
                  </a:lnTo>
                  <a:lnTo>
                    <a:pt x="1193330" y="5266"/>
                  </a:lnTo>
                  <a:lnTo>
                    <a:pt x="1148749" y="10073"/>
                  </a:lnTo>
                  <a:lnTo>
                    <a:pt x="1104392" y="16387"/>
                  </a:lnTo>
                  <a:lnTo>
                    <a:pt x="1060298" y="24201"/>
                  </a:lnTo>
                  <a:lnTo>
                    <a:pt x="1016509" y="33503"/>
                  </a:lnTo>
                  <a:lnTo>
                    <a:pt x="973065" y="44282"/>
                  </a:lnTo>
                  <a:lnTo>
                    <a:pt x="930007" y="56531"/>
                  </a:lnTo>
                  <a:lnTo>
                    <a:pt x="887375" y="70237"/>
                  </a:lnTo>
                  <a:lnTo>
                    <a:pt x="845211" y="85391"/>
                  </a:lnTo>
                  <a:lnTo>
                    <a:pt x="803555" y="101983"/>
                  </a:lnTo>
                  <a:lnTo>
                    <a:pt x="762447" y="120003"/>
                  </a:lnTo>
                  <a:lnTo>
                    <a:pt x="721929" y="139441"/>
                  </a:lnTo>
                  <a:lnTo>
                    <a:pt x="682041" y="160286"/>
                  </a:lnTo>
                  <a:lnTo>
                    <a:pt x="642823" y="182528"/>
                  </a:lnTo>
                  <a:lnTo>
                    <a:pt x="604317" y="206158"/>
                  </a:lnTo>
                  <a:lnTo>
                    <a:pt x="566563" y="231166"/>
                  </a:lnTo>
                  <a:lnTo>
                    <a:pt x="529601" y="257540"/>
                  </a:lnTo>
                  <a:lnTo>
                    <a:pt x="493473" y="285272"/>
                  </a:lnTo>
                  <a:lnTo>
                    <a:pt x="458219" y="314351"/>
                  </a:lnTo>
                  <a:lnTo>
                    <a:pt x="423880" y="344767"/>
                  </a:lnTo>
                  <a:lnTo>
                    <a:pt x="390496" y="376509"/>
                  </a:lnTo>
                  <a:lnTo>
                    <a:pt x="358109" y="409568"/>
                  </a:lnTo>
                  <a:lnTo>
                    <a:pt x="326758" y="443934"/>
                  </a:lnTo>
                  <a:lnTo>
                    <a:pt x="296485" y="479597"/>
                  </a:lnTo>
                  <a:lnTo>
                    <a:pt x="267330" y="516545"/>
                  </a:lnTo>
                  <a:lnTo>
                    <a:pt x="239334" y="554771"/>
                  </a:lnTo>
                  <a:lnTo>
                    <a:pt x="212538" y="594262"/>
                  </a:lnTo>
                  <a:lnTo>
                    <a:pt x="186982" y="635010"/>
                  </a:lnTo>
                  <a:lnTo>
                    <a:pt x="161305" y="679544"/>
                  </a:lnTo>
                  <a:lnTo>
                    <a:pt x="137560" y="724658"/>
                  </a:lnTo>
                  <a:lnTo>
                    <a:pt x="115733" y="770301"/>
                  </a:lnTo>
                  <a:lnTo>
                    <a:pt x="95814" y="816424"/>
                  </a:lnTo>
                  <a:lnTo>
                    <a:pt x="77788" y="862976"/>
                  </a:lnTo>
                  <a:lnTo>
                    <a:pt x="61644" y="909909"/>
                  </a:lnTo>
                  <a:lnTo>
                    <a:pt x="47370" y="957172"/>
                  </a:lnTo>
                  <a:lnTo>
                    <a:pt x="34953" y="1004716"/>
                  </a:lnTo>
                  <a:lnTo>
                    <a:pt x="24381" y="1052491"/>
                  </a:lnTo>
                  <a:lnTo>
                    <a:pt x="15641" y="1100446"/>
                  </a:lnTo>
                  <a:lnTo>
                    <a:pt x="8721" y="1148533"/>
                  </a:lnTo>
                  <a:lnTo>
                    <a:pt x="3609" y="1196702"/>
                  </a:lnTo>
                  <a:lnTo>
                    <a:pt x="292" y="1244902"/>
                  </a:lnTo>
                </a:path>
                <a:path w="2384425" h="2392045">
                  <a:moveTo>
                    <a:pt x="0" y="1370251"/>
                  </a:moveTo>
                  <a:lnTo>
                    <a:pt x="3040" y="1417975"/>
                  </a:lnTo>
                  <a:lnTo>
                    <a:pt x="7805" y="1465503"/>
                  </a:lnTo>
                  <a:lnTo>
                    <a:pt x="14284" y="1512787"/>
                  </a:lnTo>
                  <a:lnTo>
                    <a:pt x="22464" y="1559777"/>
                  </a:lnTo>
                  <a:lnTo>
                    <a:pt x="32333" y="1606425"/>
                  </a:lnTo>
                  <a:lnTo>
                    <a:pt x="43879" y="1652681"/>
                  </a:lnTo>
                  <a:lnTo>
                    <a:pt x="57089" y="1698496"/>
                  </a:lnTo>
                  <a:lnTo>
                    <a:pt x="71952" y="1743820"/>
                  </a:lnTo>
                  <a:lnTo>
                    <a:pt x="88455" y="1788605"/>
                  </a:lnTo>
                  <a:lnTo>
                    <a:pt x="106586" y="1832802"/>
                  </a:lnTo>
                  <a:lnTo>
                    <a:pt x="126333" y="1876360"/>
                  </a:lnTo>
                  <a:lnTo>
                    <a:pt x="147683" y="1919232"/>
                  </a:lnTo>
                  <a:lnTo>
                    <a:pt x="170625" y="1961368"/>
                  </a:lnTo>
                  <a:lnTo>
                    <a:pt x="195146" y="2002719"/>
                  </a:lnTo>
                  <a:lnTo>
                    <a:pt x="221234" y="2043235"/>
                  </a:lnTo>
                  <a:lnTo>
                    <a:pt x="248877" y="2082867"/>
                  </a:lnTo>
                  <a:lnTo>
                    <a:pt x="278062" y="2121567"/>
                  </a:lnTo>
                  <a:lnTo>
                    <a:pt x="308778" y="2159285"/>
                  </a:lnTo>
                  <a:lnTo>
                    <a:pt x="341013" y="2195972"/>
                  </a:lnTo>
                  <a:lnTo>
                    <a:pt x="374753" y="2231578"/>
                  </a:lnTo>
                  <a:lnTo>
                    <a:pt x="409987" y="2266056"/>
                  </a:lnTo>
                  <a:lnTo>
                    <a:pt x="446703" y="2299354"/>
                  </a:lnTo>
                  <a:lnTo>
                    <a:pt x="484889" y="2331425"/>
                  </a:lnTo>
                  <a:lnTo>
                    <a:pt x="524532" y="2362219"/>
                  </a:lnTo>
                  <a:lnTo>
                    <a:pt x="565619" y="2391687"/>
                  </a:lnTo>
                </a:path>
              </a:pathLst>
            </a:custGeom>
            <a:ln w="12700">
              <a:solidFill>
                <a:srgbClr val="FAAC5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2139" y="4281195"/>
              <a:ext cx="83794" cy="73875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78671" y="2448204"/>
              <a:ext cx="74244" cy="83654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1039718" y="2627579"/>
              <a:ext cx="534035" cy="1083310"/>
            </a:xfrm>
            <a:custGeom>
              <a:avLst/>
              <a:gdLst/>
              <a:ahLst/>
              <a:cxnLst/>
              <a:rect l="l" t="t" r="r" b="b"/>
              <a:pathLst>
                <a:path w="534035" h="1083310">
                  <a:moveTo>
                    <a:pt x="533710" y="0"/>
                  </a:moveTo>
                  <a:lnTo>
                    <a:pt x="485239" y="7949"/>
                  </a:lnTo>
                  <a:lnTo>
                    <a:pt x="437593" y="19759"/>
                  </a:lnTo>
                  <a:lnTo>
                    <a:pt x="391021" y="35366"/>
                  </a:lnTo>
                  <a:lnTo>
                    <a:pt x="345774" y="54709"/>
                  </a:lnTo>
                  <a:lnTo>
                    <a:pt x="302103" y="77726"/>
                  </a:lnTo>
                  <a:lnTo>
                    <a:pt x="260258" y="104353"/>
                  </a:lnTo>
                  <a:lnTo>
                    <a:pt x="220490" y="134530"/>
                  </a:lnTo>
                  <a:lnTo>
                    <a:pt x="183048" y="168193"/>
                  </a:lnTo>
                  <a:lnTo>
                    <a:pt x="148184" y="205281"/>
                  </a:lnTo>
                  <a:lnTo>
                    <a:pt x="116148" y="245732"/>
                  </a:lnTo>
                  <a:lnTo>
                    <a:pt x="87190" y="289483"/>
                  </a:lnTo>
                  <a:lnTo>
                    <a:pt x="63721" y="332165"/>
                  </a:lnTo>
                  <a:lnTo>
                    <a:pt x="44006" y="375878"/>
                  </a:lnTo>
                  <a:lnTo>
                    <a:pt x="27995" y="420420"/>
                  </a:lnTo>
                  <a:lnTo>
                    <a:pt x="15638" y="465591"/>
                  </a:lnTo>
                  <a:lnTo>
                    <a:pt x="6887" y="511193"/>
                  </a:lnTo>
                  <a:lnTo>
                    <a:pt x="1690" y="557025"/>
                  </a:lnTo>
                  <a:lnTo>
                    <a:pt x="0" y="602886"/>
                  </a:lnTo>
                  <a:lnTo>
                    <a:pt x="1765" y="648577"/>
                  </a:lnTo>
                  <a:lnTo>
                    <a:pt x="6936" y="693898"/>
                  </a:lnTo>
                  <a:lnTo>
                    <a:pt x="15465" y="738649"/>
                  </a:lnTo>
                  <a:lnTo>
                    <a:pt x="27300" y="782629"/>
                  </a:lnTo>
                  <a:lnTo>
                    <a:pt x="42393" y="825639"/>
                  </a:lnTo>
                  <a:lnTo>
                    <a:pt x="60694" y="867479"/>
                  </a:lnTo>
                  <a:lnTo>
                    <a:pt x="82152" y="907948"/>
                  </a:lnTo>
                  <a:lnTo>
                    <a:pt x="106720" y="946847"/>
                  </a:lnTo>
                  <a:lnTo>
                    <a:pt x="134346" y="983975"/>
                  </a:lnTo>
                  <a:lnTo>
                    <a:pt x="164982" y="1019133"/>
                  </a:lnTo>
                  <a:lnTo>
                    <a:pt x="198577" y="1052121"/>
                  </a:lnTo>
                  <a:lnTo>
                    <a:pt x="235082" y="1082738"/>
                  </a:lnTo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34274" y="3668522"/>
              <a:ext cx="82880" cy="75958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42415" y="2595841"/>
              <a:ext cx="82524" cy="68719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63977" y="2556078"/>
              <a:ext cx="230403" cy="230390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1615401" y="3225952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5" h="46354">
                  <a:moveTo>
                    <a:pt x="23177" y="0"/>
                  </a:moveTo>
                  <a:lnTo>
                    <a:pt x="14155" y="1821"/>
                  </a:lnTo>
                  <a:lnTo>
                    <a:pt x="6788" y="6786"/>
                  </a:lnTo>
                  <a:lnTo>
                    <a:pt x="1821" y="14149"/>
                  </a:lnTo>
                  <a:lnTo>
                    <a:pt x="0" y="23164"/>
                  </a:lnTo>
                  <a:lnTo>
                    <a:pt x="1821" y="32188"/>
                  </a:lnTo>
                  <a:lnTo>
                    <a:pt x="6788" y="39560"/>
                  </a:lnTo>
                  <a:lnTo>
                    <a:pt x="14155" y="44531"/>
                  </a:lnTo>
                  <a:lnTo>
                    <a:pt x="23177" y="46355"/>
                  </a:lnTo>
                  <a:lnTo>
                    <a:pt x="32199" y="44531"/>
                  </a:lnTo>
                  <a:lnTo>
                    <a:pt x="39566" y="39560"/>
                  </a:lnTo>
                  <a:lnTo>
                    <a:pt x="44533" y="32188"/>
                  </a:lnTo>
                  <a:lnTo>
                    <a:pt x="46355" y="23164"/>
                  </a:lnTo>
                  <a:lnTo>
                    <a:pt x="44533" y="14149"/>
                  </a:lnTo>
                  <a:lnTo>
                    <a:pt x="39566" y="6786"/>
                  </a:lnTo>
                  <a:lnTo>
                    <a:pt x="32199" y="1821"/>
                  </a:lnTo>
                  <a:lnTo>
                    <a:pt x="2317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639493" y="2372842"/>
              <a:ext cx="0" cy="878205"/>
            </a:xfrm>
            <a:custGeom>
              <a:avLst/>
              <a:gdLst/>
              <a:ahLst/>
              <a:cxnLst/>
              <a:rect l="l" t="t" r="r" b="b"/>
              <a:pathLst>
                <a:path w="0" h="878205">
                  <a:moveTo>
                    <a:pt x="0" y="0"/>
                  </a:moveTo>
                  <a:lnTo>
                    <a:pt x="0" y="877595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639493" y="1893061"/>
              <a:ext cx="0" cy="1357630"/>
            </a:xfrm>
            <a:custGeom>
              <a:avLst/>
              <a:gdLst/>
              <a:ahLst/>
              <a:cxnLst/>
              <a:rect l="l" t="t" r="r" b="b"/>
              <a:pathLst>
                <a:path w="0" h="1357630">
                  <a:moveTo>
                    <a:pt x="0" y="0"/>
                  </a:moveTo>
                  <a:lnTo>
                    <a:pt x="0" y="1357376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916736" y="2517114"/>
              <a:ext cx="1918335" cy="1937385"/>
            </a:xfrm>
            <a:custGeom>
              <a:avLst/>
              <a:gdLst/>
              <a:ahLst/>
              <a:cxnLst/>
              <a:rect l="l" t="t" r="r" b="b"/>
              <a:pathLst>
                <a:path w="1918335" h="1937385">
                  <a:moveTo>
                    <a:pt x="722820" y="733158"/>
                  </a:moveTo>
                  <a:lnTo>
                    <a:pt x="1918195" y="0"/>
                  </a:lnTo>
                </a:path>
                <a:path w="1918335" h="1937385">
                  <a:moveTo>
                    <a:pt x="720674" y="734021"/>
                  </a:moveTo>
                  <a:lnTo>
                    <a:pt x="0" y="1936940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 descr=""/>
          <p:cNvSpPr txBox="1"/>
          <p:nvPr/>
        </p:nvSpPr>
        <p:spPr>
          <a:xfrm>
            <a:off x="1481174" y="1907880"/>
            <a:ext cx="1752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20833" sz="1200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600" spc="-25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1123394" y="2974073"/>
            <a:ext cx="43815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2555" marR="5080" indent="-110489">
              <a:lnSpc>
                <a:spcPts val="900"/>
              </a:lnSpc>
              <a:spcBef>
                <a:spcPts val="18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longitude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east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226165" y="3160407"/>
            <a:ext cx="2235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LHA</a:t>
            </a:r>
            <a:endParaRPr sz="800">
              <a:latin typeface="Arial"/>
              <a:cs typeface="Arial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2165607" y="2274049"/>
            <a:ext cx="2457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5" name="object 65" descr=""/>
          <p:cNvGrpSpPr/>
          <p:nvPr/>
        </p:nvGrpSpPr>
        <p:grpSpPr>
          <a:xfrm>
            <a:off x="1347397" y="2118944"/>
            <a:ext cx="1222375" cy="1595755"/>
            <a:chOff x="1347397" y="2118944"/>
            <a:chExt cx="1222375" cy="1595755"/>
          </a:xfrm>
        </p:grpSpPr>
        <p:pic>
          <p:nvPicPr>
            <p:cNvPr id="66" name="object 66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47397" y="3467379"/>
              <a:ext cx="195602" cy="247120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1718754" y="2152078"/>
              <a:ext cx="818515" cy="455930"/>
            </a:xfrm>
            <a:custGeom>
              <a:avLst/>
              <a:gdLst/>
              <a:ahLst/>
              <a:cxnLst/>
              <a:rect l="l" t="t" r="r" b="b"/>
              <a:pathLst>
                <a:path w="818514" h="455930">
                  <a:moveTo>
                    <a:pt x="818172" y="455498"/>
                  </a:moveTo>
                  <a:lnTo>
                    <a:pt x="786516" y="413336"/>
                  </a:lnTo>
                  <a:lnTo>
                    <a:pt x="752690" y="372577"/>
                  </a:lnTo>
                  <a:lnTo>
                    <a:pt x="716717" y="333311"/>
                  </a:lnTo>
                  <a:lnTo>
                    <a:pt x="678618" y="295630"/>
                  </a:lnTo>
                  <a:lnTo>
                    <a:pt x="638416" y="259626"/>
                  </a:lnTo>
                </a:path>
                <a:path w="818514" h="455930">
                  <a:moveTo>
                    <a:pt x="469074" y="140944"/>
                  </a:moveTo>
                  <a:lnTo>
                    <a:pt x="424205" y="116731"/>
                  </a:lnTo>
                  <a:lnTo>
                    <a:pt x="378694" y="94813"/>
                  </a:lnTo>
                  <a:lnTo>
                    <a:pt x="332610" y="75174"/>
                  </a:lnTo>
                  <a:lnTo>
                    <a:pt x="286027" y="57795"/>
                  </a:lnTo>
                  <a:lnTo>
                    <a:pt x="239014" y="42659"/>
                  </a:lnTo>
                  <a:lnTo>
                    <a:pt x="191642" y="29748"/>
                  </a:lnTo>
                  <a:lnTo>
                    <a:pt x="143984" y="19044"/>
                  </a:lnTo>
                  <a:lnTo>
                    <a:pt x="96110" y="10530"/>
                  </a:lnTo>
                  <a:lnTo>
                    <a:pt x="48092" y="418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66989" y="2118944"/>
              <a:ext cx="81280" cy="69037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95156" y="2567419"/>
              <a:ext cx="74510" cy="835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1"/>
            <a:ext cx="20656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8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EARTH</a:t>
            </a:r>
            <a:r>
              <a:rPr dirty="0" sz="1000" spc="28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70">
                <a:solidFill>
                  <a:srgbClr val="007DC5"/>
                </a:solidFill>
                <a:latin typeface="Tahoma"/>
                <a:cs typeface="Tahoma"/>
              </a:rPr>
              <a:t>AND</a:t>
            </a:r>
            <a:r>
              <a:rPr dirty="0" sz="1000" spc="29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8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50">
                <a:solidFill>
                  <a:srgbClr val="007DC5"/>
                </a:solidFill>
                <a:latin typeface="Tahoma"/>
                <a:cs typeface="Tahoma"/>
              </a:rPr>
              <a:t>HEAVENS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712115" y="389571"/>
            <a:ext cx="965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solidFill>
                  <a:srgbClr val="007DC5"/>
                </a:solidFill>
                <a:latin typeface="Tahoma"/>
                <a:cs typeface="Tahoma"/>
              </a:rPr>
              <a:t>9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622833" y="4549254"/>
            <a:ext cx="5297805" cy="4086860"/>
            <a:chOff x="622833" y="4549254"/>
            <a:chExt cx="5297805" cy="408686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2833" y="4549254"/>
              <a:ext cx="5055425" cy="408674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160547" y="6465557"/>
              <a:ext cx="2745105" cy="614680"/>
            </a:xfrm>
            <a:custGeom>
              <a:avLst/>
              <a:gdLst/>
              <a:ahLst/>
              <a:cxnLst/>
              <a:rect l="l" t="t" r="r" b="b"/>
              <a:pathLst>
                <a:path w="2745104" h="614679">
                  <a:moveTo>
                    <a:pt x="2675724" y="0"/>
                  </a:moveTo>
                  <a:lnTo>
                    <a:pt x="0" y="614680"/>
                  </a:lnTo>
                  <a:lnTo>
                    <a:pt x="2744660" y="614680"/>
                  </a:lnTo>
                  <a:lnTo>
                    <a:pt x="2744165" y="561971"/>
                  </a:lnTo>
                  <a:lnTo>
                    <a:pt x="2742686" y="509504"/>
                  </a:lnTo>
                  <a:lnTo>
                    <a:pt x="2740232" y="457285"/>
                  </a:lnTo>
                  <a:lnTo>
                    <a:pt x="2736812" y="405325"/>
                  </a:lnTo>
                  <a:lnTo>
                    <a:pt x="2732435" y="353632"/>
                  </a:lnTo>
                  <a:lnTo>
                    <a:pt x="2727109" y="302215"/>
                  </a:lnTo>
                  <a:lnTo>
                    <a:pt x="2720843" y="251083"/>
                  </a:lnTo>
                  <a:lnTo>
                    <a:pt x="2713646" y="200244"/>
                  </a:lnTo>
                  <a:lnTo>
                    <a:pt x="2705527" y="149707"/>
                  </a:lnTo>
                  <a:lnTo>
                    <a:pt x="2696494" y="99482"/>
                  </a:lnTo>
                  <a:lnTo>
                    <a:pt x="2686557" y="49576"/>
                  </a:lnTo>
                  <a:lnTo>
                    <a:pt x="2675724" y="0"/>
                  </a:lnTo>
                  <a:close/>
                </a:path>
              </a:pathLst>
            </a:custGeom>
            <a:solidFill>
              <a:srgbClr val="AFBD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771827" y="6648577"/>
              <a:ext cx="1376045" cy="427990"/>
            </a:xfrm>
            <a:custGeom>
              <a:avLst/>
              <a:gdLst/>
              <a:ahLst/>
              <a:cxnLst/>
              <a:rect l="l" t="t" r="r" b="b"/>
              <a:pathLst>
                <a:path w="1376045" h="427990">
                  <a:moveTo>
                    <a:pt x="67576" y="0"/>
                  </a:moveTo>
                  <a:lnTo>
                    <a:pt x="53706" y="45201"/>
                  </a:lnTo>
                  <a:lnTo>
                    <a:pt x="41357" y="91048"/>
                  </a:lnTo>
                  <a:lnTo>
                    <a:pt x="30560" y="137510"/>
                  </a:lnTo>
                  <a:lnTo>
                    <a:pt x="21344" y="184559"/>
                  </a:lnTo>
                  <a:lnTo>
                    <a:pt x="13738" y="232164"/>
                  </a:lnTo>
                  <a:lnTo>
                    <a:pt x="7771" y="280298"/>
                  </a:lnTo>
                  <a:lnTo>
                    <a:pt x="3473" y="328930"/>
                  </a:lnTo>
                  <a:lnTo>
                    <a:pt x="873" y="378030"/>
                  </a:lnTo>
                  <a:lnTo>
                    <a:pt x="0" y="427570"/>
                  </a:lnTo>
                  <a:lnTo>
                    <a:pt x="1375537" y="427570"/>
                  </a:lnTo>
                  <a:lnTo>
                    <a:pt x="67576" y="0"/>
                  </a:lnTo>
                  <a:close/>
                </a:path>
              </a:pathLst>
            </a:custGeom>
            <a:solidFill>
              <a:srgbClr val="D4E3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771827" y="6648577"/>
              <a:ext cx="67945" cy="427990"/>
            </a:xfrm>
            <a:custGeom>
              <a:avLst/>
              <a:gdLst/>
              <a:ahLst/>
              <a:cxnLst/>
              <a:rect l="l" t="t" r="r" b="b"/>
              <a:pathLst>
                <a:path w="67944" h="427990">
                  <a:moveTo>
                    <a:pt x="67576" y="0"/>
                  </a:moveTo>
                  <a:lnTo>
                    <a:pt x="53706" y="45201"/>
                  </a:lnTo>
                  <a:lnTo>
                    <a:pt x="41357" y="91048"/>
                  </a:lnTo>
                  <a:lnTo>
                    <a:pt x="30560" y="137510"/>
                  </a:lnTo>
                  <a:lnTo>
                    <a:pt x="21344" y="184559"/>
                  </a:lnTo>
                  <a:lnTo>
                    <a:pt x="13738" y="232164"/>
                  </a:lnTo>
                  <a:lnTo>
                    <a:pt x="7771" y="280298"/>
                  </a:lnTo>
                  <a:lnTo>
                    <a:pt x="3473" y="328930"/>
                  </a:lnTo>
                  <a:lnTo>
                    <a:pt x="873" y="378030"/>
                  </a:lnTo>
                  <a:lnTo>
                    <a:pt x="0" y="427570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771827" y="5847334"/>
              <a:ext cx="1376045" cy="308610"/>
            </a:xfrm>
            <a:custGeom>
              <a:avLst/>
              <a:gdLst/>
              <a:ahLst/>
              <a:cxnLst/>
              <a:rect l="l" t="t" r="r" b="b"/>
              <a:pathLst>
                <a:path w="1376045" h="308610">
                  <a:moveTo>
                    <a:pt x="34543" y="0"/>
                  </a:moveTo>
                  <a:lnTo>
                    <a:pt x="24135" y="49861"/>
                  </a:lnTo>
                  <a:lnTo>
                    <a:pt x="15541" y="100363"/>
                  </a:lnTo>
                  <a:lnTo>
                    <a:pt x="8794" y="151469"/>
                  </a:lnTo>
                  <a:lnTo>
                    <a:pt x="3932" y="203145"/>
                  </a:lnTo>
                  <a:lnTo>
                    <a:pt x="988" y="255355"/>
                  </a:lnTo>
                  <a:lnTo>
                    <a:pt x="0" y="308063"/>
                  </a:lnTo>
                  <a:lnTo>
                    <a:pt x="1375537" y="308063"/>
                  </a:lnTo>
                  <a:lnTo>
                    <a:pt x="34543" y="0"/>
                  </a:lnTo>
                  <a:close/>
                </a:path>
              </a:pathLst>
            </a:custGeom>
            <a:solidFill>
              <a:srgbClr val="8E9A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169234" y="5535358"/>
              <a:ext cx="2751455" cy="616585"/>
            </a:xfrm>
            <a:custGeom>
              <a:avLst/>
              <a:gdLst/>
              <a:ahLst/>
              <a:cxnLst/>
              <a:rect l="l" t="t" r="r" b="b"/>
              <a:pathLst>
                <a:path w="2751454" h="616585">
                  <a:moveTo>
                    <a:pt x="2681998" y="0"/>
                  </a:moveTo>
                  <a:lnTo>
                    <a:pt x="0" y="616115"/>
                  </a:lnTo>
                  <a:lnTo>
                    <a:pt x="2751086" y="616115"/>
                  </a:lnTo>
                  <a:lnTo>
                    <a:pt x="2750590" y="563283"/>
                  </a:lnTo>
                  <a:lnTo>
                    <a:pt x="2749108" y="510692"/>
                  </a:lnTo>
                  <a:lnTo>
                    <a:pt x="2746649" y="458351"/>
                  </a:lnTo>
                  <a:lnTo>
                    <a:pt x="2743222" y="406270"/>
                  </a:lnTo>
                  <a:lnTo>
                    <a:pt x="2738835" y="354456"/>
                  </a:lnTo>
                  <a:lnTo>
                    <a:pt x="2733497" y="302918"/>
                  </a:lnTo>
                  <a:lnTo>
                    <a:pt x="2727217" y="251666"/>
                  </a:lnTo>
                  <a:lnTo>
                    <a:pt x="2720004" y="200709"/>
                  </a:lnTo>
                  <a:lnTo>
                    <a:pt x="2711867" y="150055"/>
                  </a:lnTo>
                  <a:lnTo>
                    <a:pt x="2702814" y="99712"/>
                  </a:lnTo>
                  <a:lnTo>
                    <a:pt x="2692855" y="49691"/>
                  </a:lnTo>
                  <a:lnTo>
                    <a:pt x="2681998" y="0"/>
                  </a:lnTo>
                  <a:close/>
                </a:path>
              </a:pathLst>
            </a:custGeom>
            <a:solidFill>
              <a:srgbClr val="AFBD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605542" y="6043015"/>
              <a:ext cx="36195" cy="111125"/>
            </a:xfrm>
            <a:custGeom>
              <a:avLst/>
              <a:gdLst/>
              <a:ahLst/>
              <a:cxnLst/>
              <a:rect l="l" t="t" r="r" b="b"/>
              <a:pathLst>
                <a:path w="36195" h="111125">
                  <a:moveTo>
                    <a:pt x="35623" y="110909"/>
                  </a:moveTo>
                  <a:lnTo>
                    <a:pt x="34825" y="82510"/>
                  </a:lnTo>
                  <a:lnTo>
                    <a:pt x="32459" y="54530"/>
                  </a:lnTo>
                  <a:lnTo>
                    <a:pt x="28567" y="27012"/>
                  </a:lnTo>
                  <a:lnTo>
                    <a:pt x="23190" y="0"/>
                  </a:lnTo>
                </a:path>
                <a:path w="36195" h="111125">
                  <a:moveTo>
                    <a:pt x="11188" y="109296"/>
                  </a:moveTo>
                  <a:lnTo>
                    <a:pt x="10470" y="83737"/>
                  </a:lnTo>
                  <a:lnTo>
                    <a:pt x="8342" y="58556"/>
                  </a:lnTo>
                  <a:lnTo>
                    <a:pt x="4839" y="33790"/>
                  </a:lnTo>
                  <a:lnTo>
                    <a:pt x="0" y="9474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31389" y="6156998"/>
              <a:ext cx="1838299" cy="1838299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3002302" y="5464840"/>
            <a:ext cx="2965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zenith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736769" y="6185082"/>
            <a:ext cx="1612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dip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 rot="2100000">
            <a:off x="4034871" y="6409888"/>
            <a:ext cx="280655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85"/>
              </a:lnSpc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visual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 rot="2100000">
            <a:off x="3940283" y="6492361"/>
            <a:ext cx="350335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80"/>
              </a:lnSpc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horizon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814927" y="5905642"/>
            <a:ext cx="709295" cy="24892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259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corrected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sextant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altitude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850182" y="6764974"/>
            <a:ext cx="353060" cy="24892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 indent="76200">
              <a:lnSpc>
                <a:spcPts val="800"/>
              </a:lnSpc>
              <a:spcBef>
                <a:spcPts val="259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true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altitude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583129" y="6324742"/>
            <a:ext cx="280035" cy="24892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 indent="84455">
              <a:lnSpc>
                <a:spcPts val="800"/>
              </a:lnSpc>
              <a:spcBef>
                <a:spcPts val="259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Moon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83129" y="5600842"/>
            <a:ext cx="280035" cy="24892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 indent="84455">
              <a:lnSpc>
                <a:spcPts val="800"/>
              </a:lnSpc>
              <a:spcBef>
                <a:spcPts val="26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Moon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5468463" y="5600842"/>
            <a:ext cx="194945" cy="24892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 indent="41910">
              <a:lnSpc>
                <a:spcPts val="800"/>
              </a:lnSpc>
              <a:spcBef>
                <a:spcPts val="26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star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642848" y="5568365"/>
            <a:ext cx="5038725" cy="1516380"/>
            <a:chOff x="642848" y="5568365"/>
            <a:chExt cx="5038725" cy="1516380"/>
          </a:xfrm>
        </p:grpSpPr>
        <p:pic>
          <p:nvPicPr>
            <p:cNvPr id="24" name="object 2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6336" y="5930201"/>
              <a:ext cx="116077" cy="225679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3150539" y="5662104"/>
              <a:ext cx="0" cy="1414145"/>
            </a:xfrm>
            <a:custGeom>
              <a:avLst/>
              <a:gdLst/>
              <a:ahLst/>
              <a:cxnLst/>
              <a:rect l="l" t="t" r="r" b="b"/>
              <a:pathLst>
                <a:path w="0" h="1414145">
                  <a:moveTo>
                    <a:pt x="0" y="1414043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3136430" y="5639358"/>
              <a:ext cx="28575" cy="33655"/>
            </a:xfrm>
            <a:custGeom>
              <a:avLst/>
              <a:gdLst/>
              <a:ahLst/>
              <a:cxnLst/>
              <a:rect l="l" t="t" r="r" b="b"/>
              <a:pathLst>
                <a:path w="28575" h="33654">
                  <a:moveTo>
                    <a:pt x="14109" y="0"/>
                  </a:moveTo>
                  <a:lnTo>
                    <a:pt x="0" y="33439"/>
                  </a:lnTo>
                  <a:lnTo>
                    <a:pt x="14109" y="27457"/>
                  </a:lnTo>
                  <a:lnTo>
                    <a:pt x="28232" y="33439"/>
                  </a:lnTo>
                  <a:lnTo>
                    <a:pt x="1410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725931" y="6288227"/>
              <a:ext cx="2425065" cy="789305"/>
            </a:xfrm>
            <a:custGeom>
              <a:avLst/>
              <a:gdLst/>
              <a:ahLst/>
              <a:cxnLst/>
              <a:rect l="l" t="t" r="r" b="b"/>
              <a:pathLst>
                <a:path w="2425065" h="789304">
                  <a:moveTo>
                    <a:pt x="2424607" y="788720"/>
                  </a:moveTo>
                  <a:lnTo>
                    <a:pt x="0" y="0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704380" y="6278270"/>
              <a:ext cx="36195" cy="27305"/>
            </a:xfrm>
            <a:custGeom>
              <a:avLst/>
              <a:gdLst/>
              <a:ahLst/>
              <a:cxnLst/>
              <a:rect l="l" t="t" r="r" b="b"/>
              <a:pathLst>
                <a:path w="36195" h="27304">
                  <a:moveTo>
                    <a:pt x="36194" y="0"/>
                  </a:moveTo>
                  <a:lnTo>
                    <a:pt x="0" y="2705"/>
                  </a:lnTo>
                  <a:lnTo>
                    <a:pt x="27190" y="26746"/>
                  </a:lnTo>
                  <a:lnTo>
                    <a:pt x="26022" y="11455"/>
                  </a:lnTo>
                  <a:lnTo>
                    <a:pt x="3619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46531" y="5580621"/>
              <a:ext cx="5031740" cy="575310"/>
            </a:xfrm>
            <a:custGeom>
              <a:avLst/>
              <a:gdLst/>
              <a:ahLst/>
              <a:cxnLst/>
              <a:rect l="l" t="t" r="r" b="b"/>
              <a:pathLst>
                <a:path w="5031740" h="575310">
                  <a:moveTo>
                    <a:pt x="0" y="574776"/>
                  </a:moveTo>
                  <a:lnTo>
                    <a:pt x="5031727" y="574776"/>
                  </a:lnTo>
                </a:path>
                <a:path w="5031740" h="575310">
                  <a:moveTo>
                    <a:pt x="2502560" y="574395"/>
                  </a:moveTo>
                  <a:lnTo>
                    <a:pt x="18415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642848" y="5569432"/>
              <a:ext cx="36195" cy="27940"/>
            </a:xfrm>
            <a:custGeom>
              <a:avLst/>
              <a:gdLst/>
              <a:ahLst/>
              <a:cxnLst/>
              <a:rect l="l" t="t" r="r" b="b"/>
              <a:pathLst>
                <a:path w="36195" h="27939">
                  <a:moveTo>
                    <a:pt x="35813" y="0"/>
                  </a:moveTo>
                  <a:lnTo>
                    <a:pt x="0" y="5842"/>
                  </a:lnTo>
                  <a:lnTo>
                    <a:pt x="29184" y="27419"/>
                  </a:lnTo>
                  <a:lnTo>
                    <a:pt x="26669" y="12306"/>
                  </a:lnTo>
                  <a:lnTo>
                    <a:pt x="3581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3150768" y="5579567"/>
              <a:ext cx="2484755" cy="574675"/>
            </a:xfrm>
            <a:custGeom>
              <a:avLst/>
              <a:gdLst/>
              <a:ahLst/>
              <a:cxnLst/>
              <a:rect l="l" t="t" r="r" b="b"/>
              <a:pathLst>
                <a:path w="2484754" h="574675">
                  <a:moveTo>
                    <a:pt x="0" y="574382"/>
                  </a:moveTo>
                  <a:lnTo>
                    <a:pt x="2484145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5621197" y="5568365"/>
              <a:ext cx="36195" cy="27940"/>
            </a:xfrm>
            <a:custGeom>
              <a:avLst/>
              <a:gdLst/>
              <a:ahLst/>
              <a:cxnLst/>
              <a:rect l="l" t="t" r="r" b="b"/>
              <a:pathLst>
                <a:path w="36195" h="27939">
                  <a:moveTo>
                    <a:pt x="0" y="0"/>
                  </a:moveTo>
                  <a:lnTo>
                    <a:pt x="9144" y="12306"/>
                  </a:lnTo>
                  <a:lnTo>
                    <a:pt x="6629" y="27432"/>
                  </a:lnTo>
                  <a:lnTo>
                    <a:pt x="35826" y="5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3605542" y="6970115"/>
              <a:ext cx="36195" cy="111125"/>
            </a:xfrm>
            <a:custGeom>
              <a:avLst/>
              <a:gdLst/>
              <a:ahLst/>
              <a:cxnLst/>
              <a:rect l="l" t="t" r="r" b="b"/>
              <a:pathLst>
                <a:path w="36195" h="111125">
                  <a:moveTo>
                    <a:pt x="35623" y="110909"/>
                  </a:moveTo>
                  <a:lnTo>
                    <a:pt x="34825" y="82510"/>
                  </a:lnTo>
                  <a:lnTo>
                    <a:pt x="32459" y="54530"/>
                  </a:lnTo>
                  <a:lnTo>
                    <a:pt x="28567" y="27012"/>
                  </a:lnTo>
                  <a:lnTo>
                    <a:pt x="23190" y="0"/>
                  </a:lnTo>
                </a:path>
                <a:path w="36195" h="111125">
                  <a:moveTo>
                    <a:pt x="11188" y="109296"/>
                  </a:moveTo>
                  <a:lnTo>
                    <a:pt x="10470" y="83737"/>
                  </a:lnTo>
                  <a:lnTo>
                    <a:pt x="8342" y="58556"/>
                  </a:lnTo>
                  <a:lnTo>
                    <a:pt x="4839" y="33790"/>
                  </a:lnTo>
                  <a:lnTo>
                    <a:pt x="0" y="9474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 descr=""/>
          <p:cNvSpPr txBox="1"/>
          <p:nvPr/>
        </p:nvSpPr>
        <p:spPr>
          <a:xfrm>
            <a:off x="5468325" y="6527942"/>
            <a:ext cx="194945" cy="24892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marL="12700" marR="5080" indent="41910">
              <a:lnSpc>
                <a:spcPts val="800"/>
              </a:lnSpc>
              <a:spcBef>
                <a:spcPts val="259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star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5" name="object 35" descr=""/>
          <p:cNvGrpSpPr/>
          <p:nvPr/>
        </p:nvGrpSpPr>
        <p:grpSpPr>
          <a:xfrm>
            <a:off x="1768652" y="5844159"/>
            <a:ext cx="3888740" cy="1240155"/>
            <a:chOff x="1768652" y="5844159"/>
            <a:chExt cx="3888740" cy="1240155"/>
          </a:xfrm>
        </p:grpSpPr>
        <p:sp>
          <p:nvSpPr>
            <p:cNvPr id="36" name="object 36" descr=""/>
            <p:cNvSpPr/>
            <p:nvPr/>
          </p:nvSpPr>
          <p:spPr>
            <a:xfrm>
              <a:off x="3150768" y="6506667"/>
              <a:ext cx="2484755" cy="574675"/>
            </a:xfrm>
            <a:custGeom>
              <a:avLst/>
              <a:gdLst/>
              <a:ahLst/>
              <a:cxnLst/>
              <a:rect l="l" t="t" r="r" b="b"/>
              <a:pathLst>
                <a:path w="2484754" h="574675">
                  <a:moveTo>
                    <a:pt x="0" y="574382"/>
                  </a:moveTo>
                  <a:lnTo>
                    <a:pt x="2484145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5621197" y="6495465"/>
              <a:ext cx="36195" cy="27940"/>
            </a:xfrm>
            <a:custGeom>
              <a:avLst/>
              <a:gdLst/>
              <a:ahLst/>
              <a:cxnLst/>
              <a:rect l="l" t="t" r="r" b="b"/>
              <a:pathLst>
                <a:path w="36195" h="27940">
                  <a:moveTo>
                    <a:pt x="0" y="0"/>
                  </a:moveTo>
                  <a:lnTo>
                    <a:pt x="9144" y="12306"/>
                  </a:lnTo>
                  <a:lnTo>
                    <a:pt x="6629" y="27432"/>
                  </a:lnTo>
                  <a:lnTo>
                    <a:pt x="35826" y="5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771827" y="5847334"/>
              <a:ext cx="2203450" cy="618490"/>
            </a:xfrm>
            <a:custGeom>
              <a:avLst/>
              <a:gdLst/>
              <a:ahLst/>
              <a:cxnLst/>
              <a:rect l="l" t="t" r="r" b="b"/>
              <a:pathLst>
                <a:path w="2203450" h="618489">
                  <a:moveTo>
                    <a:pt x="2104986" y="617969"/>
                  </a:moveTo>
                  <a:lnTo>
                    <a:pt x="2129893" y="579178"/>
                  </a:lnTo>
                  <a:lnTo>
                    <a:pt x="2151486" y="538217"/>
                  </a:lnTo>
                  <a:lnTo>
                    <a:pt x="2169576" y="495274"/>
                  </a:lnTo>
                  <a:lnTo>
                    <a:pt x="2183974" y="450539"/>
                  </a:lnTo>
                  <a:lnTo>
                    <a:pt x="2194491" y="404200"/>
                  </a:lnTo>
                  <a:lnTo>
                    <a:pt x="2200940" y="356446"/>
                  </a:lnTo>
                  <a:lnTo>
                    <a:pt x="2203132" y="307466"/>
                  </a:lnTo>
                </a:path>
                <a:path w="2203450" h="618489">
                  <a:moveTo>
                    <a:pt x="0" y="308063"/>
                  </a:moveTo>
                  <a:lnTo>
                    <a:pt x="988" y="255355"/>
                  </a:lnTo>
                  <a:lnTo>
                    <a:pt x="3932" y="203145"/>
                  </a:lnTo>
                  <a:lnTo>
                    <a:pt x="8794" y="151469"/>
                  </a:lnTo>
                  <a:lnTo>
                    <a:pt x="15541" y="100363"/>
                  </a:lnTo>
                  <a:lnTo>
                    <a:pt x="24135" y="49861"/>
                  </a:lnTo>
                  <a:lnTo>
                    <a:pt x="34544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 descr=""/>
          <p:cNvSpPr txBox="1"/>
          <p:nvPr/>
        </p:nvSpPr>
        <p:spPr>
          <a:xfrm>
            <a:off x="4536844" y="6921642"/>
            <a:ext cx="75438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celestial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horizon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4508599" y="5998809"/>
            <a:ext cx="8102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terrestrial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horizon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1" name="object 41" descr=""/>
          <p:cNvGrpSpPr/>
          <p:nvPr/>
        </p:nvGrpSpPr>
        <p:grpSpPr>
          <a:xfrm>
            <a:off x="646531" y="5958547"/>
            <a:ext cx="5031740" cy="1120775"/>
            <a:chOff x="646531" y="5958547"/>
            <a:chExt cx="5031740" cy="1120775"/>
          </a:xfrm>
        </p:grpSpPr>
        <p:sp>
          <p:nvSpPr>
            <p:cNvPr id="42" name="object 42" descr=""/>
            <p:cNvSpPr/>
            <p:nvPr/>
          </p:nvSpPr>
          <p:spPr>
            <a:xfrm>
              <a:off x="646531" y="7076147"/>
              <a:ext cx="5031740" cy="0"/>
            </a:xfrm>
            <a:custGeom>
              <a:avLst/>
              <a:gdLst/>
              <a:ahLst/>
              <a:cxnLst/>
              <a:rect l="l" t="t" r="r" b="b"/>
              <a:pathLst>
                <a:path w="5031740" h="0">
                  <a:moveTo>
                    <a:pt x="0" y="0"/>
                  </a:moveTo>
                  <a:lnTo>
                    <a:pt x="5031727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3175939" y="5961722"/>
              <a:ext cx="1323975" cy="955675"/>
            </a:xfrm>
            <a:custGeom>
              <a:avLst/>
              <a:gdLst/>
              <a:ahLst/>
              <a:cxnLst/>
              <a:rect l="l" t="t" r="r" b="b"/>
              <a:pathLst>
                <a:path w="1323975" h="955675">
                  <a:moveTo>
                    <a:pt x="1323975" y="95567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 descr=""/>
          <p:cNvSpPr txBox="1"/>
          <p:nvPr/>
        </p:nvSpPr>
        <p:spPr>
          <a:xfrm>
            <a:off x="707299" y="7667016"/>
            <a:ext cx="5053330" cy="4121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Owing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30" b="1" i="1">
                <a:solidFill>
                  <a:srgbClr val="231F20"/>
                </a:solidFill>
                <a:latin typeface="Verdana"/>
                <a:cs typeface="Verdana"/>
              </a:rPr>
              <a:t>to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close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proximity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60" b="1" i="1">
                <a:solidFill>
                  <a:srgbClr val="231F20"/>
                </a:solidFill>
                <a:latin typeface="Verdana"/>
                <a:cs typeface="Verdana"/>
              </a:rPr>
              <a:t>Moon,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there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is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0" b="1" i="1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difference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between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its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corrected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sextant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altitude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and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its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true</a:t>
            </a:r>
            <a:r>
              <a:rPr dirty="0" sz="900" spc="2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altitude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from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centre</a:t>
            </a:r>
            <a:r>
              <a:rPr dirty="0" sz="900" spc="2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Earth.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0" b="1" i="1">
                <a:solidFill>
                  <a:srgbClr val="231F20"/>
                </a:solidFill>
                <a:latin typeface="Verdana"/>
                <a:cs typeface="Verdana"/>
              </a:rPr>
              <a:t>Stars,</a:t>
            </a:r>
            <a:r>
              <a:rPr dirty="0" sz="900" spc="2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55" b="1" i="1">
                <a:solidFill>
                  <a:srgbClr val="231F20"/>
                </a:solidFill>
                <a:latin typeface="Verdana"/>
                <a:cs typeface="Verdana"/>
              </a:rPr>
              <a:t>on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other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hand,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are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0" b="1" i="1">
                <a:solidFill>
                  <a:srgbClr val="231F20"/>
                </a:solidFill>
                <a:latin typeface="Verdana"/>
                <a:cs typeface="Verdana"/>
              </a:rPr>
              <a:t>so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65" b="1" i="1">
                <a:solidFill>
                  <a:srgbClr val="231F20"/>
                </a:solidFill>
                <a:latin typeface="Verdana"/>
                <a:cs typeface="Verdana"/>
              </a:rPr>
              <a:t>far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5" b="1" i="1">
                <a:solidFill>
                  <a:srgbClr val="231F20"/>
                </a:solidFill>
                <a:latin typeface="Verdana"/>
                <a:cs typeface="Verdana"/>
              </a:rPr>
              <a:t>away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that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sextant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altitude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and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true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altitude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are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effectively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same.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707299" y="2439734"/>
            <a:ext cx="2471420" cy="25279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5113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bit more to it than that for 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navigator.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All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astro navigation depends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observing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 Sun, Moon,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measured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observer between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heavenly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observer’s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horizon.</a:t>
            </a:r>
            <a:endParaRPr sz="900">
              <a:latin typeface="Tahoma"/>
              <a:cs typeface="Tahoma"/>
            </a:endParaRPr>
          </a:p>
          <a:p>
            <a:pPr marL="12700" marR="9017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navigational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work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assumption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observer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sphere,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 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Earth’s surface.</a:t>
            </a:r>
            <a:endParaRPr sz="900">
              <a:latin typeface="Tahoma"/>
              <a:cs typeface="Tahoma"/>
            </a:endParaRPr>
          </a:p>
          <a:p>
            <a:pPr marL="12700" marR="19050" indent="114300">
              <a:lnSpc>
                <a:spcPts val="980"/>
              </a:lnSpc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measurable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size,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least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comparison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with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Sun and some 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discrepancy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leads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parallax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actually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seeing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‘corrected’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visual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want him to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(the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horizon).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called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horizontal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parallax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be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Moon,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3335285" y="821818"/>
            <a:ext cx="2473960" cy="41459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016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consequence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requires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own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table,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reduces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fraction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minute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see, is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easily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dealt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with.</a:t>
            </a:r>
            <a:endParaRPr sz="900">
              <a:latin typeface="Tahoma"/>
              <a:cs typeface="Tahoma"/>
            </a:endParaRPr>
          </a:p>
          <a:p>
            <a:pPr marL="12700" marR="3111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size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related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nearest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pitiful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irrelevance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parallax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15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non-existent.</a:t>
            </a:r>
            <a:endParaRPr sz="900">
              <a:latin typeface="Tahoma"/>
              <a:cs typeface="Tahoma"/>
            </a:endParaRPr>
          </a:p>
          <a:p>
            <a:pPr marL="12700" marR="57785" indent="114300">
              <a:lnSpc>
                <a:spcPts val="980"/>
              </a:lnSpc>
              <a:spcBef>
                <a:spcPts val="6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purposes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calculation,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after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(measured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Earth)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Sun, Moon,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planet.</a:t>
            </a:r>
            <a:endParaRPr sz="900">
              <a:latin typeface="Tahoma"/>
              <a:cs typeface="Tahoma"/>
            </a:endParaRPr>
          </a:p>
          <a:p>
            <a:pPr marL="12700" marR="5461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celestial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horizon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constructed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angles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vertical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dropped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observer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observer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cannot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discern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(with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few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small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adjustments)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60" i="1">
                <a:solidFill>
                  <a:srgbClr val="231F20"/>
                </a:solidFill>
                <a:latin typeface="Trebuchet MS"/>
                <a:cs typeface="Trebuchet MS"/>
              </a:rPr>
              <a:t>terrestrial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horizon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drawn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tangent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Earth’s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surface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angles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joining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observer,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zenith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Earth.</a:t>
            </a:r>
            <a:endParaRPr sz="900">
              <a:latin typeface="Tahoma"/>
              <a:cs typeface="Tahoma"/>
            </a:endParaRPr>
          </a:p>
          <a:p>
            <a:pPr marL="12700" marR="8255" indent="114300">
              <a:lnSpc>
                <a:spcPts val="980"/>
              </a:lnSpc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observer’s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eye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above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surface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anything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six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feet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small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yacht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hundred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large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tanker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obviously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‘over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edge’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beyond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visual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inaccuracy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thus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caused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called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dip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small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angular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corrective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factor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almanac.</a:t>
            </a:r>
            <a:endParaRPr sz="900">
              <a:latin typeface="Tahoma"/>
              <a:cs typeface="Tahoma"/>
            </a:endParaRPr>
          </a:p>
          <a:p>
            <a:pPr marL="12700" marR="6350" indent="114300">
              <a:lnSpc>
                <a:spcPts val="980"/>
              </a:lnSpc>
              <a:spcBef>
                <a:spcPts val="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Lose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sleep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over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understanding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parallax.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present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difficulties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65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all.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47" name="object 47" descr=""/>
          <p:cNvGrpSpPr/>
          <p:nvPr/>
        </p:nvGrpSpPr>
        <p:grpSpPr>
          <a:xfrm>
            <a:off x="734326" y="867536"/>
            <a:ext cx="2419350" cy="1222375"/>
            <a:chOff x="734326" y="867536"/>
            <a:chExt cx="2419350" cy="1222375"/>
          </a:xfrm>
        </p:grpSpPr>
        <p:pic>
          <p:nvPicPr>
            <p:cNvPr id="48" name="object 4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4326" y="867536"/>
              <a:ext cx="2419350" cy="1222375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734326" y="1619999"/>
              <a:ext cx="2398395" cy="470534"/>
            </a:xfrm>
            <a:custGeom>
              <a:avLst/>
              <a:gdLst/>
              <a:ahLst/>
              <a:cxnLst/>
              <a:rect l="l" t="t" r="r" b="b"/>
              <a:pathLst>
                <a:path w="2398395" h="470535">
                  <a:moveTo>
                    <a:pt x="95262" y="0"/>
                  </a:moveTo>
                  <a:lnTo>
                    <a:pt x="0" y="769"/>
                  </a:lnTo>
                  <a:lnTo>
                    <a:pt x="0" y="469912"/>
                  </a:lnTo>
                  <a:lnTo>
                    <a:pt x="2397885" y="469912"/>
                  </a:lnTo>
                  <a:lnTo>
                    <a:pt x="2307364" y="432076"/>
                  </a:lnTo>
                  <a:lnTo>
                    <a:pt x="2215979" y="395678"/>
                  </a:lnTo>
                  <a:lnTo>
                    <a:pt x="2123848" y="360777"/>
                  </a:lnTo>
                  <a:lnTo>
                    <a:pt x="2030984" y="327389"/>
                  </a:lnTo>
                  <a:lnTo>
                    <a:pt x="1937403" y="295527"/>
                  </a:lnTo>
                  <a:lnTo>
                    <a:pt x="1843119" y="265207"/>
                  </a:lnTo>
                  <a:lnTo>
                    <a:pt x="1748148" y="236444"/>
                  </a:lnTo>
                  <a:lnTo>
                    <a:pt x="1652505" y="209253"/>
                  </a:lnTo>
                  <a:lnTo>
                    <a:pt x="1556205" y="183649"/>
                  </a:lnTo>
                  <a:lnTo>
                    <a:pt x="1459263" y="159648"/>
                  </a:lnTo>
                  <a:lnTo>
                    <a:pt x="1361693" y="137263"/>
                  </a:lnTo>
                  <a:lnTo>
                    <a:pt x="1263511" y="116510"/>
                  </a:lnTo>
                  <a:lnTo>
                    <a:pt x="1164731" y="97404"/>
                  </a:lnTo>
                  <a:lnTo>
                    <a:pt x="1065370" y="79960"/>
                  </a:lnTo>
                  <a:lnTo>
                    <a:pt x="965441" y="64192"/>
                  </a:lnTo>
                  <a:lnTo>
                    <a:pt x="864960" y="50117"/>
                  </a:lnTo>
                  <a:lnTo>
                    <a:pt x="763942" y="37749"/>
                  </a:lnTo>
                  <a:lnTo>
                    <a:pt x="662401" y="27103"/>
                  </a:lnTo>
                  <a:lnTo>
                    <a:pt x="560353" y="18194"/>
                  </a:lnTo>
                  <a:lnTo>
                    <a:pt x="457813" y="11037"/>
                  </a:lnTo>
                  <a:lnTo>
                    <a:pt x="354795" y="5646"/>
                  </a:lnTo>
                  <a:lnTo>
                    <a:pt x="251316" y="2038"/>
                  </a:lnTo>
                  <a:lnTo>
                    <a:pt x="147389" y="227"/>
                  </a:lnTo>
                  <a:lnTo>
                    <a:pt x="95262" y="0"/>
                  </a:lnTo>
                  <a:close/>
                </a:path>
              </a:pathLst>
            </a:custGeom>
            <a:solidFill>
              <a:srgbClr val="7DBA6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0" name="object 50" descr=""/>
          <p:cNvSpPr txBox="1"/>
          <p:nvPr/>
        </p:nvSpPr>
        <p:spPr>
          <a:xfrm>
            <a:off x="734326" y="867536"/>
            <a:ext cx="2419350" cy="1222375"/>
          </a:xfrm>
          <a:prstGeom prst="rect">
            <a:avLst/>
          </a:prstGeom>
          <a:ln w="12700">
            <a:solidFill>
              <a:srgbClr val="007DC5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Times New Roman"/>
              <a:cs typeface="Times New Roman"/>
            </a:endParaRPr>
          </a:p>
          <a:p>
            <a:pPr marL="1147445">
              <a:lnSpc>
                <a:spcPct val="10000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observed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altitude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 marL="178435">
              <a:lnSpc>
                <a:spcPct val="100000"/>
              </a:lnSpc>
              <a:spcBef>
                <a:spcPts val="57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observer’s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horizon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1" name="object 51" descr=""/>
          <p:cNvGrpSpPr/>
          <p:nvPr/>
        </p:nvGrpSpPr>
        <p:grpSpPr>
          <a:xfrm>
            <a:off x="820661" y="922883"/>
            <a:ext cx="2336800" cy="1071245"/>
            <a:chOff x="820661" y="922883"/>
            <a:chExt cx="2336800" cy="1071245"/>
          </a:xfrm>
        </p:grpSpPr>
        <p:pic>
          <p:nvPicPr>
            <p:cNvPr id="52" name="object 5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0661" y="1472996"/>
              <a:ext cx="77381" cy="151155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868413" y="1296949"/>
              <a:ext cx="911860" cy="386080"/>
            </a:xfrm>
            <a:custGeom>
              <a:avLst/>
              <a:gdLst/>
              <a:ahLst/>
              <a:cxnLst/>
              <a:rect l="l" t="t" r="r" b="b"/>
              <a:pathLst>
                <a:path w="911860" h="386080">
                  <a:moveTo>
                    <a:pt x="891628" y="0"/>
                  </a:moveTo>
                  <a:lnTo>
                    <a:pt x="0" y="188976"/>
                  </a:lnTo>
                  <a:lnTo>
                    <a:pt x="889927" y="385876"/>
                  </a:lnTo>
                  <a:lnTo>
                    <a:pt x="899152" y="337866"/>
                  </a:lnTo>
                  <a:lnTo>
                    <a:pt x="905827" y="288998"/>
                  </a:lnTo>
                  <a:lnTo>
                    <a:pt x="909883" y="239344"/>
                  </a:lnTo>
                  <a:lnTo>
                    <a:pt x="911250" y="188976"/>
                  </a:lnTo>
                  <a:lnTo>
                    <a:pt x="909993" y="140687"/>
                  </a:lnTo>
                  <a:lnTo>
                    <a:pt x="906264" y="93054"/>
                  </a:lnTo>
                  <a:lnTo>
                    <a:pt x="900122" y="46138"/>
                  </a:lnTo>
                  <a:lnTo>
                    <a:pt x="891628" y="0"/>
                  </a:lnTo>
                  <a:close/>
                </a:path>
              </a:pathLst>
            </a:custGeom>
            <a:solidFill>
              <a:srgbClr val="ADCA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867803" y="1038085"/>
              <a:ext cx="2286000" cy="953135"/>
            </a:xfrm>
            <a:custGeom>
              <a:avLst/>
              <a:gdLst/>
              <a:ahLst/>
              <a:cxnLst/>
              <a:rect l="l" t="t" r="r" b="b"/>
              <a:pathLst>
                <a:path w="2286000" h="953135">
                  <a:moveTo>
                    <a:pt x="2285872" y="952768"/>
                  </a:moveTo>
                  <a:lnTo>
                    <a:pt x="0" y="450888"/>
                  </a:lnTo>
                  <a:lnTo>
                    <a:pt x="2095373" y="0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778901" y="1794636"/>
              <a:ext cx="339725" cy="158750"/>
            </a:xfrm>
            <a:custGeom>
              <a:avLst/>
              <a:gdLst/>
              <a:ahLst/>
              <a:cxnLst/>
              <a:rect l="l" t="t" r="r" b="b"/>
              <a:pathLst>
                <a:path w="339725" h="158750">
                  <a:moveTo>
                    <a:pt x="0" y="158750"/>
                  </a:moveTo>
                  <a:lnTo>
                    <a:pt x="339725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2086356" y="1772945"/>
              <a:ext cx="72390" cy="57150"/>
            </a:xfrm>
            <a:custGeom>
              <a:avLst/>
              <a:gdLst/>
              <a:ahLst/>
              <a:cxnLst/>
              <a:rect l="l" t="t" r="r" b="b"/>
              <a:pathLst>
                <a:path w="72389" h="57150">
                  <a:moveTo>
                    <a:pt x="72237" y="0"/>
                  </a:moveTo>
                  <a:lnTo>
                    <a:pt x="0" y="7061"/>
                  </a:lnTo>
                  <a:lnTo>
                    <a:pt x="23990" y="26162"/>
                  </a:lnTo>
                  <a:lnTo>
                    <a:pt x="26898" y="56692"/>
                  </a:lnTo>
                  <a:lnTo>
                    <a:pt x="7223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47987" y="922883"/>
              <a:ext cx="230378" cy="2304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299" y="733325"/>
            <a:ext cx="235331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0845" algn="l"/>
              </a:tabLst>
            </a:pPr>
            <a:r>
              <a:rPr dirty="0" spc="-50"/>
              <a:t>2</a:t>
            </a:r>
            <a:r>
              <a:rPr dirty="0"/>
              <a:t>	</a:t>
            </a:r>
            <a:r>
              <a:rPr dirty="0" spc="-365"/>
              <a:t>The</a:t>
            </a:r>
            <a:r>
              <a:rPr dirty="0" spc="40"/>
              <a:t> </a:t>
            </a:r>
            <a:r>
              <a:rPr dirty="0" spc="-295"/>
              <a:t>Sextant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11299" y="1815606"/>
            <a:ext cx="2406015" cy="27768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93980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chapter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astro navigation depends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observing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angle between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heavenly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choice.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Methods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achieving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measurement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improved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 end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over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years.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tenth-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century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Vikings,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including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Bjarni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Herjólfsson,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discoverer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America, used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measure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Polaris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using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notched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stick.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gave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crude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comparative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without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involving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discussions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whether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world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round.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Today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called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calibrated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one-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sixth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circle,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60°.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doubling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effect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mirrors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actually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measure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angles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120°.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represents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big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leap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forward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its predecessor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octant,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arc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one-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eighth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doubles 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90°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thus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been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retired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active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service</a:t>
            </a:r>
            <a:endParaRPr sz="900">
              <a:latin typeface="Tahoma"/>
              <a:cs typeface="Tahoma"/>
            </a:endParaRPr>
          </a:p>
          <a:p>
            <a:pPr marL="12700" marR="22923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languish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picturesque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obscurity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pub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walls.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11299" y="4764545"/>
            <a:ext cx="14179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HOW</a:t>
            </a:r>
            <a:r>
              <a:rPr dirty="0" sz="1200" spc="-4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-3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65" b="1">
                <a:solidFill>
                  <a:srgbClr val="007DC5"/>
                </a:solidFill>
                <a:latin typeface="Tahoma"/>
                <a:cs typeface="Tahoma"/>
              </a:rPr>
              <a:t>SEXTANT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11299" y="4889056"/>
            <a:ext cx="1910714" cy="1321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WORKS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illustrated,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hold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hand,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consists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frame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handle,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‘index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arm’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mirror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micrometer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other,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fixed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mirror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telescope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appears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focus.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939285" y="1815718"/>
            <a:ext cx="2425700" cy="252730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11430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closely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fixed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mirror.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consists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halves.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half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reflective,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clear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glass.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secret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heavenly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reflected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 mirror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mirror,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which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diverts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it through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telescope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eye.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view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glass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reflected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image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heavenly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body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apparently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‘sitting’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it,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between them.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200" spc="-90" b="1">
                <a:solidFill>
                  <a:srgbClr val="007DC5"/>
                </a:solidFill>
                <a:latin typeface="Tahoma"/>
                <a:cs typeface="Tahoma"/>
              </a:rPr>
              <a:t>SETTING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UP</a:t>
            </a:r>
            <a:r>
              <a:rPr dirty="0" sz="1200" spc="-2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 SEXTANT</a:t>
            </a:r>
            <a:endParaRPr sz="1200">
              <a:latin typeface="Tahoma"/>
              <a:cs typeface="Tahoma"/>
            </a:endParaRPr>
          </a:p>
          <a:p>
            <a:pPr marL="12700" marR="20955">
              <a:lnSpc>
                <a:spcPts val="980"/>
              </a:lnSpc>
              <a:spcBef>
                <a:spcPts val="93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splice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lanyard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 around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neck.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next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job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remove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telescope,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focus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infinity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horizon)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suit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eye,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replace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2365120" y="4789868"/>
            <a:ext cx="3035300" cy="3253104"/>
            <a:chOff x="2365120" y="4789868"/>
            <a:chExt cx="3035300" cy="3253104"/>
          </a:xfrm>
        </p:grpSpPr>
        <p:sp>
          <p:nvSpPr>
            <p:cNvPr id="8" name="object 8" descr=""/>
            <p:cNvSpPr/>
            <p:nvPr/>
          </p:nvSpPr>
          <p:spPr>
            <a:xfrm>
              <a:off x="2371521" y="6320002"/>
              <a:ext cx="3022600" cy="1717039"/>
            </a:xfrm>
            <a:custGeom>
              <a:avLst/>
              <a:gdLst/>
              <a:ahLst/>
              <a:cxnLst/>
              <a:rect l="l" t="t" r="r" b="b"/>
              <a:pathLst>
                <a:path w="3022600" h="1717040">
                  <a:moveTo>
                    <a:pt x="0" y="1716443"/>
                  </a:moveTo>
                  <a:lnTo>
                    <a:pt x="3022092" y="1716443"/>
                  </a:lnTo>
                  <a:lnTo>
                    <a:pt x="3022092" y="0"/>
                  </a:lnTo>
                  <a:lnTo>
                    <a:pt x="0" y="0"/>
                  </a:lnTo>
                  <a:lnTo>
                    <a:pt x="0" y="1716443"/>
                  </a:lnTo>
                  <a:close/>
                </a:path>
              </a:pathLst>
            </a:custGeom>
            <a:solidFill>
              <a:srgbClr val="B9D1E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371521" y="4796269"/>
              <a:ext cx="3022600" cy="1524000"/>
            </a:xfrm>
            <a:custGeom>
              <a:avLst/>
              <a:gdLst/>
              <a:ahLst/>
              <a:cxnLst/>
              <a:rect l="l" t="t" r="r" b="b"/>
              <a:pathLst>
                <a:path w="3022600" h="1524000">
                  <a:moveTo>
                    <a:pt x="3022092" y="0"/>
                  </a:moveTo>
                  <a:lnTo>
                    <a:pt x="0" y="0"/>
                  </a:lnTo>
                  <a:lnTo>
                    <a:pt x="0" y="1523733"/>
                  </a:lnTo>
                  <a:lnTo>
                    <a:pt x="3022092" y="1523733"/>
                  </a:lnTo>
                  <a:lnTo>
                    <a:pt x="3022092" y="0"/>
                  </a:lnTo>
                  <a:close/>
                </a:path>
              </a:pathLst>
            </a:custGeom>
            <a:solidFill>
              <a:srgbClr val="D4EF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371470" y="4796218"/>
              <a:ext cx="3022600" cy="3240405"/>
            </a:xfrm>
            <a:custGeom>
              <a:avLst/>
              <a:gdLst/>
              <a:ahLst/>
              <a:cxnLst/>
              <a:rect l="l" t="t" r="r" b="b"/>
              <a:pathLst>
                <a:path w="3022600" h="3240404">
                  <a:moveTo>
                    <a:pt x="0" y="0"/>
                  </a:moveTo>
                  <a:lnTo>
                    <a:pt x="3022180" y="0"/>
                  </a:lnTo>
                  <a:lnTo>
                    <a:pt x="3022180" y="3240239"/>
                  </a:lnTo>
                  <a:lnTo>
                    <a:pt x="0" y="324023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2001" y="5008410"/>
              <a:ext cx="2781376" cy="276857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8198" y="6708965"/>
              <a:ext cx="2155418" cy="609155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4296867" y="6270231"/>
              <a:ext cx="41275" cy="50165"/>
            </a:xfrm>
            <a:custGeom>
              <a:avLst/>
              <a:gdLst/>
              <a:ahLst/>
              <a:cxnLst/>
              <a:rect l="l" t="t" r="r" b="b"/>
              <a:pathLst>
                <a:path w="41275" h="50164">
                  <a:moveTo>
                    <a:pt x="39992" y="0"/>
                  </a:moveTo>
                  <a:lnTo>
                    <a:pt x="32159" y="3612"/>
                  </a:lnTo>
                  <a:lnTo>
                    <a:pt x="25382" y="6230"/>
                  </a:lnTo>
                  <a:lnTo>
                    <a:pt x="15912" y="9127"/>
                  </a:lnTo>
                  <a:lnTo>
                    <a:pt x="0" y="13576"/>
                  </a:lnTo>
                  <a:lnTo>
                    <a:pt x="2273" y="49809"/>
                  </a:lnTo>
                  <a:lnTo>
                    <a:pt x="9239" y="48290"/>
                  </a:lnTo>
                  <a:lnTo>
                    <a:pt x="15570" y="46134"/>
                  </a:lnTo>
                  <a:lnTo>
                    <a:pt x="24872" y="41856"/>
                  </a:lnTo>
                  <a:lnTo>
                    <a:pt x="40754" y="33972"/>
                  </a:lnTo>
                  <a:lnTo>
                    <a:pt x="39992" y="0"/>
                  </a:lnTo>
                  <a:close/>
                </a:path>
              </a:pathLst>
            </a:custGeom>
            <a:solidFill>
              <a:srgbClr val="E8DEB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8845" y="7499578"/>
              <a:ext cx="114579" cy="22437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5919" y="7514996"/>
              <a:ext cx="72694" cy="219303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17621" y="5861833"/>
              <a:ext cx="1866010" cy="168910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18102" y="5792063"/>
              <a:ext cx="237248" cy="19744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02787" y="6503606"/>
              <a:ext cx="65493" cy="83121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7900" y="6526288"/>
              <a:ext cx="216661" cy="8313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76103" y="7417447"/>
              <a:ext cx="305333" cy="140855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34283" y="6518719"/>
              <a:ext cx="28968" cy="83146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19932" y="6498564"/>
              <a:ext cx="91960" cy="109435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34283" y="6474205"/>
              <a:ext cx="75577" cy="135699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3277882" y="6521919"/>
              <a:ext cx="0" cy="81915"/>
            </a:xfrm>
            <a:custGeom>
              <a:avLst/>
              <a:gdLst/>
              <a:ahLst/>
              <a:cxnLst/>
              <a:rect l="l" t="t" r="r" b="b"/>
              <a:pathLst>
                <a:path w="0" h="81915">
                  <a:moveTo>
                    <a:pt x="0" y="0"/>
                  </a:moveTo>
                  <a:lnTo>
                    <a:pt x="0" y="81635"/>
                  </a:lnTo>
                </a:path>
              </a:pathLst>
            </a:custGeom>
            <a:ln w="3302">
              <a:solidFill>
                <a:srgbClr val="B1B0A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99587" y="6961670"/>
              <a:ext cx="53886" cy="60312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09656" y="5595061"/>
              <a:ext cx="501243" cy="501230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85502" y="6517017"/>
              <a:ext cx="92892" cy="44961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30066" y="6960743"/>
              <a:ext cx="21285" cy="29794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27946" y="6933069"/>
              <a:ext cx="24815" cy="32638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19449" y="5444261"/>
              <a:ext cx="92062" cy="72161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52205" y="7334554"/>
              <a:ext cx="84473" cy="316814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67008" y="5233733"/>
              <a:ext cx="116776" cy="24321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150247" y="6105004"/>
              <a:ext cx="82510" cy="375945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813464" y="6204216"/>
              <a:ext cx="268325" cy="211086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3461765" y="6450710"/>
              <a:ext cx="67310" cy="55880"/>
            </a:xfrm>
            <a:custGeom>
              <a:avLst/>
              <a:gdLst/>
              <a:ahLst/>
              <a:cxnLst/>
              <a:rect l="l" t="t" r="r" b="b"/>
              <a:pathLst>
                <a:path w="67310" h="55879">
                  <a:moveTo>
                    <a:pt x="52908" y="0"/>
                  </a:moveTo>
                  <a:lnTo>
                    <a:pt x="17640" y="10071"/>
                  </a:lnTo>
                  <a:lnTo>
                    <a:pt x="3784" y="16383"/>
                  </a:lnTo>
                  <a:lnTo>
                    <a:pt x="0" y="55422"/>
                  </a:lnTo>
                  <a:lnTo>
                    <a:pt x="56692" y="35267"/>
                  </a:lnTo>
                  <a:lnTo>
                    <a:pt x="64249" y="27724"/>
                  </a:lnTo>
                  <a:lnTo>
                    <a:pt x="66763" y="17640"/>
                  </a:lnTo>
                  <a:lnTo>
                    <a:pt x="66763" y="2527"/>
                  </a:lnTo>
                  <a:lnTo>
                    <a:pt x="52908" y="0"/>
                  </a:lnTo>
                  <a:close/>
                </a:path>
              </a:pathLst>
            </a:custGeom>
            <a:solidFill>
              <a:srgbClr val="93928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076928" y="5614009"/>
              <a:ext cx="99771" cy="473190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185932" y="5825108"/>
              <a:ext cx="85001" cy="62522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225797" y="5649442"/>
              <a:ext cx="55829" cy="5582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408525" y="6120456"/>
              <a:ext cx="473519" cy="352416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324781" y="5836069"/>
              <a:ext cx="55841" cy="55816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331487" y="6103044"/>
              <a:ext cx="110375" cy="390915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080992" y="5617832"/>
              <a:ext cx="180365" cy="456564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024299" y="6958609"/>
              <a:ext cx="104520" cy="104508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290428" y="7365110"/>
              <a:ext cx="99656" cy="9963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958577" y="7368362"/>
              <a:ext cx="135356" cy="135331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299356" y="6948068"/>
              <a:ext cx="55829" cy="55829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317212" y="7083564"/>
              <a:ext cx="55829" cy="55816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562233" y="7252335"/>
              <a:ext cx="37985" cy="37972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613363" y="7231227"/>
              <a:ext cx="37985" cy="37972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43363" y="6111633"/>
              <a:ext cx="188950" cy="398514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427550" y="7382141"/>
              <a:ext cx="37985" cy="37973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398327" y="7469771"/>
              <a:ext cx="37985" cy="37972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496511" y="7459230"/>
              <a:ext cx="37985" cy="37972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238497" y="7388631"/>
              <a:ext cx="37973" cy="37985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196308" y="6960235"/>
              <a:ext cx="55841" cy="55829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206049" y="7089241"/>
              <a:ext cx="55829" cy="55829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471695" y="7289025"/>
              <a:ext cx="73685" cy="73672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743921" y="7306678"/>
              <a:ext cx="294005" cy="343788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719019" y="5943104"/>
              <a:ext cx="205763" cy="290080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440074" y="5474423"/>
              <a:ext cx="366382" cy="465302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762451" y="5794959"/>
              <a:ext cx="76669" cy="89065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631196" y="5872416"/>
              <a:ext cx="104787" cy="108813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594766" y="7400944"/>
              <a:ext cx="118154" cy="258630"/>
            </a:xfrm>
            <a:prstGeom prst="rect">
              <a:avLst/>
            </a:prstGeom>
          </p:spPr>
        </p:pic>
        <p:sp>
          <p:nvSpPr>
            <p:cNvPr id="64" name="object 64" descr=""/>
            <p:cNvSpPr/>
            <p:nvPr/>
          </p:nvSpPr>
          <p:spPr>
            <a:xfrm>
              <a:off x="4686604" y="6149505"/>
              <a:ext cx="100965" cy="320675"/>
            </a:xfrm>
            <a:custGeom>
              <a:avLst/>
              <a:gdLst/>
              <a:ahLst/>
              <a:cxnLst/>
              <a:rect l="l" t="t" r="r" b="b"/>
              <a:pathLst>
                <a:path w="100964" h="320675">
                  <a:moveTo>
                    <a:pt x="1422" y="43459"/>
                  </a:moveTo>
                  <a:lnTo>
                    <a:pt x="18359" y="53671"/>
                  </a:lnTo>
                  <a:lnTo>
                    <a:pt x="26949" y="69481"/>
                  </a:lnTo>
                  <a:lnTo>
                    <a:pt x="29843" y="102056"/>
                  </a:lnTo>
                  <a:lnTo>
                    <a:pt x="29692" y="162559"/>
                  </a:lnTo>
                  <a:lnTo>
                    <a:pt x="26249" y="221952"/>
                  </a:lnTo>
                  <a:lnTo>
                    <a:pt x="22009" y="253272"/>
                  </a:lnTo>
                  <a:lnTo>
                    <a:pt x="14187" y="266890"/>
                  </a:lnTo>
                  <a:lnTo>
                    <a:pt x="0" y="273177"/>
                  </a:lnTo>
                </a:path>
                <a:path w="100964" h="320675">
                  <a:moveTo>
                    <a:pt x="5308" y="34988"/>
                  </a:moveTo>
                  <a:lnTo>
                    <a:pt x="15298" y="23595"/>
                  </a:lnTo>
                  <a:lnTo>
                    <a:pt x="21647" y="19427"/>
                  </a:lnTo>
                  <a:lnTo>
                    <a:pt x="27072" y="22151"/>
                  </a:lnTo>
                  <a:lnTo>
                    <a:pt x="50638" y="53625"/>
                  </a:lnTo>
                  <a:lnTo>
                    <a:pt x="62055" y="105925"/>
                  </a:lnTo>
                  <a:lnTo>
                    <a:pt x="62395" y="160172"/>
                  </a:lnTo>
                  <a:lnTo>
                    <a:pt x="60462" y="219988"/>
                  </a:lnTo>
                  <a:lnTo>
                    <a:pt x="49045" y="272216"/>
                  </a:lnTo>
                  <a:lnTo>
                    <a:pt x="17278" y="300226"/>
                  </a:lnTo>
                  <a:lnTo>
                    <a:pt x="10279" y="292715"/>
                  </a:lnTo>
                  <a:lnTo>
                    <a:pt x="0" y="274599"/>
                  </a:lnTo>
                </a:path>
                <a:path w="100964" h="320675">
                  <a:moveTo>
                    <a:pt x="34645" y="2463"/>
                  </a:moveTo>
                  <a:lnTo>
                    <a:pt x="42075" y="0"/>
                  </a:lnTo>
                  <a:lnTo>
                    <a:pt x="47383" y="10236"/>
                  </a:lnTo>
                  <a:lnTo>
                    <a:pt x="87360" y="93999"/>
                  </a:lnTo>
                  <a:lnTo>
                    <a:pt x="100830" y="152844"/>
                  </a:lnTo>
                  <a:lnTo>
                    <a:pt x="87922" y="214604"/>
                  </a:lnTo>
                  <a:lnTo>
                    <a:pt x="48768" y="307111"/>
                  </a:lnTo>
                  <a:lnTo>
                    <a:pt x="43328" y="316211"/>
                  </a:lnTo>
                  <a:lnTo>
                    <a:pt x="39638" y="320240"/>
                  </a:lnTo>
                  <a:lnTo>
                    <a:pt x="36007" y="320091"/>
                  </a:lnTo>
                  <a:lnTo>
                    <a:pt x="30746" y="316661"/>
                  </a:lnTo>
                </a:path>
              </a:pathLst>
            </a:custGeom>
            <a:ln w="3302">
              <a:solidFill>
                <a:srgbClr val="B1B0A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378820" y="5284609"/>
              <a:ext cx="21310" cy="144297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569336" y="6127165"/>
              <a:ext cx="292303" cy="372592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591561" y="6146723"/>
              <a:ext cx="129692" cy="331558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2713113" y="6148374"/>
              <a:ext cx="126364" cy="328295"/>
            </a:xfrm>
            <a:custGeom>
              <a:avLst/>
              <a:gdLst/>
              <a:ahLst/>
              <a:cxnLst/>
              <a:rect l="l" t="t" r="r" b="b"/>
              <a:pathLst>
                <a:path w="126364" h="328295">
                  <a:moveTo>
                    <a:pt x="123075" y="0"/>
                  </a:moveTo>
                  <a:lnTo>
                    <a:pt x="4013" y="0"/>
                  </a:lnTo>
                  <a:lnTo>
                    <a:pt x="0" y="328269"/>
                  </a:lnTo>
                  <a:lnTo>
                    <a:pt x="123075" y="328269"/>
                  </a:lnTo>
                  <a:lnTo>
                    <a:pt x="126009" y="325501"/>
                  </a:lnTo>
                  <a:lnTo>
                    <a:pt x="126009" y="2768"/>
                  </a:lnTo>
                  <a:lnTo>
                    <a:pt x="123075" y="0"/>
                  </a:lnTo>
                  <a:close/>
                </a:path>
              </a:pathLst>
            </a:custGeom>
            <a:solidFill>
              <a:srgbClr val="8180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2713113" y="6148374"/>
              <a:ext cx="126364" cy="328295"/>
            </a:xfrm>
            <a:custGeom>
              <a:avLst/>
              <a:gdLst/>
              <a:ahLst/>
              <a:cxnLst/>
              <a:rect l="l" t="t" r="r" b="b"/>
              <a:pathLst>
                <a:path w="126364" h="328295">
                  <a:moveTo>
                    <a:pt x="0" y="328269"/>
                  </a:moveTo>
                  <a:lnTo>
                    <a:pt x="119456" y="328269"/>
                  </a:lnTo>
                  <a:lnTo>
                    <a:pt x="123075" y="328269"/>
                  </a:lnTo>
                  <a:lnTo>
                    <a:pt x="126009" y="325501"/>
                  </a:lnTo>
                  <a:lnTo>
                    <a:pt x="126009" y="322097"/>
                  </a:lnTo>
                  <a:lnTo>
                    <a:pt x="126009" y="6172"/>
                  </a:lnTo>
                  <a:lnTo>
                    <a:pt x="126009" y="2768"/>
                  </a:lnTo>
                  <a:lnTo>
                    <a:pt x="123075" y="0"/>
                  </a:lnTo>
                  <a:lnTo>
                    <a:pt x="119456" y="0"/>
                  </a:lnTo>
                  <a:lnTo>
                    <a:pt x="4013" y="0"/>
                  </a:lnTo>
                  <a:lnTo>
                    <a:pt x="0" y="328269"/>
                  </a:lnTo>
                  <a:close/>
                </a:path>
              </a:pathLst>
            </a:custGeom>
            <a:ln w="3302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480765" y="5031917"/>
              <a:ext cx="280898" cy="280885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610482" y="7404836"/>
              <a:ext cx="102755" cy="252437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820960" y="7313256"/>
              <a:ext cx="125031" cy="309613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391100" y="5249888"/>
              <a:ext cx="398703" cy="216852"/>
            </a:xfrm>
            <a:prstGeom prst="rect">
              <a:avLst/>
            </a:prstGeom>
          </p:spPr>
        </p:pic>
        <p:sp>
          <p:nvSpPr>
            <p:cNvPr id="74" name="object 74" descr=""/>
            <p:cNvSpPr/>
            <p:nvPr/>
          </p:nvSpPr>
          <p:spPr>
            <a:xfrm>
              <a:off x="4364012" y="6107239"/>
              <a:ext cx="473709" cy="377190"/>
            </a:xfrm>
            <a:custGeom>
              <a:avLst/>
              <a:gdLst/>
              <a:ahLst/>
              <a:cxnLst/>
              <a:rect l="l" t="t" r="r" b="b"/>
              <a:pathLst>
                <a:path w="473710" h="377189">
                  <a:moveTo>
                    <a:pt x="12052" y="12052"/>
                  </a:moveTo>
                  <a:lnTo>
                    <a:pt x="20557" y="12094"/>
                  </a:lnTo>
                  <a:lnTo>
                    <a:pt x="25084" y="14346"/>
                  </a:lnTo>
                  <a:lnTo>
                    <a:pt x="27155" y="20819"/>
                  </a:lnTo>
                  <a:lnTo>
                    <a:pt x="28295" y="33528"/>
                  </a:lnTo>
                  <a:lnTo>
                    <a:pt x="39717" y="158051"/>
                  </a:lnTo>
                  <a:lnTo>
                    <a:pt x="43087" y="232189"/>
                  </a:lnTo>
                  <a:lnTo>
                    <a:pt x="38014" y="285307"/>
                  </a:lnTo>
                  <a:lnTo>
                    <a:pt x="24104" y="346773"/>
                  </a:lnTo>
                  <a:lnTo>
                    <a:pt x="22542" y="358254"/>
                  </a:lnTo>
                  <a:lnTo>
                    <a:pt x="19510" y="363991"/>
                  </a:lnTo>
                  <a:lnTo>
                    <a:pt x="12749" y="365704"/>
                  </a:lnTo>
                  <a:lnTo>
                    <a:pt x="0" y="365112"/>
                  </a:lnTo>
                </a:path>
                <a:path w="473710" h="377189">
                  <a:moveTo>
                    <a:pt x="30378" y="0"/>
                  </a:moveTo>
                  <a:lnTo>
                    <a:pt x="36652" y="3670"/>
                  </a:lnTo>
                  <a:lnTo>
                    <a:pt x="38239" y="15709"/>
                  </a:lnTo>
                  <a:lnTo>
                    <a:pt x="55579" y="143926"/>
                  </a:lnTo>
                  <a:lnTo>
                    <a:pt x="61087" y="222296"/>
                  </a:lnTo>
                  <a:lnTo>
                    <a:pt x="54516" y="282884"/>
                  </a:lnTo>
                  <a:lnTo>
                    <a:pt x="35623" y="357759"/>
                  </a:lnTo>
                  <a:lnTo>
                    <a:pt x="32846" y="369359"/>
                  </a:lnTo>
                  <a:lnTo>
                    <a:pt x="28787" y="375175"/>
                  </a:lnTo>
                  <a:lnTo>
                    <a:pt x="20628" y="376959"/>
                  </a:lnTo>
                  <a:lnTo>
                    <a:pt x="5549" y="376466"/>
                  </a:lnTo>
                </a:path>
                <a:path w="473710" h="377189">
                  <a:moveTo>
                    <a:pt x="54470" y="15709"/>
                  </a:moveTo>
                  <a:lnTo>
                    <a:pt x="70931" y="133692"/>
                  </a:lnTo>
                  <a:lnTo>
                    <a:pt x="76146" y="209140"/>
                  </a:lnTo>
                  <a:lnTo>
                    <a:pt x="69868" y="274563"/>
                  </a:lnTo>
                  <a:lnTo>
                    <a:pt x="51854" y="362470"/>
                  </a:lnTo>
                </a:path>
                <a:path w="473710" h="377189">
                  <a:moveTo>
                    <a:pt x="91147" y="22517"/>
                  </a:moveTo>
                  <a:lnTo>
                    <a:pt x="98115" y="24756"/>
                  </a:lnTo>
                  <a:lnTo>
                    <a:pt x="101693" y="28667"/>
                  </a:lnTo>
                  <a:lnTo>
                    <a:pt x="103011" y="37097"/>
                  </a:lnTo>
                  <a:lnTo>
                    <a:pt x="103200" y="52895"/>
                  </a:lnTo>
                  <a:lnTo>
                    <a:pt x="115451" y="175352"/>
                  </a:lnTo>
                  <a:lnTo>
                    <a:pt x="118770" y="246837"/>
                  </a:lnTo>
                  <a:lnTo>
                    <a:pt x="112469" y="294947"/>
                  </a:lnTo>
                  <a:lnTo>
                    <a:pt x="95859" y="347281"/>
                  </a:lnTo>
                  <a:lnTo>
                    <a:pt x="89573" y="361442"/>
                  </a:lnTo>
                  <a:lnTo>
                    <a:pt x="81191" y="365633"/>
                  </a:lnTo>
                </a:path>
                <a:path w="473710" h="377189">
                  <a:moveTo>
                    <a:pt x="311137" y="91147"/>
                  </a:moveTo>
                  <a:lnTo>
                    <a:pt x="334792" y="147758"/>
                  </a:lnTo>
                  <a:lnTo>
                    <a:pt x="342404" y="188890"/>
                  </a:lnTo>
                  <a:lnTo>
                    <a:pt x="333729" y="234580"/>
                  </a:lnTo>
                  <a:lnTo>
                    <a:pt x="308521" y="304863"/>
                  </a:lnTo>
                </a:path>
                <a:path w="473710" h="377189">
                  <a:moveTo>
                    <a:pt x="404558" y="44437"/>
                  </a:moveTo>
                  <a:lnTo>
                    <a:pt x="443760" y="140994"/>
                  </a:lnTo>
                  <a:lnTo>
                    <a:pt x="457379" y="206105"/>
                  </a:lnTo>
                  <a:lnTo>
                    <a:pt x="445911" y="269401"/>
                  </a:lnTo>
                  <a:lnTo>
                    <a:pt x="409854" y="360514"/>
                  </a:lnTo>
                </a:path>
                <a:path w="473710" h="377189">
                  <a:moveTo>
                    <a:pt x="420420" y="44437"/>
                  </a:moveTo>
                  <a:lnTo>
                    <a:pt x="459615" y="140994"/>
                  </a:lnTo>
                  <a:lnTo>
                    <a:pt x="473228" y="206105"/>
                  </a:lnTo>
                  <a:lnTo>
                    <a:pt x="461756" y="269401"/>
                  </a:lnTo>
                  <a:lnTo>
                    <a:pt x="425691" y="360514"/>
                  </a:lnTo>
                </a:path>
              </a:pathLst>
            </a:custGeom>
            <a:ln w="3302">
              <a:solidFill>
                <a:srgbClr val="B1B0A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3446271" y="5840082"/>
              <a:ext cx="699770" cy="480695"/>
            </a:xfrm>
            <a:custGeom>
              <a:avLst/>
              <a:gdLst/>
              <a:ahLst/>
              <a:cxnLst/>
              <a:rect l="l" t="t" r="r" b="b"/>
              <a:pathLst>
                <a:path w="699770" h="480695">
                  <a:moveTo>
                    <a:pt x="0" y="480466"/>
                  </a:moveTo>
                  <a:lnTo>
                    <a:pt x="699770" y="0"/>
                  </a:lnTo>
                </a:path>
              </a:pathLst>
            </a:custGeom>
            <a:ln w="414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857699" y="5263769"/>
              <a:ext cx="326174" cy="200240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372901" y="5261216"/>
              <a:ext cx="37706" cy="192379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983492" y="6202565"/>
              <a:ext cx="88988" cy="213728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115728" y="6222187"/>
              <a:ext cx="170557" cy="203136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5144693" y="6169583"/>
              <a:ext cx="141605" cy="304165"/>
            </a:xfrm>
            <a:custGeom>
              <a:avLst/>
              <a:gdLst/>
              <a:ahLst/>
              <a:cxnLst/>
              <a:rect l="l" t="t" r="r" b="b"/>
              <a:pathLst>
                <a:path w="141604" h="304164">
                  <a:moveTo>
                    <a:pt x="0" y="0"/>
                  </a:moveTo>
                  <a:lnTo>
                    <a:pt x="36545" y="53620"/>
                  </a:lnTo>
                  <a:lnTo>
                    <a:pt x="63476" y="86394"/>
                  </a:lnTo>
                  <a:lnTo>
                    <a:pt x="94067" y="111735"/>
                  </a:lnTo>
                  <a:lnTo>
                    <a:pt x="141592" y="143052"/>
                  </a:lnTo>
                  <a:lnTo>
                    <a:pt x="100315" y="201444"/>
                  </a:lnTo>
                  <a:lnTo>
                    <a:pt x="78217" y="237666"/>
                  </a:lnTo>
                  <a:lnTo>
                    <a:pt x="67795" y="266798"/>
                  </a:lnTo>
                  <a:lnTo>
                    <a:pt x="61544" y="303923"/>
                  </a:lnTo>
                </a:path>
              </a:pathLst>
            </a:custGeom>
            <a:ln w="414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1" name="object 81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152859" y="6248895"/>
              <a:ext cx="39293" cy="126022"/>
            </a:xfrm>
            <a:prstGeom prst="rect">
              <a:avLst/>
            </a:prstGeom>
          </p:spPr>
        </p:pic>
        <p:sp>
          <p:nvSpPr>
            <p:cNvPr id="82" name="object 82" descr=""/>
            <p:cNvSpPr/>
            <p:nvPr/>
          </p:nvSpPr>
          <p:spPr>
            <a:xfrm>
              <a:off x="5150002" y="6292634"/>
              <a:ext cx="12065" cy="46355"/>
            </a:xfrm>
            <a:custGeom>
              <a:avLst/>
              <a:gdLst/>
              <a:ahLst/>
              <a:cxnLst/>
              <a:rect l="l" t="t" r="r" b="b"/>
              <a:pathLst>
                <a:path w="12064" h="46354">
                  <a:moveTo>
                    <a:pt x="9004" y="0"/>
                  </a:moveTo>
                  <a:lnTo>
                    <a:pt x="2590" y="0"/>
                  </a:lnTo>
                  <a:lnTo>
                    <a:pt x="0" y="10287"/>
                  </a:lnTo>
                  <a:lnTo>
                    <a:pt x="0" y="35661"/>
                  </a:lnTo>
                  <a:lnTo>
                    <a:pt x="2590" y="45961"/>
                  </a:lnTo>
                  <a:lnTo>
                    <a:pt x="9004" y="45961"/>
                  </a:lnTo>
                  <a:lnTo>
                    <a:pt x="11595" y="35661"/>
                  </a:lnTo>
                  <a:lnTo>
                    <a:pt x="11595" y="22987"/>
                  </a:lnTo>
                  <a:lnTo>
                    <a:pt x="11595" y="10287"/>
                  </a:lnTo>
                  <a:lnTo>
                    <a:pt x="90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664663" y="6216611"/>
              <a:ext cx="103162" cy="103174"/>
            </a:xfrm>
            <a:prstGeom prst="rect">
              <a:avLst/>
            </a:prstGeom>
          </p:spPr>
        </p:pic>
        <p:sp>
          <p:nvSpPr>
            <p:cNvPr id="84" name="object 84" descr=""/>
            <p:cNvSpPr/>
            <p:nvPr/>
          </p:nvSpPr>
          <p:spPr>
            <a:xfrm>
              <a:off x="2665425" y="6217831"/>
              <a:ext cx="52069" cy="103505"/>
            </a:xfrm>
            <a:custGeom>
              <a:avLst/>
              <a:gdLst/>
              <a:ahLst/>
              <a:cxnLst/>
              <a:rect l="l" t="t" r="r" b="b"/>
              <a:pathLst>
                <a:path w="52069" h="103504">
                  <a:moveTo>
                    <a:pt x="51587" y="103162"/>
                  </a:moveTo>
                  <a:lnTo>
                    <a:pt x="31503" y="99109"/>
                  </a:lnTo>
                  <a:lnTo>
                    <a:pt x="15106" y="88057"/>
                  </a:lnTo>
                  <a:lnTo>
                    <a:pt x="4052" y="71663"/>
                  </a:lnTo>
                  <a:lnTo>
                    <a:pt x="0" y="51587"/>
                  </a:lnTo>
                  <a:lnTo>
                    <a:pt x="4052" y="31509"/>
                  </a:lnTo>
                  <a:lnTo>
                    <a:pt x="15106" y="15111"/>
                  </a:lnTo>
                  <a:lnTo>
                    <a:pt x="31503" y="4054"/>
                  </a:lnTo>
                  <a:lnTo>
                    <a:pt x="51587" y="0"/>
                  </a:lnTo>
                </a:path>
              </a:pathLst>
            </a:custGeom>
            <a:ln w="3302">
              <a:solidFill>
                <a:srgbClr val="939598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3401936" y="5118150"/>
              <a:ext cx="749300" cy="732155"/>
            </a:xfrm>
            <a:custGeom>
              <a:avLst/>
              <a:gdLst/>
              <a:ahLst/>
              <a:cxnLst/>
              <a:rect l="l" t="t" r="r" b="b"/>
              <a:pathLst>
                <a:path w="749300" h="732154">
                  <a:moveTo>
                    <a:pt x="0" y="0"/>
                  </a:moveTo>
                  <a:lnTo>
                    <a:pt x="749033" y="731786"/>
                  </a:lnTo>
                </a:path>
              </a:pathLst>
            </a:custGeom>
            <a:ln w="414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2928572" y="5204383"/>
              <a:ext cx="520700" cy="1087120"/>
            </a:xfrm>
            <a:custGeom>
              <a:avLst/>
              <a:gdLst/>
              <a:ahLst/>
              <a:cxnLst/>
              <a:rect l="l" t="t" r="r" b="b"/>
              <a:pathLst>
                <a:path w="520700" h="1087120">
                  <a:moveTo>
                    <a:pt x="128609" y="1086586"/>
                  </a:moveTo>
                  <a:lnTo>
                    <a:pt x="1561" y="716193"/>
                  </a:lnTo>
                  <a:lnTo>
                    <a:pt x="0" y="479542"/>
                  </a:lnTo>
                  <a:lnTo>
                    <a:pt x="160635" y="274767"/>
                  </a:lnTo>
                  <a:lnTo>
                    <a:pt x="520176" y="0"/>
                  </a:lnTo>
                </a:path>
              </a:pathLst>
            </a:custGeom>
            <a:ln w="4140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3037179" y="5187149"/>
              <a:ext cx="435609" cy="1131570"/>
            </a:xfrm>
            <a:custGeom>
              <a:avLst/>
              <a:gdLst/>
              <a:ahLst/>
              <a:cxnLst/>
              <a:rect l="l" t="t" r="r" b="b"/>
              <a:pathLst>
                <a:path w="435610" h="1131570">
                  <a:moveTo>
                    <a:pt x="31559" y="1086688"/>
                  </a:moveTo>
                  <a:lnTo>
                    <a:pt x="19227" y="1101788"/>
                  </a:lnTo>
                  <a:lnTo>
                    <a:pt x="0" y="1098575"/>
                  </a:lnTo>
                  <a:lnTo>
                    <a:pt x="30314" y="1131239"/>
                  </a:lnTo>
                  <a:lnTo>
                    <a:pt x="31559" y="1086688"/>
                  </a:lnTo>
                  <a:close/>
                </a:path>
                <a:path w="435610" h="1131570">
                  <a:moveTo>
                    <a:pt x="435216" y="0"/>
                  </a:moveTo>
                  <a:lnTo>
                    <a:pt x="391947" y="10693"/>
                  </a:lnTo>
                  <a:lnTo>
                    <a:pt x="409790" y="18542"/>
                  </a:lnTo>
                  <a:lnTo>
                    <a:pt x="411822" y="37922"/>
                  </a:lnTo>
                  <a:lnTo>
                    <a:pt x="43521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3252330" y="6960666"/>
              <a:ext cx="716915" cy="323215"/>
            </a:xfrm>
            <a:custGeom>
              <a:avLst/>
              <a:gdLst/>
              <a:ahLst/>
              <a:cxnLst/>
              <a:rect l="l" t="t" r="r" b="b"/>
              <a:pathLst>
                <a:path w="716914" h="323215">
                  <a:moveTo>
                    <a:pt x="22351" y="0"/>
                  </a:moveTo>
                  <a:lnTo>
                    <a:pt x="0" y="30175"/>
                  </a:lnTo>
                </a:path>
                <a:path w="716914" h="323215">
                  <a:moveTo>
                    <a:pt x="24828" y="18211"/>
                  </a:moveTo>
                  <a:lnTo>
                    <a:pt x="11556" y="34518"/>
                  </a:lnTo>
                </a:path>
                <a:path w="716914" h="323215">
                  <a:moveTo>
                    <a:pt x="34416" y="25565"/>
                  </a:moveTo>
                  <a:lnTo>
                    <a:pt x="21132" y="41871"/>
                  </a:lnTo>
                </a:path>
                <a:path w="716914" h="323215">
                  <a:moveTo>
                    <a:pt x="43370" y="32918"/>
                  </a:moveTo>
                  <a:lnTo>
                    <a:pt x="30086" y="49225"/>
                  </a:lnTo>
                </a:path>
                <a:path w="716914" h="323215">
                  <a:moveTo>
                    <a:pt x="51371" y="40284"/>
                  </a:moveTo>
                  <a:lnTo>
                    <a:pt x="38087" y="56578"/>
                  </a:lnTo>
                </a:path>
                <a:path w="716914" h="323215">
                  <a:moveTo>
                    <a:pt x="70154" y="32918"/>
                  </a:moveTo>
                  <a:lnTo>
                    <a:pt x="47459" y="63931"/>
                  </a:lnTo>
                </a:path>
                <a:path w="716914" h="323215">
                  <a:moveTo>
                    <a:pt x="69519" y="54025"/>
                  </a:moveTo>
                  <a:lnTo>
                    <a:pt x="56730" y="71285"/>
                  </a:lnTo>
                </a:path>
                <a:path w="716914" h="323215">
                  <a:moveTo>
                    <a:pt x="79413" y="61048"/>
                  </a:moveTo>
                  <a:lnTo>
                    <a:pt x="66636" y="78638"/>
                  </a:lnTo>
                </a:path>
                <a:path w="716914" h="323215">
                  <a:moveTo>
                    <a:pt x="88696" y="67767"/>
                  </a:moveTo>
                  <a:lnTo>
                    <a:pt x="75907" y="85356"/>
                  </a:lnTo>
                </a:path>
                <a:path w="716914" h="323215">
                  <a:moveTo>
                    <a:pt x="97967" y="72872"/>
                  </a:moveTo>
                  <a:lnTo>
                    <a:pt x="85178" y="90474"/>
                  </a:lnTo>
                </a:path>
                <a:path w="716914" h="323215">
                  <a:moveTo>
                    <a:pt x="117157" y="65849"/>
                  </a:moveTo>
                  <a:lnTo>
                    <a:pt x="96050" y="97180"/>
                  </a:lnTo>
                </a:path>
                <a:path w="716914" h="323215">
                  <a:moveTo>
                    <a:pt x="118097" y="85991"/>
                  </a:moveTo>
                  <a:lnTo>
                    <a:pt x="105638" y="103886"/>
                  </a:lnTo>
                </a:path>
                <a:path w="716914" h="323215">
                  <a:moveTo>
                    <a:pt x="128015" y="92710"/>
                  </a:moveTo>
                  <a:lnTo>
                    <a:pt x="115557" y="110604"/>
                  </a:lnTo>
                </a:path>
                <a:path w="716914" h="323215">
                  <a:moveTo>
                    <a:pt x="138887" y="97497"/>
                  </a:moveTo>
                  <a:lnTo>
                    <a:pt x="126733" y="116039"/>
                  </a:lnTo>
                </a:path>
                <a:path w="716914" h="323215">
                  <a:moveTo>
                    <a:pt x="151993" y="103568"/>
                  </a:moveTo>
                  <a:lnTo>
                    <a:pt x="139204" y="122440"/>
                  </a:lnTo>
                </a:path>
                <a:path w="716914" h="323215">
                  <a:moveTo>
                    <a:pt x="176936" y="120510"/>
                  </a:moveTo>
                  <a:lnTo>
                    <a:pt x="164147" y="139382"/>
                  </a:lnTo>
                </a:path>
                <a:path w="716914" h="323215">
                  <a:moveTo>
                    <a:pt x="172135" y="97497"/>
                  </a:moveTo>
                  <a:lnTo>
                    <a:pt x="151993" y="131064"/>
                  </a:lnTo>
                </a:path>
                <a:path w="716914" h="323215">
                  <a:moveTo>
                    <a:pt x="187794" y="124993"/>
                  </a:moveTo>
                  <a:lnTo>
                    <a:pt x="175640" y="145770"/>
                  </a:lnTo>
                </a:path>
                <a:path w="716914" h="323215">
                  <a:moveTo>
                    <a:pt x="199948" y="131699"/>
                  </a:moveTo>
                  <a:lnTo>
                    <a:pt x="187794" y="151841"/>
                  </a:lnTo>
                </a:path>
                <a:path w="716914" h="323215">
                  <a:moveTo>
                    <a:pt x="211124" y="139052"/>
                  </a:moveTo>
                  <a:lnTo>
                    <a:pt x="198983" y="159194"/>
                  </a:lnTo>
                </a:path>
                <a:path w="716914" h="323215">
                  <a:moveTo>
                    <a:pt x="229044" y="130111"/>
                  </a:moveTo>
                  <a:lnTo>
                    <a:pt x="208572" y="165912"/>
                  </a:lnTo>
                </a:path>
                <a:path w="716914" h="323215">
                  <a:moveTo>
                    <a:pt x="231597" y="148323"/>
                  </a:moveTo>
                  <a:lnTo>
                    <a:pt x="219443" y="170713"/>
                  </a:lnTo>
                </a:path>
                <a:path w="716914" h="323215">
                  <a:moveTo>
                    <a:pt x="240868" y="153123"/>
                  </a:moveTo>
                  <a:lnTo>
                    <a:pt x="228714" y="175501"/>
                  </a:lnTo>
                </a:path>
                <a:path w="716914" h="323215">
                  <a:moveTo>
                    <a:pt x="251726" y="158559"/>
                  </a:moveTo>
                  <a:lnTo>
                    <a:pt x="239585" y="180936"/>
                  </a:lnTo>
                </a:path>
                <a:path w="716914" h="323215">
                  <a:moveTo>
                    <a:pt x="263232" y="162712"/>
                  </a:moveTo>
                  <a:lnTo>
                    <a:pt x="251091" y="185089"/>
                  </a:lnTo>
                </a:path>
                <a:path w="716914" h="323215">
                  <a:moveTo>
                    <a:pt x="281139" y="158242"/>
                  </a:moveTo>
                  <a:lnTo>
                    <a:pt x="263880" y="192443"/>
                  </a:lnTo>
                </a:path>
                <a:path w="716914" h="323215">
                  <a:moveTo>
                    <a:pt x="285940" y="174536"/>
                  </a:moveTo>
                  <a:lnTo>
                    <a:pt x="274104" y="197561"/>
                  </a:lnTo>
                </a:path>
                <a:path w="716914" h="323215">
                  <a:moveTo>
                    <a:pt x="297129" y="179984"/>
                  </a:moveTo>
                  <a:lnTo>
                    <a:pt x="285292" y="202679"/>
                  </a:lnTo>
                </a:path>
                <a:path w="716914" h="323215">
                  <a:moveTo>
                    <a:pt x="309587" y="184454"/>
                  </a:moveTo>
                  <a:lnTo>
                    <a:pt x="297764" y="208432"/>
                  </a:lnTo>
                </a:path>
                <a:path w="716914" h="323215">
                  <a:moveTo>
                    <a:pt x="320459" y="190525"/>
                  </a:moveTo>
                  <a:lnTo>
                    <a:pt x="309270" y="214185"/>
                  </a:lnTo>
                </a:path>
                <a:path w="716914" h="323215">
                  <a:moveTo>
                    <a:pt x="337718" y="181267"/>
                  </a:moveTo>
                  <a:lnTo>
                    <a:pt x="319824" y="218986"/>
                  </a:lnTo>
                </a:path>
                <a:path w="716914" h="323215">
                  <a:moveTo>
                    <a:pt x="340601" y="198526"/>
                  </a:moveTo>
                  <a:lnTo>
                    <a:pt x="331000" y="222173"/>
                  </a:lnTo>
                </a:path>
                <a:path w="716914" h="323215">
                  <a:moveTo>
                    <a:pt x="351472" y="203631"/>
                  </a:moveTo>
                  <a:lnTo>
                    <a:pt x="341871" y="227279"/>
                  </a:lnTo>
                </a:path>
                <a:path w="716914" h="323215">
                  <a:moveTo>
                    <a:pt x="363613" y="208114"/>
                  </a:moveTo>
                  <a:lnTo>
                    <a:pt x="354037" y="231762"/>
                  </a:lnTo>
                </a:path>
                <a:path w="716914" h="323215">
                  <a:moveTo>
                    <a:pt x="374815" y="212902"/>
                  </a:moveTo>
                  <a:lnTo>
                    <a:pt x="365213" y="236550"/>
                  </a:lnTo>
                </a:path>
                <a:path w="716914" h="323215">
                  <a:moveTo>
                    <a:pt x="392709" y="203314"/>
                  </a:moveTo>
                  <a:lnTo>
                    <a:pt x="378002" y="242315"/>
                  </a:lnTo>
                </a:path>
                <a:path w="716914" h="323215">
                  <a:moveTo>
                    <a:pt x="398144" y="222491"/>
                  </a:moveTo>
                  <a:lnTo>
                    <a:pt x="389508" y="246151"/>
                  </a:lnTo>
                </a:path>
                <a:path w="716914" h="323215">
                  <a:moveTo>
                    <a:pt x="409651" y="227926"/>
                  </a:moveTo>
                  <a:lnTo>
                    <a:pt x="401015" y="251586"/>
                  </a:lnTo>
                </a:path>
                <a:path w="716914" h="323215">
                  <a:moveTo>
                    <a:pt x="422452" y="232410"/>
                  </a:moveTo>
                  <a:lnTo>
                    <a:pt x="413804" y="256057"/>
                  </a:lnTo>
                </a:path>
                <a:path w="716914" h="323215">
                  <a:moveTo>
                    <a:pt x="434911" y="235597"/>
                  </a:moveTo>
                  <a:lnTo>
                    <a:pt x="426275" y="259257"/>
                  </a:lnTo>
                </a:path>
                <a:path w="716914" h="323215">
                  <a:moveTo>
                    <a:pt x="451205" y="226326"/>
                  </a:moveTo>
                  <a:lnTo>
                    <a:pt x="438746" y="263093"/>
                  </a:lnTo>
                </a:path>
                <a:path w="716914" h="323215">
                  <a:moveTo>
                    <a:pt x="458558" y="243281"/>
                  </a:moveTo>
                  <a:lnTo>
                    <a:pt x="450253" y="266928"/>
                  </a:lnTo>
                </a:path>
                <a:path w="716914" h="323215">
                  <a:moveTo>
                    <a:pt x="469099" y="247116"/>
                  </a:moveTo>
                  <a:lnTo>
                    <a:pt x="460794" y="270776"/>
                  </a:lnTo>
                </a:path>
                <a:path w="716914" h="323215">
                  <a:moveTo>
                    <a:pt x="480618" y="250317"/>
                  </a:moveTo>
                  <a:lnTo>
                    <a:pt x="472300" y="273951"/>
                  </a:lnTo>
                </a:path>
                <a:path w="716914" h="323215">
                  <a:moveTo>
                    <a:pt x="492124" y="253504"/>
                  </a:moveTo>
                  <a:lnTo>
                    <a:pt x="483819" y="277164"/>
                  </a:lnTo>
                </a:path>
                <a:path w="716914" h="323215">
                  <a:moveTo>
                    <a:pt x="507466" y="245516"/>
                  </a:moveTo>
                  <a:lnTo>
                    <a:pt x="495960" y="282917"/>
                  </a:lnTo>
                </a:path>
                <a:path w="716914" h="323215">
                  <a:moveTo>
                    <a:pt x="514184" y="260540"/>
                  </a:moveTo>
                  <a:lnTo>
                    <a:pt x="507796" y="284518"/>
                  </a:lnTo>
                </a:path>
                <a:path w="716914" h="323215">
                  <a:moveTo>
                    <a:pt x="526008" y="264693"/>
                  </a:moveTo>
                  <a:lnTo>
                    <a:pt x="519620" y="288671"/>
                  </a:lnTo>
                </a:path>
                <a:path w="716914" h="323215">
                  <a:moveTo>
                    <a:pt x="536562" y="267246"/>
                  </a:moveTo>
                  <a:lnTo>
                    <a:pt x="530161" y="291223"/>
                  </a:lnTo>
                </a:path>
                <a:path w="716914" h="323215">
                  <a:moveTo>
                    <a:pt x="548716" y="270129"/>
                  </a:moveTo>
                  <a:lnTo>
                    <a:pt x="542315" y="294106"/>
                  </a:lnTo>
                </a:path>
                <a:path w="716914" h="323215">
                  <a:moveTo>
                    <a:pt x="562775" y="261823"/>
                  </a:moveTo>
                  <a:lnTo>
                    <a:pt x="555104" y="298577"/>
                  </a:lnTo>
                </a:path>
                <a:path w="716914" h="323215">
                  <a:moveTo>
                    <a:pt x="571715" y="276199"/>
                  </a:moveTo>
                  <a:lnTo>
                    <a:pt x="565010" y="300824"/>
                  </a:lnTo>
                </a:path>
                <a:path w="716914" h="323215">
                  <a:moveTo>
                    <a:pt x="582269" y="278752"/>
                  </a:moveTo>
                  <a:lnTo>
                    <a:pt x="575563" y="303377"/>
                  </a:lnTo>
                </a:path>
                <a:path w="716914" h="323215">
                  <a:moveTo>
                    <a:pt x="594728" y="282917"/>
                  </a:moveTo>
                  <a:lnTo>
                    <a:pt x="589292" y="305612"/>
                  </a:lnTo>
                </a:path>
                <a:path w="716914" h="323215">
                  <a:moveTo>
                    <a:pt x="607529" y="284200"/>
                  </a:moveTo>
                  <a:lnTo>
                    <a:pt x="602411" y="308813"/>
                  </a:lnTo>
                </a:path>
                <a:path w="716914" h="323215">
                  <a:moveTo>
                    <a:pt x="623823" y="274281"/>
                  </a:moveTo>
                  <a:lnTo>
                    <a:pt x="615518" y="312648"/>
                  </a:lnTo>
                </a:path>
                <a:path w="716914" h="323215">
                  <a:moveTo>
                    <a:pt x="634695" y="290271"/>
                  </a:moveTo>
                  <a:lnTo>
                    <a:pt x="629259" y="314566"/>
                  </a:lnTo>
                </a:path>
                <a:path w="716914" h="323215">
                  <a:moveTo>
                    <a:pt x="644931" y="292188"/>
                  </a:moveTo>
                  <a:lnTo>
                    <a:pt x="641400" y="316153"/>
                  </a:lnTo>
                </a:path>
                <a:path w="716914" h="323215">
                  <a:moveTo>
                    <a:pt x="659320" y="292823"/>
                  </a:moveTo>
                  <a:lnTo>
                    <a:pt x="655472" y="318401"/>
                  </a:lnTo>
                </a:path>
                <a:path w="716914" h="323215">
                  <a:moveTo>
                    <a:pt x="672096" y="295071"/>
                  </a:moveTo>
                  <a:lnTo>
                    <a:pt x="668896" y="320636"/>
                  </a:lnTo>
                </a:path>
                <a:path w="716914" h="323215">
                  <a:moveTo>
                    <a:pt x="686168" y="282282"/>
                  </a:moveTo>
                  <a:lnTo>
                    <a:pt x="681697" y="321906"/>
                  </a:lnTo>
                </a:path>
                <a:path w="716914" h="323215">
                  <a:moveTo>
                    <a:pt x="695439" y="300494"/>
                  </a:moveTo>
                  <a:lnTo>
                    <a:pt x="692556" y="322884"/>
                  </a:lnTo>
                </a:path>
                <a:path w="716914" h="323215">
                  <a:moveTo>
                    <a:pt x="705662" y="301777"/>
                  </a:moveTo>
                  <a:lnTo>
                    <a:pt x="702792" y="321589"/>
                  </a:lnTo>
                </a:path>
                <a:path w="716914" h="323215">
                  <a:moveTo>
                    <a:pt x="716851" y="302094"/>
                  </a:moveTo>
                  <a:lnTo>
                    <a:pt x="714946" y="319684"/>
                  </a:lnTo>
                </a:path>
              </a:pathLst>
            </a:custGeom>
            <a:ln w="4140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3980370" y="7249972"/>
              <a:ext cx="38100" cy="30480"/>
            </a:xfrm>
            <a:custGeom>
              <a:avLst/>
              <a:gdLst/>
              <a:ahLst/>
              <a:cxnLst/>
              <a:rect l="l" t="t" r="r" b="b"/>
              <a:pathLst>
                <a:path w="38100" h="30479">
                  <a:moveTo>
                    <a:pt x="635" y="12471"/>
                  </a:moveTo>
                  <a:lnTo>
                    <a:pt x="0" y="29413"/>
                  </a:lnTo>
                </a:path>
                <a:path w="38100" h="30479">
                  <a:moveTo>
                    <a:pt x="14706" y="0"/>
                  </a:moveTo>
                  <a:lnTo>
                    <a:pt x="13106" y="30060"/>
                  </a:lnTo>
                </a:path>
                <a:path w="38100" h="30479">
                  <a:moveTo>
                    <a:pt x="25895" y="12788"/>
                  </a:moveTo>
                  <a:lnTo>
                    <a:pt x="24942" y="30060"/>
                  </a:lnTo>
                </a:path>
                <a:path w="38100" h="30479">
                  <a:moveTo>
                    <a:pt x="37719" y="11518"/>
                  </a:moveTo>
                  <a:lnTo>
                    <a:pt x="37084" y="22059"/>
                  </a:lnTo>
                </a:path>
              </a:pathLst>
            </a:custGeom>
            <a:ln w="4140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0" name="object 90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150931" y="7235444"/>
              <a:ext cx="299199" cy="68389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556924" y="7052259"/>
              <a:ext cx="348437" cy="171653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350285" y="6159931"/>
              <a:ext cx="117017" cy="336219"/>
            </a:xfrm>
            <a:prstGeom prst="rect">
              <a:avLst/>
            </a:prstGeom>
          </p:spPr>
        </p:pic>
        <p:sp>
          <p:nvSpPr>
            <p:cNvPr id="93" name="object 93" descr=""/>
            <p:cNvSpPr/>
            <p:nvPr/>
          </p:nvSpPr>
          <p:spPr>
            <a:xfrm>
              <a:off x="2372004" y="6320548"/>
              <a:ext cx="2767330" cy="0"/>
            </a:xfrm>
            <a:custGeom>
              <a:avLst/>
              <a:gdLst/>
              <a:ahLst/>
              <a:cxnLst/>
              <a:rect l="l" t="t" r="r" b="b"/>
              <a:pathLst>
                <a:path w="2767329" h="0">
                  <a:moveTo>
                    <a:pt x="0" y="0"/>
                  </a:moveTo>
                  <a:lnTo>
                    <a:pt x="2766809" y="0"/>
                  </a:lnTo>
                </a:path>
              </a:pathLst>
            </a:custGeom>
            <a:ln w="414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4" name="object 94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614811" y="5508955"/>
              <a:ext cx="379996" cy="55587"/>
            </a:xfrm>
            <a:prstGeom prst="rect">
              <a:avLst/>
            </a:prstGeom>
          </p:spPr>
        </p:pic>
        <p:sp>
          <p:nvSpPr>
            <p:cNvPr id="95" name="object 95" descr=""/>
            <p:cNvSpPr/>
            <p:nvPr/>
          </p:nvSpPr>
          <p:spPr>
            <a:xfrm>
              <a:off x="4092105" y="6077407"/>
              <a:ext cx="1011555" cy="1591945"/>
            </a:xfrm>
            <a:custGeom>
              <a:avLst/>
              <a:gdLst/>
              <a:ahLst/>
              <a:cxnLst/>
              <a:rect l="l" t="t" r="r" b="b"/>
              <a:pathLst>
                <a:path w="1011554" h="1591945">
                  <a:moveTo>
                    <a:pt x="29210" y="1590687"/>
                  </a:moveTo>
                  <a:lnTo>
                    <a:pt x="26416" y="1586458"/>
                  </a:lnTo>
                  <a:lnTo>
                    <a:pt x="21031" y="1577797"/>
                  </a:lnTo>
                  <a:lnTo>
                    <a:pt x="19164" y="1574609"/>
                  </a:lnTo>
                  <a:lnTo>
                    <a:pt x="18173" y="1572920"/>
                  </a:lnTo>
                  <a:lnTo>
                    <a:pt x="23114" y="1571294"/>
                  </a:lnTo>
                  <a:lnTo>
                    <a:pt x="24523" y="1569440"/>
                  </a:lnTo>
                  <a:lnTo>
                    <a:pt x="26314" y="1567053"/>
                  </a:lnTo>
                  <a:lnTo>
                    <a:pt x="26314" y="1556423"/>
                  </a:lnTo>
                  <a:lnTo>
                    <a:pt x="26314" y="1555559"/>
                  </a:lnTo>
                  <a:lnTo>
                    <a:pt x="22821" y="1551241"/>
                  </a:lnTo>
                  <a:lnTo>
                    <a:pt x="19100" y="1551241"/>
                  </a:lnTo>
                  <a:lnTo>
                    <a:pt x="19100" y="1558912"/>
                  </a:lnTo>
                  <a:lnTo>
                    <a:pt x="19100" y="1566862"/>
                  </a:lnTo>
                  <a:lnTo>
                    <a:pt x="15913" y="1569440"/>
                  </a:lnTo>
                  <a:lnTo>
                    <a:pt x="11036" y="1569440"/>
                  </a:lnTo>
                  <a:lnTo>
                    <a:pt x="8356" y="1569389"/>
                  </a:lnTo>
                  <a:lnTo>
                    <a:pt x="7150" y="1569440"/>
                  </a:lnTo>
                  <a:lnTo>
                    <a:pt x="7150" y="1556524"/>
                  </a:lnTo>
                  <a:lnTo>
                    <a:pt x="8128" y="1556524"/>
                  </a:lnTo>
                  <a:lnTo>
                    <a:pt x="10337" y="1556423"/>
                  </a:lnTo>
                  <a:lnTo>
                    <a:pt x="16903" y="1556423"/>
                  </a:lnTo>
                  <a:lnTo>
                    <a:pt x="19100" y="1558912"/>
                  </a:lnTo>
                  <a:lnTo>
                    <a:pt x="19100" y="1551241"/>
                  </a:lnTo>
                  <a:lnTo>
                    <a:pt x="10045" y="1551241"/>
                  </a:lnTo>
                  <a:lnTo>
                    <a:pt x="0" y="1551368"/>
                  </a:lnTo>
                  <a:lnTo>
                    <a:pt x="0" y="1590687"/>
                  </a:lnTo>
                  <a:lnTo>
                    <a:pt x="7378" y="1590687"/>
                  </a:lnTo>
                  <a:lnTo>
                    <a:pt x="7264" y="1587334"/>
                  </a:lnTo>
                  <a:lnTo>
                    <a:pt x="7150" y="1574609"/>
                  </a:lnTo>
                  <a:lnTo>
                    <a:pt x="11671" y="1574609"/>
                  </a:lnTo>
                  <a:lnTo>
                    <a:pt x="18402" y="1586636"/>
                  </a:lnTo>
                  <a:lnTo>
                    <a:pt x="20739" y="1590687"/>
                  </a:lnTo>
                  <a:lnTo>
                    <a:pt x="29210" y="1590687"/>
                  </a:lnTo>
                  <a:close/>
                </a:path>
                <a:path w="1011554" h="1591945">
                  <a:moveTo>
                    <a:pt x="56819" y="1566405"/>
                  </a:moveTo>
                  <a:lnTo>
                    <a:pt x="52743" y="1561528"/>
                  </a:lnTo>
                  <a:lnTo>
                    <a:pt x="50126" y="1561528"/>
                  </a:lnTo>
                  <a:lnTo>
                    <a:pt x="50126" y="1569097"/>
                  </a:lnTo>
                  <a:lnTo>
                    <a:pt x="50076" y="1573377"/>
                  </a:lnTo>
                  <a:lnTo>
                    <a:pt x="37871" y="1573377"/>
                  </a:lnTo>
                  <a:lnTo>
                    <a:pt x="38569" y="1568792"/>
                  </a:lnTo>
                  <a:lnTo>
                    <a:pt x="41186" y="1566468"/>
                  </a:lnTo>
                  <a:lnTo>
                    <a:pt x="48107" y="1566468"/>
                  </a:lnTo>
                  <a:lnTo>
                    <a:pt x="50126" y="1569097"/>
                  </a:lnTo>
                  <a:lnTo>
                    <a:pt x="50126" y="1561528"/>
                  </a:lnTo>
                  <a:lnTo>
                    <a:pt x="36715" y="1561528"/>
                  </a:lnTo>
                  <a:lnTo>
                    <a:pt x="30683" y="1567510"/>
                  </a:lnTo>
                  <a:lnTo>
                    <a:pt x="30683" y="1586674"/>
                  </a:lnTo>
                  <a:lnTo>
                    <a:pt x="36715" y="1591437"/>
                  </a:lnTo>
                  <a:lnTo>
                    <a:pt x="48348" y="1591437"/>
                  </a:lnTo>
                  <a:lnTo>
                    <a:pt x="51650" y="1590636"/>
                  </a:lnTo>
                  <a:lnTo>
                    <a:pt x="54711" y="1588947"/>
                  </a:lnTo>
                  <a:lnTo>
                    <a:pt x="54673" y="1586166"/>
                  </a:lnTo>
                  <a:lnTo>
                    <a:pt x="54610" y="1583372"/>
                  </a:lnTo>
                  <a:lnTo>
                    <a:pt x="52527" y="1584820"/>
                  </a:lnTo>
                  <a:lnTo>
                    <a:pt x="48983" y="1586166"/>
                  </a:lnTo>
                  <a:lnTo>
                    <a:pt x="40322" y="1586166"/>
                  </a:lnTo>
                  <a:lnTo>
                    <a:pt x="37769" y="1582788"/>
                  </a:lnTo>
                  <a:lnTo>
                    <a:pt x="37769" y="1577911"/>
                  </a:lnTo>
                  <a:lnTo>
                    <a:pt x="56578" y="1577911"/>
                  </a:lnTo>
                  <a:lnTo>
                    <a:pt x="56705" y="1576755"/>
                  </a:lnTo>
                  <a:lnTo>
                    <a:pt x="56819" y="1573377"/>
                  </a:lnTo>
                  <a:lnTo>
                    <a:pt x="56819" y="1566468"/>
                  </a:lnTo>
                  <a:close/>
                </a:path>
                <a:path w="1011554" h="1591945">
                  <a:moveTo>
                    <a:pt x="69723" y="1549158"/>
                  </a:moveTo>
                  <a:lnTo>
                    <a:pt x="62471" y="1549387"/>
                  </a:lnTo>
                  <a:lnTo>
                    <a:pt x="62522" y="1553298"/>
                  </a:lnTo>
                  <a:lnTo>
                    <a:pt x="62636" y="1583956"/>
                  </a:lnTo>
                  <a:lnTo>
                    <a:pt x="62395" y="1590687"/>
                  </a:lnTo>
                  <a:lnTo>
                    <a:pt x="69723" y="1590687"/>
                  </a:lnTo>
                  <a:lnTo>
                    <a:pt x="69723" y="1549158"/>
                  </a:lnTo>
                  <a:close/>
                </a:path>
                <a:path w="1011554" h="1591945">
                  <a:moveTo>
                    <a:pt x="101803" y="1566405"/>
                  </a:moveTo>
                  <a:lnTo>
                    <a:pt x="97739" y="1561528"/>
                  </a:lnTo>
                  <a:lnTo>
                    <a:pt x="95123" y="1561528"/>
                  </a:lnTo>
                  <a:lnTo>
                    <a:pt x="95123" y="1569097"/>
                  </a:lnTo>
                  <a:lnTo>
                    <a:pt x="95059" y="1573377"/>
                  </a:lnTo>
                  <a:lnTo>
                    <a:pt x="82867" y="1573377"/>
                  </a:lnTo>
                  <a:lnTo>
                    <a:pt x="83566" y="1568792"/>
                  </a:lnTo>
                  <a:lnTo>
                    <a:pt x="86169" y="1566468"/>
                  </a:lnTo>
                  <a:lnTo>
                    <a:pt x="93091" y="1566468"/>
                  </a:lnTo>
                  <a:lnTo>
                    <a:pt x="95123" y="1569097"/>
                  </a:lnTo>
                  <a:lnTo>
                    <a:pt x="95123" y="1561528"/>
                  </a:lnTo>
                  <a:lnTo>
                    <a:pt x="81699" y="1561528"/>
                  </a:lnTo>
                  <a:lnTo>
                    <a:pt x="75653" y="1567510"/>
                  </a:lnTo>
                  <a:lnTo>
                    <a:pt x="75653" y="1586674"/>
                  </a:lnTo>
                  <a:lnTo>
                    <a:pt x="81699" y="1591437"/>
                  </a:lnTo>
                  <a:lnTo>
                    <a:pt x="93332" y="1591437"/>
                  </a:lnTo>
                  <a:lnTo>
                    <a:pt x="96634" y="1590636"/>
                  </a:lnTo>
                  <a:lnTo>
                    <a:pt x="99707" y="1588947"/>
                  </a:lnTo>
                  <a:lnTo>
                    <a:pt x="99656" y="1586166"/>
                  </a:lnTo>
                  <a:lnTo>
                    <a:pt x="99593" y="1583372"/>
                  </a:lnTo>
                  <a:lnTo>
                    <a:pt x="97510" y="1584820"/>
                  </a:lnTo>
                  <a:lnTo>
                    <a:pt x="93967" y="1586166"/>
                  </a:lnTo>
                  <a:lnTo>
                    <a:pt x="85305" y="1586166"/>
                  </a:lnTo>
                  <a:lnTo>
                    <a:pt x="82753" y="1582788"/>
                  </a:lnTo>
                  <a:lnTo>
                    <a:pt x="82753" y="1577911"/>
                  </a:lnTo>
                  <a:lnTo>
                    <a:pt x="101561" y="1577911"/>
                  </a:lnTo>
                  <a:lnTo>
                    <a:pt x="101688" y="1576755"/>
                  </a:lnTo>
                  <a:lnTo>
                    <a:pt x="101803" y="1573377"/>
                  </a:lnTo>
                  <a:lnTo>
                    <a:pt x="101803" y="1566468"/>
                  </a:lnTo>
                  <a:close/>
                </a:path>
                <a:path w="1011554" h="1591945">
                  <a:moveTo>
                    <a:pt x="132194" y="1585937"/>
                  </a:moveTo>
                  <a:lnTo>
                    <a:pt x="130276" y="1586674"/>
                  </a:lnTo>
                  <a:lnTo>
                    <a:pt x="129006" y="1586674"/>
                  </a:lnTo>
                  <a:lnTo>
                    <a:pt x="128574" y="1586280"/>
                  </a:lnTo>
                  <a:lnTo>
                    <a:pt x="128244" y="1585988"/>
                  </a:lnTo>
                  <a:lnTo>
                    <a:pt x="128244" y="1577111"/>
                  </a:lnTo>
                  <a:lnTo>
                    <a:pt x="128244" y="1566760"/>
                  </a:lnTo>
                  <a:lnTo>
                    <a:pt x="128244" y="1564779"/>
                  </a:lnTo>
                  <a:lnTo>
                    <a:pt x="124523" y="1561528"/>
                  </a:lnTo>
                  <a:lnTo>
                    <a:pt x="114122" y="1561528"/>
                  </a:lnTo>
                  <a:lnTo>
                    <a:pt x="110705" y="1562747"/>
                  </a:lnTo>
                  <a:lnTo>
                    <a:pt x="107391" y="1564436"/>
                  </a:lnTo>
                  <a:lnTo>
                    <a:pt x="108153" y="1570240"/>
                  </a:lnTo>
                  <a:lnTo>
                    <a:pt x="110591" y="1568272"/>
                  </a:lnTo>
                  <a:lnTo>
                    <a:pt x="113957" y="1566760"/>
                  </a:lnTo>
                  <a:lnTo>
                    <a:pt x="120065" y="1566760"/>
                  </a:lnTo>
                  <a:lnTo>
                    <a:pt x="121386" y="1568564"/>
                  </a:lnTo>
                  <a:lnTo>
                    <a:pt x="121386" y="1572920"/>
                  </a:lnTo>
                  <a:lnTo>
                    <a:pt x="121386" y="1577111"/>
                  </a:lnTo>
                  <a:lnTo>
                    <a:pt x="121386" y="1582674"/>
                  </a:lnTo>
                  <a:lnTo>
                    <a:pt x="119532" y="1584947"/>
                  </a:lnTo>
                  <a:lnTo>
                    <a:pt x="117678" y="1586280"/>
                  </a:lnTo>
                  <a:lnTo>
                    <a:pt x="113195" y="1586280"/>
                  </a:lnTo>
                  <a:lnTo>
                    <a:pt x="111861" y="1584998"/>
                  </a:lnTo>
                  <a:lnTo>
                    <a:pt x="111861" y="1580870"/>
                  </a:lnTo>
                  <a:lnTo>
                    <a:pt x="112496" y="1579245"/>
                  </a:lnTo>
                  <a:lnTo>
                    <a:pt x="116916" y="1577797"/>
                  </a:lnTo>
                  <a:lnTo>
                    <a:pt x="119595" y="1577327"/>
                  </a:lnTo>
                  <a:lnTo>
                    <a:pt x="121386" y="1577111"/>
                  </a:lnTo>
                  <a:lnTo>
                    <a:pt x="121386" y="1572920"/>
                  </a:lnTo>
                  <a:lnTo>
                    <a:pt x="117856" y="1573441"/>
                  </a:lnTo>
                  <a:lnTo>
                    <a:pt x="113715" y="1574139"/>
                  </a:lnTo>
                  <a:lnTo>
                    <a:pt x="111518" y="1574901"/>
                  </a:lnTo>
                  <a:lnTo>
                    <a:pt x="107391" y="1576285"/>
                  </a:lnTo>
                  <a:lnTo>
                    <a:pt x="105067" y="1579130"/>
                  </a:lnTo>
                  <a:lnTo>
                    <a:pt x="105067" y="1588135"/>
                  </a:lnTo>
                  <a:lnTo>
                    <a:pt x="108254" y="1591335"/>
                  </a:lnTo>
                  <a:lnTo>
                    <a:pt x="116573" y="1591335"/>
                  </a:lnTo>
                  <a:lnTo>
                    <a:pt x="118541" y="1590052"/>
                  </a:lnTo>
                  <a:lnTo>
                    <a:pt x="121450" y="1587042"/>
                  </a:lnTo>
                  <a:lnTo>
                    <a:pt x="121856" y="1590344"/>
                  </a:lnTo>
                  <a:lnTo>
                    <a:pt x="124231" y="1591335"/>
                  </a:lnTo>
                  <a:lnTo>
                    <a:pt x="129057" y="1591335"/>
                  </a:lnTo>
                  <a:lnTo>
                    <a:pt x="131152" y="1590573"/>
                  </a:lnTo>
                  <a:lnTo>
                    <a:pt x="132092" y="1590052"/>
                  </a:lnTo>
                  <a:lnTo>
                    <a:pt x="132194" y="1587042"/>
                  </a:lnTo>
                  <a:lnTo>
                    <a:pt x="132194" y="1586674"/>
                  </a:lnTo>
                  <a:lnTo>
                    <a:pt x="132194" y="1585937"/>
                  </a:lnTo>
                  <a:close/>
                </a:path>
                <a:path w="1011554" h="1591945">
                  <a:moveTo>
                    <a:pt x="153466" y="1578495"/>
                  </a:moveTo>
                  <a:lnTo>
                    <a:pt x="151434" y="1575816"/>
                  </a:lnTo>
                  <a:lnTo>
                    <a:pt x="146253" y="1574139"/>
                  </a:lnTo>
                  <a:lnTo>
                    <a:pt x="142773" y="1572971"/>
                  </a:lnTo>
                  <a:lnTo>
                    <a:pt x="141338" y="1572171"/>
                  </a:lnTo>
                  <a:lnTo>
                    <a:pt x="141338" y="1567688"/>
                  </a:lnTo>
                  <a:lnTo>
                    <a:pt x="142951" y="1566519"/>
                  </a:lnTo>
                  <a:lnTo>
                    <a:pt x="147713" y="1566519"/>
                  </a:lnTo>
                  <a:lnTo>
                    <a:pt x="149745" y="1567154"/>
                  </a:lnTo>
                  <a:lnTo>
                    <a:pt x="151434" y="1568335"/>
                  </a:lnTo>
                  <a:lnTo>
                    <a:pt x="151803" y="1566519"/>
                  </a:lnTo>
                  <a:lnTo>
                    <a:pt x="152539" y="1562823"/>
                  </a:lnTo>
                  <a:lnTo>
                    <a:pt x="150774" y="1562049"/>
                  </a:lnTo>
                  <a:lnTo>
                    <a:pt x="148234" y="1561528"/>
                  </a:lnTo>
                  <a:lnTo>
                    <a:pt x="138658" y="1561528"/>
                  </a:lnTo>
                  <a:lnTo>
                    <a:pt x="134581" y="1565186"/>
                  </a:lnTo>
                  <a:lnTo>
                    <a:pt x="134670" y="1574139"/>
                  </a:lnTo>
                  <a:lnTo>
                    <a:pt x="135928" y="1576920"/>
                  </a:lnTo>
                  <a:lnTo>
                    <a:pt x="141554" y="1578838"/>
                  </a:lnTo>
                  <a:lnTo>
                    <a:pt x="146659" y="1580642"/>
                  </a:lnTo>
                  <a:lnTo>
                    <a:pt x="146659" y="1585353"/>
                  </a:lnTo>
                  <a:lnTo>
                    <a:pt x="144868" y="1586395"/>
                  </a:lnTo>
                  <a:lnTo>
                    <a:pt x="139534" y="1586395"/>
                  </a:lnTo>
                  <a:lnTo>
                    <a:pt x="136690" y="1584998"/>
                  </a:lnTo>
                  <a:lnTo>
                    <a:pt x="134988" y="1583728"/>
                  </a:lnTo>
                  <a:lnTo>
                    <a:pt x="134226" y="1589760"/>
                  </a:lnTo>
                  <a:lnTo>
                    <a:pt x="135521" y="1590395"/>
                  </a:lnTo>
                  <a:lnTo>
                    <a:pt x="138544" y="1591437"/>
                  </a:lnTo>
                  <a:lnTo>
                    <a:pt x="149694" y="1591437"/>
                  </a:lnTo>
                  <a:lnTo>
                    <a:pt x="153466" y="1587436"/>
                  </a:lnTo>
                  <a:lnTo>
                    <a:pt x="153466" y="1586395"/>
                  </a:lnTo>
                  <a:lnTo>
                    <a:pt x="153466" y="1578495"/>
                  </a:lnTo>
                  <a:close/>
                </a:path>
                <a:path w="1011554" h="1591945">
                  <a:moveTo>
                    <a:pt x="183337" y="1566405"/>
                  </a:moveTo>
                  <a:lnTo>
                    <a:pt x="179273" y="1561528"/>
                  </a:lnTo>
                  <a:lnTo>
                    <a:pt x="176657" y="1561528"/>
                  </a:lnTo>
                  <a:lnTo>
                    <a:pt x="176657" y="1569097"/>
                  </a:lnTo>
                  <a:lnTo>
                    <a:pt x="176593" y="1573377"/>
                  </a:lnTo>
                  <a:lnTo>
                    <a:pt x="164401" y="1573377"/>
                  </a:lnTo>
                  <a:lnTo>
                    <a:pt x="165087" y="1568792"/>
                  </a:lnTo>
                  <a:lnTo>
                    <a:pt x="167703" y="1566468"/>
                  </a:lnTo>
                  <a:lnTo>
                    <a:pt x="174625" y="1566468"/>
                  </a:lnTo>
                  <a:lnTo>
                    <a:pt x="176657" y="1569097"/>
                  </a:lnTo>
                  <a:lnTo>
                    <a:pt x="176657" y="1561528"/>
                  </a:lnTo>
                  <a:lnTo>
                    <a:pt x="163233" y="1561528"/>
                  </a:lnTo>
                  <a:lnTo>
                    <a:pt x="157200" y="1567510"/>
                  </a:lnTo>
                  <a:lnTo>
                    <a:pt x="157200" y="1586674"/>
                  </a:lnTo>
                  <a:lnTo>
                    <a:pt x="163233" y="1591437"/>
                  </a:lnTo>
                  <a:lnTo>
                    <a:pt x="174853" y="1591437"/>
                  </a:lnTo>
                  <a:lnTo>
                    <a:pt x="178168" y="1590636"/>
                  </a:lnTo>
                  <a:lnTo>
                    <a:pt x="181241" y="1588947"/>
                  </a:lnTo>
                  <a:lnTo>
                    <a:pt x="181203" y="1586166"/>
                  </a:lnTo>
                  <a:lnTo>
                    <a:pt x="181140" y="1583372"/>
                  </a:lnTo>
                  <a:lnTo>
                    <a:pt x="179031" y="1584820"/>
                  </a:lnTo>
                  <a:lnTo>
                    <a:pt x="175501" y="1586166"/>
                  </a:lnTo>
                  <a:lnTo>
                    <a:pt x="166852" y="1586166"/>
                  </a:lnTo>
                  <a:lnTo>
                    <a:pt x="164274" y="1582788"/>
                  </a:lnTo>
                  <a:lnTo>
                    <a:pt x="164274" y="1577911"/>
                  </a:lnTo>
                  <a:lnTo>
                    <a:pt x="183108" y="1577911"/>
                  </a:lnTo>
                  <a:lnTo>
                    <a:pt x="183235" y="1576755"/>
                  </a:lnTo>
                  <a:lnTo>
                    <a:pt x="183337" y="1573377"/>
                  </a:lnTo>
                  <a:lnTo>
                    <a:pt x="183337" y="1566468"/>
                  </a:lnTo>
                  <a:close/>
                </a:path>
                <a:path w="1011554" h="1591945">
                  <a:moveTo>
                    <a:pt x="591324" y="2197"/>
                  </a:moveTo>
                  <a:lnTo>
                    <a:pt x="561594" y="2197"/>
                  </a:lnTo>
                  <a:lnTo>
                    <a:pt x="561479" y="8305"/>
                  </a:lnTo>
                  <a:lnTo>
                    <a:pt x="563346" y="8242"/>
                  </a:lnTo>
                  <a:lnTo>
                    <a:pt x="572757" y="8242"/>
                  </a:lnTo>
                  <a:lnTo>
                    <a:pt x="572693" y="35661"/>
                  </a:lnTo>
                  <a:lnTo>
                    <a:pt x="572579" y="41529"/>
                  </a:lnTo>
                  <a:lnTo>
                    <a:pt x="579894" y="41529"/>
                  </a:lnTo>
                  <a:lnTo>
                    <a:pt x="579780" y="8242"/>
                  </a:lnTo>
                  <a:lnTo>
                    <a:pt x="589483" y="8242"/>
                  </a:lnTo>
                  <a:lnTo>
                    <a:pt x="591324" y="8305"/>
                  </a:lnTo>
                  <a:lnTo>
                    <a:pt x="591324" y="2197"/>
                  </a:lnTo>
                  <a:close/>
                </a:path>
                <a:path w="1011554" h="1591945">
                  <a:moveTo>
                    <a:pt x="615124" y="17246"/>
                  </a:moveTo>
                  <a:lnTo>
                    <a:pt x="611073" y="12369"/>
                  </a:lnTo>
                  <a:lnTo>
                    <a:pt x="608457" y="12369"/>
                  </a:lnTo>
                  <a:lnTo>
                    <a:pt x="608457" y="19926"/>
                  </a:lnTo>
                  <a:lnTo>
                    <a:pt x="608393" y="24218"/>
                  </a:lnTo>
                  <a:lnTo>
                    <a:pt x="596188" y="24218"/>
                  </a:lnTo>
                  <a:lnTo>
                    <a:pt x="596912" y="19634"/>
                  </a:lnTo>
                  <a:lnTo>
                    <a:pt x="599528" y="17310"/>
                  </a:lnTo>
                  <a:lnTo>
                    <a:pt x="606425" y="17310"/>
                  </a:lnTo>
                  <a:lnTo>
                    <a:pt x="608457" y="19926"/>
                  </a:lnTo>
                  <a:lnTo>
                    <a:pt x="608457" y="12369"/>
                  </a:lnTo>
                  <a:lnTo>
                    <a:pt x="595045" y="12369"/>
                  </a:lnTo>
                  <a:lnTo>
                    <a:pt x="589000" y="18351"/>
                  </a:lnTo>
                  <a:lnTo>
                    <a:pt x="589000" y="37515"/>
                  </a:lnTo>
                  <a:lnTo>
                    <a:pt x="595045" y="42278"/>
                  </a:lnTo>
                  <a:lnTo>
                    <a:pt x="606640" y="42278"/>
                  </a:lnTo>
                  <a:lnTo>
                    <a:pt x="609955" y="41478"/>
                  </a:lnTo>
                  <a:lnTo>
                    <a:pt x="613054" y="39776"/>
                  </a:lnTo>
                  <a:lnTo>
                    <a:pt x="612990" y="36995"/>
                  </a:lnTo>
                  <a:lnTo>
                    <a:pt x="612940" y="34213"/>
                  </a:lnTo>
                  <a:lnTo>
                    <a:pt x="610844" y="35661"/>
                  </a:lnTo>
                  <a:lnTo>
                    <a:pt x="607301" y="36995"/>
                  </a:lnTo>
                  <a:lnTo>
                    <a:pt x="598652" y="36995"/>
                  </a:lnTo>
                  <a:lnTo>
                    <a:pt x="596074" y="33629"/>
                  </a:lnTo>
                  <a:lnTo>
                    <a:pt x="596074" y="28752"/>
                  </a:lnTo>
                  <a:lnTo>
                    <a:pt x="614895" y="28752"/>
                  </a:lnTo>
                  <a:lnTo>
                    <a:pt x="615022" y="27584"/>
                  </a:lnTo>
                  <a:lnTo>
                    <a:pt x="615124" y="24218"/>
                  </a:lnTo>
                  <a:lnTo>
                    <a:pt x="615124" y="17310"/>
                  </a:lnTo>
                  <a:close/>
                </a:path>
                <a:path w="1011554" h="1591945">
                  <a:moveTo>
                    <a:pt x="628065" y="0"/>
                  </a:moveTo>
                  <a:lnTo>
                    <a:pt x="620814" y="228"/>
                  </a:lnTo>
                  <a:lnTo>
                    <a:pt x="620864" y="4114"/>
                  </a:lnTo>
                  <a:lnTo>
                    <a:pt x="620979" y="34798"/>
                  </a:lnTo>
                  <a:lnTo>
                    <a:pt x="620814" y="39027"/>
                  </a:lnTo>
                  <a:lnTo>
                    <a:pt x="620750" y="41529"/>
                  </a:lnTo>
                  <a:lnTo>
                    <a:pt x="628065" y="41529"/>
                  </a:lnTo>
                  <a:lnTo>
                    <a:pt x="628065" y="0"/>
                  </a:lnTo>
                  <a:close/>
                </a:path>
                <a:path w="1011554" h="1591945">
                  <a:moveTo>
                    <a:pt x="660184" y="17246"/>
                  </a:moveTo>
                  <a:lnTo>
                    <a:pt x="656120" y="12369"/>
                  </a:lnTo>
                  <a:lnTo>
                    <a:pt x="653503" y="12369"/>
                  </a:lnTo>
                  <a:lnTo>
                    <a:pt x="653503" y="19926"/>
                  </a:lnTo>
                  <a:lnTo>
                    <a:pt x="653453" y="24218"/>
                  </a:lnTo>
                  <a:lnTo>
                    <a:pt x="641248" y="24218"/>
                  </a:lnTo>
                  <a:lnTo>
                    <a:pt x="641959" y="19634"/>
                  </a:lnTo>
                  <a:lnTo>
                    <a:pt x="644563" y="17310"/>
                  </a:lnTo>
                  <a:lnTo>
                    <a:pt x="651484" y="17310"/>
                  </a:lnTo>
                  <a:lnTo>
                    <a:pt x="653503" y="19926"/>
                  </a:lnTo>
                  <a:lnTo>
                    <a:pt x="653503" y="12369"/>
                  </a:lnTo>
                  <a:lnTo>
                    <a:pt x="640092" y="12369"/>
                  </a:lnTo>
                  <a:lnTo>
                    <a:pt x="634047" y="18351"/>
                  </a:lnTo>
                  <a:lnTo>
                    <a:pt x="634047" y="37515"/>
                  </a:lnTo>
                  <a:lnTo>
                    <a:pt x="640092" y="42278"/>
                  </a:lnTo>
                  <a:lnTo>
                    <a:pt x="651713" y="42278"/>
                  </a:lnTo>
                  <a:lnTo>
                    <a:pt x="655015" y="41478"/>
                  </a:lnTo>
                  <a:lnTo>
                    <a:pt x="658088" y="39776"/>
                  </a:lnTo>
                  <a:lnTo>
                    <a:pt x="658025" y="36995"/>
                  </a:lnTo>
                  <a:lnTo>
                    <a:pt x="657974" y="34213"/>
                  </a:lnTo>
                  <a:lnTo>
                    <a:pt x="655891" y="35661"/>
                  </a:lnTo>
                  <a:lnTo>
                    <a:pt x="652335" y="36995"/>
                  </a:lnTo>
                  <a:lnTo>
                    <a:pt x="643686" y="36995"/>
                  </a:lnTo>
                  <a:lnTo>
                    <a:pt x="641134" y="33629"/>
                  </a:lnTo>
                  <a:lnTo>
                    <a:pt x="641134" y="28752"/>
                  </a:lnTo>
                  <a:lnTo>
                    <a:pt x="659955" y="28752"/>
                  </a:lnTo>
                  <a:lnTo>
                    <a:pt x="660082" y="27584"/>
                  </a:lnTo>
                  <a:lnTo>
                    <a:pt x="660184" y="24218"/>
                  </a:lnTo>
                  <a:lnTo>
                    <a:pt x="660184" y="17310"/>
                  </a:lnTo>
                  <a:close/>
                </a:path>
                <a:path w="1011554" h="1591945">
                  <a:moveTo>
                    <a:pt x="682942" y="29324"/>
                  </a:moveTo>
                  <a:lnTo>
                    <a:pt x="680910" y="26657"/>
                  </a:lnTo>
                  <a:lnTo>
                    <a:pt x="675728" y="24968"/>
                  </a:lnTo>
                  <a:lnTo>
                    <a:pt x="672261" y="23799"/>
                  </a:lnTo>
                  <a:lnTo>
                    <a:pt x="670814" y="22999"/>
                  </a:lnTo>
                  <a:lnTo>
                    <a:pt x="670814" y="18529"/>
                  </a:lnTo>
                  <a:lnTo>
                    <a:pt x="672439" y="17373"/>
                  </a:lnTo>
                  <a:lnTo>
                    <a:pt x="677176" y="17373"/>
                  </a:lnTo>
                  <a:lnTo>
                    <a:pt x="679208" y="18008"/>
                  </a:lnTo>
                  <a:lnTo>
                    <a:pt x="680910" y="19164"/>
                  </a:lnTo>
                  <a:lnTo>
                    <a:pt x="681266" y="17373"/>
                  </a:lnTo>
                  <a:lnTo>
                    <a:pt x="682015" y="13639"/>
                  </a:lnTo>
                  <a:lnTo>
                    <a:pt x="680250" y="12890"/>
                  </a:lnTo>
                  <a:lnTo>
                    <a:pt x="677697" y="12369"/>
                  </a:lnTo>
                  <a:lnTo>
                    <a:pt x="668108" y="12369"/>
                  </a:lnTo>
                  <a:lnTo>
                    <a:pt x="664057" y="16040"/>
                  </a:lnTo>
                  <a:lnTo>
                    <a:pt x="664121" y="24968"/>
                  </a:lnTo>
                  <a:lnTo>
                    <a:pt x="665391" y="27762"/>
                  </a:lnTo>
                  <a:lnTo>
                    <a:pt x="671042" y="29667"/>
                  </a:lnTo>
                  <a:lnTo>
                    <a:pt x="674700" y="30949"/>
                  </a:lnTo>
                  <a:lnTo>
                    <a:pt x="676135" y="31483"/>
                  </a:lnTo>
                  <a:lnTo>
                    <a:pt x="676135" y="36182"/>
                  </a:lnTo>
                  <a:lnTo>
                    <a:pt x="674357" y="37236"/>
                  </a:lnTo>
                  <a:lnTo>
                    <a:pt x="668997" y="37236"/>
                  </a:lnTo>
                  <a:lnTo>
                    <a:pt x="666153" y="35826"/>
                  </a:lnTo>
                  <a:lnTo>
                    <a:pt x="664476" y="34569"/>
                  </a:lnTo>
                  <a:lnTo>
                    <a:pt x="663714" y="40589"/>
                  </a:lnTo>
                  <a:lnTo>
                    <a:pt x="664984" y="41224"/>
                  </a:lnTo>
                  <a:lnTo>
                    <a:pt x="668007" y="42278"/>
                  </a:lnTo>
                  <a:lnTo>
                    <a:pt x="679145" y="42278"/>
                  </a:lnTo>
                  <a:lnTo>
                    <a:pt x="682942" y="38277"/>
                  </a:lnTo>
                  <a:lnTo>
                    <a:pt x="682942" y="37236"/>
                  </a:lnTo>
                  <a:lnTo>
                    <a:pt x="682942" y="29324"/>
                  </a:lnTo>
                  <a:close/>
                </a:path>
                <a:path w="1011554" h="1591945">
                  <a:moveTo>
                    <a:pt x="710107" y="14097"/>
                  </a:moveTo>
                  <a:lnTo>
                    <a:pt x="708025" y="13055"/>
                  </a:lnTo>
                  <a:lnTo>
                    <a:pt x="705396" y="12369"/>
                  </a:lnTo>
                  <a:lnTo>
                    <a:pt x="692988" y="12369"/>
                  </a:lnTo>
                  <a:lnTo>
                    <a:pt x="686638" y="18415"/>
                  </a:lnTo>
                  <a:lnTo>
                    <a:pt x="686638" y="36474"/>
                  </a:lnTo>
                  <a:lnTo>
                    <a:pt x="692289" y="42214"/>
                  </a:lnTo>
                  <a:lnTo>
                    <a:pt x="704113" y="42214"/>
                  </a:lnTo>
                  <a:lnTo>
                    <a:pt x="707097" y="41478"/>
                  </a:lnTo>
                  <a:lnTo>
                    <a:pt x="709472" y="40246"/>
                  </a:lnTo>
                  <a:lnTo>
                    <a:pt x="708939" y="36880"/>
                  </a:lnTo>
                  <a:lnTo>
                    <a:pt x="708647" y="34912"/>
                  </a:lnTo>
                  <a:lnTo>
                    <a:pt x="706920" y="36131"/>
                  </a:lnTo>
                  <a:lnTo>
                    <a:pt x="704240" y="36880"/>
                  </a:lnTo>
                  <a:lnTo>
                    <a:pt x="695528" y="36880"/>
                  </a:lnTo>
                  <a:lnTo>
                    <a:pt x="693559" y="32004"/>
                  </a:lnTo>
                  <a:lnTo>
                    <a:pt x="693559" y="21894"/>
                  </a:lnTo>
                  <a:lnTo>
                    <a:pt x="696747" y="17665"/>
                  </a:lnTo>
                  <a:lnTo>
                    <a:pt x="704697" y="17665"/>
                  </a:lnTo>
                  <a:lnTo>
                    <a:pt x="707034" y="18288"/>
                  </a:lnTo>
                  <a:lnTo>
                    <a:pt x="708939" y="19748"/>
                  </a:lnTo>
                  <a:lnTo>
                    <a:pt x="709358" y="17665"/>
                  </a:lnTo>
                  <a:lnTo>
                    <a:pt x="710107" y="14097"/>
                  </a:lnTo>
                  <a:close/>
                </a:path>
                <a:path w="1011554" h="1591945">
                  <a:moveTo>
                    <a:pt x="741680" y="18122"/>
                  </a:moveTo>
                  <a:lnTo>
                    <a:pt x="741286" y="17716"/>
                  </a:lnTo>
                  <a:lnTo>
                    <a:pt x="736282" y="12369"/>
                  </a:lnTo>
                  <a:lnTo>
                    <a:pt x="734783" y="12369"/>
                  </a:lnTo>
                  <a:lnTo>
                    <a:pt x="734783" y="20802"/>
                  </a:lnTo>
                  <a:lnTo>
                    <a:pt x="734669" y="33858"/>
                  </a:lnTo>
                  <a:lnTo>
                    <a:pt x="731405" y="37109"/>
                  </a:lnTo>
                  <a:lnTo>
                    <a:pt x="723049" y="37109"/>
                  </a:lnTo>
                  <a:lnTo>
                    <a:pt x="719378" y="33858"/>
                  </a:lnTo>
                  <a:lnTo>
                    <a:pt x="719378" y="21132"/>
                  </a:lnTo>
                  <a:lnTo>
                    <a:pt x="723163" y="17716"/>
                  </a:lnTo>
                  <a:lnTo>
                    <a:pt x="731240" y="17716"/>
                  </a:lnTo>
                  <a:lnTo>
                    <a:pt x="734783" y="20802"/>
                  </a:lnTo>
                  <a:lnTo>
                    <a:pt x="734783" y="12369"/>
                  </a:lnTo>
                  <a:lnTo>
                    <a:pt x="718870" y="12369"/>
                  </a:lnTo>
                  <a:lnTo>
                    <a:pt x="712546" y="18288"/>
                  </a:lnTo>
                  <a:lnTo>
                    <a:pt x="712546" y="36588"/>
                  </a:lnTo>
                  <a:lnTo>
                    <a:pt x="718388" y="42278"/>
                  </a:lnTo>
                  <a:lnTo>
                    <a:pt x="735723" y="42278"/>
                  </a:lnTo>
                  <a:lnTo>
                    <a:pt x="741083" y="37109"/>
                  </a:lnTo>
                  <a:lnTo>
                    <a:pt x="741616" y="36588"/>
                  </a:lnTo>
                  <a:lnTo>
                    <a:pt x="741680" y="18122"/>
                  </a:lnTo>
                  <a:close/>
                </a:path>
                <a:path w="1011554" h="1591945">
                  <a:moveTo>
                    <a:pt x="755332" y="590854"/>
                  </a:moveTo>
                  <a:lnTo>
                    <a:pt x="755230" y="584923"/>
                  </a:lnTo>
                  <a:lnTo>
                    <a:pt x="733564" y="584923"/>
                  </a:lnTo>
                  <a:lnTo>
                    <a:pt x="733615" y="621639"/>
                  </a:lnTo>
                  <a:lnTo>
                    <a:pt x="733501" y="624243"/>
                  </a:lnTo>
                  <a:lnTo>
                    <a:pt x="740943" y="624243"/>
                  </a:lnTo>
                  <a:lnTo>
                    <a:pt x="740854" y="621639"/>
                  </a:lnTo>
                  <a:lnTo>
                    <a:pt x="740752" y="608330"/>
                  </a:lnTo>
                  <a:lnTo>
                    <a:pt x="751954" y="608330"/>
                  </a:lnTo>
                  <a:lnTo>
                    <a:pt x="754113" y="608380"/>
                  </a:lnTo>
                  <a:lnTo>
                    <a:pt x="754316" y="602754"/>
                  </a:lnTo>
                  <a:lnTo>
                    <a:pt x="754329" y="602589"/>
                  </a:lnTo>
                  <a:lnTo>
                    <a:pt x="751903" y="602754"/>
                  </a:lnTo>
                  <a:lnTo>
                    <a:pt x="740752" y="602754"/>
                  </a:lnTo>
                  <a:lnTo>
                    <a:pt x="740752" y="590791"/>
                  </a:lnTo>
                  <a:lnTo>
                    <a:pt x="749528" y="590791"/>
                  </a:lnTo>
                  <a:lnTo>
                    <a:pt x="752297" y="590854"/>
                  </a:lnTo>
                  <a:lnTo>
                    <a:pt x="755332" y="590854"/>
                  </a:lnTo>
                  <a:close/>
                </a:path>
                <a:path w="1011554" h="1591945">
                  <a:moveTo>
                    <a:pt x="775347" y="16954"/>
                  </a:moveTo>
                  <a:lnTo>
                    <a:pt x="774471" y="16090"/>
                  </a:lnTo>
                  <a:lnTo>
                    <a:pt x="770826" y="12484"/>
                  </a:lnTo>
                  <a:lnTo>
                    <a:pt x="768400" y="12484"/>
                  </a:lnTo>
                  <a:lnTo>
                    <a:pt x="768400" y="20218"/>
                  </a:lnTo>
                  <a:lnTo>
                    <a:pt x="768400" y="33629"/>
                  </a:lnTo>
                  <a:lnTo>
                    <a:pt x="764832" y="36995"/>
                  </a:lnTo>
                  <a:lnTo>
                    <a:pt x="757948" y="36995"/>
                  </a:lnTo>
                  <a:lnTo>
                    <a:pt x="756310" y="36182"/>
                  </a:lnTo>
                  <a:lnTo>
                    <a:pt x="754913" y="35306"/>
                  </a:lnTo>
                  <a:lnTo>
                    <a:pt x="754913" y="20967"/>
                  </a:lnTo>
                  <a:lnTo>
                    <a:pt x="756894" y="18745"/>
                  </a:lnTo>
                  <a:lnTo>
                    <a:pt x="759104" y="17830"/>
                  </a:lnTo>
                  <a:lnTo>
                    <a:pt x="765136" y="17830"/>
                  </a:lnTo>
                  <a:lnTo>
                    <a:pt x="768400" y="20218"/>
                  </a:lnTo>
                  <a:lnTo>
                    <a:pt x="768400" y="12484"/>
                  </a:lnTo>
                  <a:lnTo>
                    <a:pt x="760717" y="12484"/>
                  </a:lnTo>
                  <a:lnTo>
                    <a:pt x="757364" y="13754"/>
                  </a:lnTo>
                  <a:lnTo>
                    <a:pt x="754913" y="16090"/>
                  </a:lnTo>
                  <a:lnTo>
                    <a:pt x="754913" y="12890"/>
                  </a:lnTo>
                  <a:lnTo>
                    <a:pt x="747903" y="13119"/>
                  </a:lnTo>
                  <a:lnTo>
                    <a:pt x="747839" y="54660"/>
                  </a:lnTo>
                  <a:lnTo>
                    <a:pt x="755103" y="54533"/>
                  </a:lnTo>
                  <a:lnTo>
                    <a:pt x="755040" y="51511"/>
                  </a:lnTo>
                  <a:lnTo>
                    <a:pt x="754913" y="40703"/>
                  </a:lnTo>
                  <a:lnTo>
                    <a:pt x="756424" y="41643"/>
                  </a:lnTo>
                  <a:lnTo>
                    <a:pt x="759282" y="42164"/>
                  </a:lnTo>
                  <a:lnTo>
                    <a:pt x="768985" y="42164"/>
                  </a:lnTo>
                  <a:lnTo>
                    <a:pt x="770724" y="40703"/>
                  </a:lnTo>
                  <a:lnTo>
                    <a:pt x="775144" y="36995"/>
                  </a:lnTo>
                  <a:lnTo>
                    <a:pt x="775347" y="36830"/>
                  </a:lnTo>
                  <a:lnTo>
                    <a:pt x="775347" y="17830"/>
                  </a:lnTo>
                  <a:lnTo>
                    <a:pt x="775347" y="16954"/>
                  </a:lnTo>
                  <a:close/>
                </a:path>
                <a:path w="1011554" h="1591945">
                  <a:moveTo>
                    <a:pt x="779360" y="595782"/>
                  </a:moveTo>
                  <a:lnTo>
                    <a:pt x="776478" y="595261"/>
                  </a:lnTo>
                  <a:lnTo>
                    <a:pt x="773658" y="595261"/>
                  </a:lnTo>
                  <a:lnTo>
                    <a:pt x="770534" y="596544"/>
                  </a:lnTo>
                  <a:lnTo>
                    <a:pt x="768337" y="600722"/>
                  </a:lnTo>
                  <a:lnTo>
                    <a:pt x="768337" y="595604"/>
                  </a:lnTo>
                  <a:lnTo>
                    <a:pt x="761174" y="595782"/>
                  </a:lnTo>
                  <a:lnTo>
                    <a:pt x="761301" y="598919"/>
                  </a:lnTo>
                  <a:lnTo>
                    <a:pt x="761352" y="619480"/>
                  </a:lnTo>
                  <a:lnTo>
                    <a:pt x="761174" y="624243"/>
                  </a:lnTo>
                  <a:lnTo>
                    <a:pt x="768565" y="624243"/>
                  </a:lnTo>
                  <a:lnTo>
                    <a:pt x="768375" y="619480"/>
                  </a:lnTo>
                  <a:lnTo>
                    <a:pt x="768337" y="607225"/>
                  </a:lnTo>
                  <a:lnTo>
                    <a:pt x="769886" y="603338"/>
                  </a:lnTo>
                  <a:lnTo>
                    <a:pt x="772566" y="601370"/>
                  </a:lnTo>
                  <a:lnTo>
                    <a:pt x="776592" y="601370"/>
                  </a:lnTo>
                  <a:lnTo>
                    <a:pt x="777633" y="601776"/>
                  </a:lnTo>
                  <a:lnTo>
                    <a:pt x="778510" y="602361"/>
                  </a:lnTo>
                  <a:lnTo>
                    <a:pt x="778637" y="601370"/>
                  </a:lnTo>
                  <a:lnTo>
                    <a:pt x="778713" y="600722"/>
                  </a:lnTo>
                  <a:lnTo>
                    <a:pt x="779360" y="595782"/>
                  </a:lnTo>
                  <a:close/>
                </a:path>
                <a:path w="1011554" h="1591945">
                  <a:moveTo>
                    <a:pt x="801065" y="1123721"/>
                  </a:moveTo>
                  <a:lnTo>
                    <a:pt x="799909" y="1120762"/>
                  </a:lnTo>
                  <a:lnTo>
                    <a:pt x="796912" y="1112621"/>
                  </a:lnTo>
                  <a:lnTo>
                    <a:pt x="794994" y="1107414"/>
                  </a:lnTo>
                  <a:lnTo>
                    <a:pt x="790498" y="1095082"/>
                  </a:lnTo>
                  <a:lnTo>
                    <a:pt x="789038" y="1090968"/>
                  </a:lnTo>
                  <a:lnTo>
                    <a:pt x="787831" y="1087602"/>
                  </a:lnTo>
                  <a:lnTo>
                    <a:pt x="787717" y="1087259"/>
                  </a:lnTo>
                  <a:lnTo>
                    <a:pt x="787717" y="1107414"/>
                  </a:lnTo>
                  <a:lnTo>
                    <a:pt x="777328" y="1107414"/>
                  </a:lnTo>
                  <a:lnTo>
                    <a:pt x="781964" y="1093584"/>
                  </a:lnTo>
                  <a:lnTo>
                    <a:pt x="782421" y="1090968"/>
                  </a:lnTo>
                  <a:lnTo>
                    <a:pt x="782599" y="1090968"/>
                  </a:lnTo>
                  <a:lnTo>
                    <a:pt x="782942" y="1093584"/>
                  </a:lnTo>
                  <a:lnTo>
                    <a:pt x="787717" y="1107414"/>
                  </a:lnTo>
                  <a:lnTo>
                    <a:pt x="787717" y="1087259"/>
                  </a:lnTo>
                  <a:lnTo>
                    <a:pt x="786739" y="1084287"/>
                  </a:lnTo>
                  <a:lnTo>
                    <a:pt x="778827" y="1084287"/>
                  </a:lnTo>
                  <a:lnTo>
                    <a:pt x="777608" y="1088174"/>
                  </a:lnTo>
                  <a:lnTo>
                    <a:pt x="771448" y="1104963"/>
                  </a:lnTo>
                  <a:lnTo>
                    <a:pt x="768032" y="1114196"/>
                  </a:lnTo>
                  <a:lnTo>
                    <a:pt x="765238" y="1121181"/>
                  </a:lnTo>
                  <a:lnTo>
                    <a:pt x="764197" y="1123721"/>
                  </a:lnTo>
                  <a:lnTo>
                    <a:pt x="772020" y="1123721"/>
                  </a:lnTo>
                  <a:lnTo>
                    <a:pt x="772998" y="1120762"/>
                  </a:lnTo>
                  <a:lnTo>
                    <a:pt x="774382" y="1116939"/>
                  </a:lnTo>
                  <a:lnTo>
                    <a:pt x="775855" y="1112621"/>
                  </a:lnTo>
                  <a:lnTo>
                    <a:pt x="789266" y="1112621"/>
                  </a:lnTo>
                  <a:lnTo>
                    <a:pt x="791070" y="1117752"/>
                  </a:lnTo>
                  <a:lnTo>
                    <a:pt x="792353" y="1121181"/>
                  </a:lnTo>
                  <a:lnTo>
                    <a:pt x="793229" y="1123721"/>
                  </a:lnTo>
                  <a:lnTo>
                    <a:pt x="801065" y="1123721"/>
                  </a:lnTo>
                  <a:close/>
                </a:path>
                <a:path w="1011554" h="1591945">
                  <a:moveTo>
                    <a:pt x="805561" y="17246"/>
                  </a:moveTo>
                  <a:lnTo>
                    <a:pt x="801484" y="12369"/>
                  </a:lnTo>
                  <a:lnTo>
                    <a:pt x="798855" y="12369"/>
                  </a:lnTo>
                  <a:lnTo>
                    <a:pt x="798855" y="19926"/>
                  </a:lnTo>
                  <a:lnTo>
                    <a:pt x="798804" y="24218"/>
                  </a:lnTo>
                  <a:lnTo>
                    <a:pt x="786625" y="24218"/>
                  </a:lnTo>
                  <a:lnTo>
                    <a:pt x="787323" y="19634"/>
                  </a:lnTo>
                  <a:lnTo>
                    <a:pt x="789927" y="17310"/>
                  </a:lnTo>
                  <a:lnTo>
                    <a:pt x="796848" y="17310"/>
                  </a:lnTo>
                  <a:lnTo>
                    <a:pt x="798855" y="19926"/>
                  </a:lnTo>
                  <a:lnTo>
                    <a:pt x="798855" y="12369"/>
                  </a:lnTo>
                  <a:lnTo>
                    <a:pt x="785444" y="12369"/>
                  </a:lnTo>
                  <a:lnTo>
                    <a:pt x="779411" y="18351"/>
                  </a:lnTo>
                  <a:lnTo>
                    <a:pt x="779411" y="37515"/>
                  </a:lnTo>
                  <a:lnTo>
                    <a:pt x="785444" y="42278"/>
                  </a:lnTo>
                  <a:lnTo>
                    <a:pt x="797077" y="42278"/>
                  </a:lnTo>
                  <a:lnTo>
                    <a:pt x="800379" y="41478"/>
                  </a:lnTo>
                  <a:lnTo>
                    <a:pt x="803452" y="39776"/>
                  </a:lnTo>
                  <a:lnTo>
                    <a:pt x="803389" y="36995"/>
                  </a:lnTo>
                  <a:lnTo>
                    <a:pt x="803325" y="34213"/>
                  </a:lnTo>
                  <a:lnTo>
                    <a:pt x="801255" y="35661"/>
                  </a:lnTo>
                  <a:lnTo>
                    <a:pt x="797699" y="36995"/>
                  </a:lnTo>
                  <a:lnTo>
                    <a:pt x="789051" y="36995"/>
                  </a:lnTo>
                  <a:lnTo>
                    <a:pt x="786523" y="33629"/>
                  </a:lnTo>
                  <a:lnTo>
                    <a:pt x="786523" y="28752"/>
                  </a:lnTo>
                  <a:lnTo>
                    <a:pt x="805319" y="28752"/>
                  </a:lnTo>
                  <a:lnTo>
                    <a:pt x="805434" y="27584"/>
                  </a:lnTo>
                  <a:lnTo>
                    <a:pt x="805561" y="24218"/>
                  </a:lnTo>
                  <a:lnTo>
                    <a:pt x="805561" y="17310"/>
                  </a:lnTo>
                  <a:close/>
                </a:path>
                <a:path w="1011554" h="1591945">
                  <a:moveTo>
                    <a:pt x="807046" y="619480"/>
                  </a:moveTo>
                  <a:lnTo>
                    <a:pt x="805129" y="620242"/>
                  </a:lnTo>
                  <a:lnTo>
                    <a:pt x="803859" y="620242"/>
                  </a:lnTo>
                  <a:lnTo>
                    <a:pt x="803402" y="619823"/>
                  </a:lnTo>
                  <a:lnTo>
                    <a:pt x="803097" y="619544"/>
                  </a:lnTo>
                  <a:lnTo>
                    <a:pt x="803097" y="610654"/>
                  </a:lnTo>
                  <a:lnTo>
                    <a:pt x="803097" y="600316"/>
                  </a:lnTo>
                  <a:lnTo>
                    <a:pt x="803097" y="598335"/>
                  </a:lnTo>
                  <a:lnTo>
                    <a:pt x="799388" y="595083"/>
                  </a:lnTo>
                  <a:lnTo>
                    <a:pt x="789000" y="595083"/>
                  </a:lnTo>
                  <a:lnTo>
                    <a:pt x="785558" y="596303"/>
                  </a:lnTo>
                  <a:lnTo>
                    <a:pt x="782256" y="597992"/>
                  </a:lnTo>
                  <a:lnTo>
                    <a:pt x="783005" y="603796"/>
                  </a:lnTo>
                  <a:lnTo>
                    <a:pt x="785444" y="601827"/>
                  </a:lnTo>
                  <a:lnTo>
                    <a:pt x="788809" y="600316"/>
                  </a:lnTo>
                  <a:lnTo>
                    <a:pt x="794905" y="600316"/>
                  </a:lnTo>
                  <a:lnTo>
                    <a:pt x="796251" y="602119"/>
                  </a:lnTo>
                  <a:lnTo>
                    <a:pt x="796251" y="606475"/>
                  </a:lnTo>
                  <a:lnTo>
                    <a:pt x="796251" y="610654"/>
                  </a:lnTo>
                  <a:lnTo>
                    <a:pt x="796251" y="616242"/>
                  </a:lnTo>
                  <a:lnTo>
                    <a:pt x="794385" y="618502"/>
                  </a:lnTo>
                  <a:lnTo>
                    <a:pt x="792530" y="619823"/>
                  </a:lnTo>
                  <a:lnTo>
                    <a:pt x="788085" y="619823"/>
                  </a:lnTo>
                  <a:lnTo>
                    <a:pt x="786739" y="618553"/>
                  </a:lnTo>
                  <a:lnTo>
                    <a:pt x="786739" y="614438"/>
                  </a:lnTo>
                  <a:lnTo>
                    <a:pt x="787387" y="612800"/>
                  </a:lnTo>
                  <a:lnTo>
                    <a:pt x="791781" y="611352"/>
                  </a:lnTo>
                  <a:lnTo>
                    <a:pt x="794435" y="610895"/>
                  </a:lnTo>
                  <a:lnTo>
                    <a:pt x="796251" y="610654"/>
                  </a:lnTo>
                  <a:lnTo>
                    <a:pt x="796251" y="606475"/>
                  </a:lnTo>
                  <a:lnTo>
                    <a:pt x="792708" y="606996"/>
                  </a:lnTo>
                  <a:lnTo>
                    <a:pt x="788593" y="607695"/>
                  </a:lnTo>
                  <a:lnTo>
                    <a:pt x="782256" y="609841"/>
                  </a:lnTo>
                  <a:lnTo>
                    <a:pt x="779919" y="612686"/>
                  </a:lnTo>
                  <a:lnTo>
                    <a:pt x="779919" y="621703"/>
                  </a:lnTo>
                  <a:lnTo>
                    <a:pt x="783132" y="624878"/>
                  </a:lnTo>
                  <a:lnTo>
                    <a:pt x="791425" y="624878"/>
                  </a:lnTo>
                  <a:lnTo>
                    <a:pt x="793394" y="623608"/>
                  </a:lnTo>
                  <a:lnTo>
                    <a:pt x="796315" y="620598"/>
                  </a:lnTo>
                  <a:lnTo>
                    <a:pt x="796721" y="623900"/>
                  </a:lnTo>
                  <a:lnTo>
                    <a:pt x="799109" y="624878"/>
                  </a:lnTo>
                  <a:lnTo>
                    <a:pt x="803910" y="624878"/>
                  </a:lnTo>
                  <a:lnTo>
                    <a:pt x="806018" y="624128"/>
                  </a:lnTo>
                  <a:lnTo>
                    <a:pt x="806932" y="623608"/>
                  </a:lnTo>
                  <a:lnTo>
                    <a:pt x="807046" y="620598"/>
                  </a:lnTo>
                  <a:lnTo>
                    <a:pt x="807046" y="620242"/>
                  </a:lnTo>
                  <a:lnTo>
                    <a:pt x="807046" y="619480"/>
                  </a:lnTo>
                  <a:close/>
                </a:path>
                <a:path w="1011554" h="1591945">
                  <a:moveTo>
                    <a:pt x="823582" y="1095273"/>
                  </a:moveTo>
                  <a:lnTo>
                    <a:pt x="820686" y="1094740"/>
                  </a:lnTo>
                  <a:lnTo>
                    <a:pt x="817892" y="1094740"/>
                  </a:lnTo>
                  <a:lnTo>
                    <a:pt x="814743" y="1096022"/>
                  </a:lnTo>
                  <a:lnTo>
                    <a:pt x="812533" y="1100201"/>
                  </a:lnTo>
                  <a:lnTo>
                    <a:pt x="812533" y="1095082"/>
                  </a:lnTo>
                  <a:lnTo>
                    <a:pt x="805408" y="1095273"/>
                  </a:lnTo>
                  <a:lnTo>
                    <a:pt x="805522" y="1120000"/>
                  </a:lnTo>
                  <a:lnTo>
                    <a:pt x="805408" y="1123721"/>
                  </a:lnTo>
                  <a:lnTo>
                    <a:pt x="812774" y="1123721"/>
                  </a:lnTo>
                  <a:lnTo>
                    <a:pt x="812622" y="1120000"/>
                  </a:lnTo>
                  <a:lnTo>
                    <a:pt x="812533" y="1106716"/>
                  </a:lnTo>
                  <a:lnTo>
                    <a:pt x="814095" y="1102817"/>
                  </a:lnTo>
                  <a:lnTo>
                    <a:pt x="816787" y="1100848"/>
                  </a:lnTo>
                  <a:lnTo>
                    <a:pt x="820801" y="1100848"/>
                  </a:lnTo>
                  <a:lnTo>
                    <a:pt x="821829" y="1101255"/>
                  </a:lnTo>
                  <a:lnTo>
                    <a:pt x="822706" y="1101839"/>
                  </a:lnTo>
                  <a:lnTo>
                    <a:pt x="822845" y="1100848"/>
                  </a:lnTo>
                  <a:lnTo>
                    <a:pt x="822934" y="1100201"/>
                  </a:lnTo>
                  <a:lnTo>
                    <a:pt x="823582" y="1095273"/>
                  </a:lnTo>
                  <a:close/>
                </a:path>
                <a:path w="1011554" h="1591945">
                  <a:moveTo>
                    <a:pt x="848956" y="1096302"/>
                  </a:moveTo>
                  <a:lnTo>
                    <a:pt x="846874" y="1095273"/>
                  </a:lnTo>
                  <a:lnTo>
                    <a:pt x="844257" y="1094562"/>
                  </a:lnTo>
                  <a:lnTo>
                    <a:pt x="831811" y="1094562"/>
                  </a:lnTo>
                  <a:lnTo>
                    <a:pt x="825627" y="1100493"/>
                  </a:lnTo>
                  <a:lnTo>
                    <a:pt x="825500" y="1118666"/>
                  </a:lnTo>
                  <a:lnTo>
                    <a:pt x="831113" y="1124419"/>
                  </a:lnTo>
                  <a:lnTo>
                    <a:pt x="842975" y="1124419"/>
                  </a:lnTo>
                  <a:lnTo>
                    <a:pt x="845934" y="1123670"/>
                  </a:lnTo>
                  <a:lnTo>
                    <a:pt x="848321" y="1122451"/>
                  </a:lnTo>
                  <a:lnTo>
                    <a:pt x="847801" y="1119073"/>
                  </a:lnTo>
                  <a:lnTo>
                    <a:pt x="847496" y="1117117"/>
                  </a:lnTo>
                  <a:lnTo>
                    <a:pt x="845769" y="1118323"/>
                  </a:lnTo>
                  <a:lnTo>
                    <a:pt x="843089" y="1119073"/>
                  </a:lnTo>
                  <a:lnTo>
                    <a:pt x="834390" y="1119073"/>
                  </a:lnTo>
                  <a:lnTo>
                    <a:pt x="832396" y="1114196"/>
                  </a:lnTo>
                  <a:lnTo>
                    <a:pt x="832396" y="1104087"/>
                  </a:lnTo>
                  <a:lnTo>
                    <a:pt x="835583" y="1099845"/>
                  </a:lnTo>
                  <a:lnTo>
                    <a:pt x="843546" y="1099845"/>
                  </a:lnTo>
                  <a:lnTo>
                    <a:pt x="845870" y="1100493"/>
                  </a:lnTo>
                  <a:lnTo>
                    <a:pt x="847801" y="1101953"/>
                  </a:lnTo>
                  <a:lnTo>
                    <a:pt x="848233" y="1099845"/>
                  </a:lnTo>
                  <a:lnTo>
                    <a:pt x="848956" y="1096302"/>
                  </a:lnTo>
                  <a:close/>
                </a:path>
                <a:path w="1011554" h="1591945">
                  <a:moveTo>
                    <a:pt x="853922" y="624243"/>
                  </a:moveTo>
                  <a:lnTo>
                    <a:pt x="853757" y="621982"/>
                  </a:lnTo>
                  <a:lnTo>
                    <a:pt x="853757" y="600951"/>
                  </a:lnTo>
                  <a:lnTo>
                    <a:pt x="853757" y="600494"/>
                  </a:lnTo>
                  <a:lnTo>
                    <a:pt x="853681" y="598690"/>
                  </a:lnTo>
                  <a:lnTo>
                    <a:pt x="851471" y="595210"/>
                  </a:lnTo>
                  <a:lnTo>
                    <a:pt x="842060" y="595210"/>
                  </a:lnTo>
                  <a:lnTo>
                    <a:pt x="838936" y="596595"/>
                  </a:lnTo>
                  <a:lnTo>
                    <a:pt x="835621" y="600494"/>
                  </a:lnTo>
                  <a:lnTo>
                    <a:pt x="835494" y="600138"/>
                  </a:lnTo>
                  <a:lnTo>
                    <a:pt x="834351" y="596938"/>
                  </a:lnTo>
                  <a:lnTo>
                    <a:pt x="831900" y="595210"/>
                  </a:lnTo>
                  <a:lnTo>
                    <a:pt x="824522" y="595210"/>
                  </a:lnTo>
                  <a:lnTo>
                    <a:pt x="821486" y="596544"/>
                  </a:lnTo>
                  <a:lnTo>
                    <a:pt x="818426" y="600138"/>
                  </a:lnTo>
                  <a:lnTo>
                    <a:pt x="818426" y="595604"/>
                  </a:lnTo>
                  <a:lnTo>
                    <a:pt x="811352" y="595782"/>
                  </a:lnTo>
                  <a:lnTo>
                    <a:pt x="811352" y="624243"/>
                  </a:lnTo>
                  <a:lnTo>
                    <a:pt x="818426" y="624243"/>
                  </a:lnTo>
                  <a:lnTo>
                    <a:pt x="818426" y="605078"/>
                  </a:lnTo>
                  <a:lnTo>
                    <a:pt x="820115" y="602411"/>
                  </a:lnTo>
                  <a:lnTo>
                    <a:pt x="822363" y="600951"/>
                  </a:lnTo>
                  <a:lnTo>
                    <a:pt x="827659" y="600951"/>
                  </a:lnTo>
                  <a:lnTo>
                    <a:pt x="829030" y="602653"/>
                  </a:lnTo>
                  <a:lnTo>
                    <a:pt x="829119" y="624243"/>
                  </a:lnTo>
                  <a:lnTo>
                    <a:pt x="836079" y="624243"/>
                  </a:lnTo>
                  <a:lnTo>
                    <a:pt x="836079" y="605078"/>
                  </a:lnTo>
                  <a:lnTo>
                    <a:pt x="837984" y="602462"/>
                  </a:lnTo>
                  <a:lnTo>
                    <a:pt x="840143" y="600951"/>
                  </a:lnTo>
                  <a:lnTo>
                    <a:pt x="845312" y="600951"/>
                  </a:lnTo>
                  <a:lnTo>
                    <a:pt x="846772" y="602653"/>
                  </a:lnTo>
                  <a:lnTo>
                    <a:pt x="846772" y="624243"/>
                  </a:lnTo>
                  <a:lnTo>
                    <a:pt x="853922" y="624243"/>
                  </a:lnTo>
                  <a:close/>
                </a:path>
                <a:path w="1011554" h="1591945">
                  <a:moveTo>
                    <a:pt x="879881" y="1080617"/>
                  </a:moveTo>
                  <a:lnTo>
                    <a:pt x="865720" y="1107986"/>
                  </a:lnTo>
                  <a:lnTo>
                    <a:pt x="866292" y="1115174"/>
                  </a:lnTo>
                  <a:lnTo>
                    <a:pt x="867956" y="1122311"/>
                  </a:lnTo>
                  <a:lnTo>
                    <a:pt x="870699" y="1129195"/>
                  </a:lnTo>
                  <a:lnTo>
                    <a:pt x="874483" y="1135697"/>
                  </a:lnTo>
                  <a:lnTo>
                    <a:pt x="879665" y="1133881"/>
                  </a:lnTo>
                  <a:lnTo>
                    <a:pt x="876338" y="1128014"/>
                  </a:lnTo>
                  <a:lnTo>
                    <a:pt x="873874" y="1121562"/>
                  </a:lnTo>
                  <a:lnTo>
                    <a:pt x="872350" y="1114615"/>
                  </a:lnTo>
                  <a:lnTo>
                    <a:pt x="871816" y="1107287"/>
                  </a:lnTo>
                  <a:lnTo>
                    <a:pt x="872337" y="1100328"/>
                  </a:lnTo>
                  <a:lnTo>
                    <a:pt x="873848" y="1093431"/>
                  </a:lnTo>
                  <a:lnTo>
                    <a:pt x="876376" y="1086789"/>
                  </a:lnTo>
                  <a:lnTo>
                    <a:pt x="879881" y="1080617"/>
                  </a:lnTo>
                  <a:close/>
                </a:path>
                <a:path w="1011554" h="1591945">
                  <a:moveTo>
                    <a:pt x="886129" y="599973"/>
                  </a:moveTo>
                  <a:lnTo>
                    <a:pt x="882078" y="595083"/>
                  </a:lnTo>
                  <a:lnTo>
                    <a:pt x="879436" y="595083"/>
                  </a:lnTo>
                  <a:lnTo>
                    <a:pt x="879436" y="602653"/>
                  </a:lnTo>
                  <a:lnTo>
                    <a:pt x="879373" y="606933"/>
                  </a:lnTo>
                  <a:lnTo>
                    <a:pt x="867194" y="606933"/>
                  </a:lnTo>
                  <a:lnTo>
                    <a:pt x="867892" y="602361"/>
                  </a:lnTo>
                  <a:lnTo>
                    <a:pt x="870496" y="600024"/>
                  </a:lnTo>
                  <a:lnTo>
                    <a:pt x="877417" y="600024"/>
                  </a:lnTo>
                  <a:lnTo>
                    <a:pt x="879436" y="602653"/>
                  </a:lnTo>
                  <a:lnTo>
                    <a:pt x="879436" y="595083"/>
                  </a:lnTo>
                  <a:lnTo>
                    <a:pt x="866025" y="595083"/>
                  </a:lnTo>
                  <a:lnTo>
                    <a:pt x="859980" y="601078"/>
                  </a:lnTo>
                  <a:lnTo>
                    <a:pt x="859980" y="620242"/>
                  </a:lnTo>
                  <a:lnTo>
                    <a:pt x="866025" y="624992"/>
                  </a:lnTo>
                  <a:lnTo>
                    <a:pt x="877633" y="624992"/>
                  </a:lnTo>
                  <a:lnTo>
                    <a:pt x="880948" y="624192"/>
                  </a:lnTo>
                  <a:lnTo>
                    <a:pt x="884034" y="622503"/>
                  </a:lnTo>
                  <a:lnTo>
                    <a:pt x="883970" y="619709"/>
                  </a:lnTo>
                  <a:lnTo>
                    <a:pt x="883920" y="616940"/>
                  </a:lnTo>
                  <a:lnTo>
                    <a:pt x="881824" y="618375"/>
                  </a:lnTo>
                  <a:lnTo>
                    <a:pt x="878268" y="619709"/>
                  </a:lnTo>
                  <a:lnTo>
                    <a:pt x="869619" y="619709"/>
                  </a:lnTo>
                  <a:lnTo>
                    <a:pt x="867067" y="616356"/>
                  </a:lnTo>
                  <a:lnTo>
                    <a:pt x="867067" y="611466"/>
                  </a:lnTo>
                  <a:lnTo>
                    <a:pt x="885901" y="611466"/>
                  </a:lnTo>
                  <a:lnTo>
                    <a:pt x="886015" y="610311"/>
                  </a:lnTo>
                  <a:lnTo>
                    <a:pt x="886129" y="606933"/>
                  </a:lnTo>
                  <a:lnTo>
                    <a:pt x="886129" y="600024"/>
                  </a:lnTo>
                  <a:close/>
                </a:path>
                <a:path w="1011554" h="1591945">
                  <a:moveTo>
                    <a:pt x="892429" y="1082192"/>
                  </a:moveTo>
                  <a:lnTo>
                    <a:pt x="885177" y="1082421"/>
                  </a:lnTo>
                  <a:lnTo>
                    <a:pt x="885253" y="1087132"/>
                  </a:lnTo>
                  <a:lnTo>
                    <a:pt x="885355" y="1116990"/>
                  </a:lnTo>
                  <a:lnTo>
                    <a:pt x="885177" y="1121244"/>
                  </a:lnTo>
                  <a:lnTo>
                    <a:pt x="885113" y="1123721"/>
                  </a:lnTo>
                  <a:lnTo>
                    <a:pt x="892429" y="1123721"/>
                  </a:lnTo>
                  <a:lnTo>
                    <a:pt x="892429" y="1082192"/>
                  </a:lnTo>
                  <a:close/>
                </a:path>
                <a:path w="1011554" h="1591945">
                  <a:moveTo>
                    <a:pt x="907516" y="1095082"/>
                  </a:moveTo>
                  <a:lnTo>
                    <a:pt x="900264" y="1095273"/>
                  </a:lnTo>
                  <a:lnTo>
                    <a:pt x="900315" y="1123721"/>
                  </a:lnTo>
                  <a:lnTo>
                    <a:pt x="907516" y="1123721"/>
                  </a:lnTo>
                  <a:lnTo>
                    <a:pt x="907516" y="1095082"/>
                  </a:lnTo>
                  <a:close/>
                </a:path>
                <a:path w="1011554" h="1591945">
                  <a:moveTo>
                    <a:pt x="907923" y="1083703"/>
                  </a:moveTo>
                  <a:lnTo>
                    <a:pt x="906297" y="1082484"/>
                  </a:lnTo>
                  <a:lnTo>
                    <a:pt x="901471" y="1082484"/>
                  </a:lnTo>
                  <a:lnTo>
                    <a:pt x="899972" y="1083818"/>
                  </a:lnTo>
                  <a:lnTo>
                    <a:pt x="899972" y="1088288"/>
                  </a:lnTo>
                  <a:lnTo>
                    <a:pt x="901585" y="1089634"/>
                  </a:lnTo>
                  <a:lnTo>
                    <a:pt x="906233" y="1089634"/>
                  </a:lnTo>
                  <a:lnTo>
                    <a:pt x="907923" y="1088415"/>
                  </a:lnTo>
                  <a:lnTo>
                    <a:pt x="907923" y="1083703"/>
                  </a:lnTo>
                  <a:close/>
                </a:path>
                <a:path w="1011554" h="1591945">
                  <a:moveTo>
                    <a:pt x="958215" y="1123721"/>
                  </a:moveTo>
                  <a:lnTo>
                    <a:pt x="958037" y="1121460"/>
                  </a:lnTo>
                  <a:lnTo>
                    <a:pt x="958037" y="1100429"/>
                  </a:lnTo>
                  <a:lnTo>
                    <a:pt x="958037" y="1099959"/>
                  </a:lnTo>
                  <a:lnTo>
                    <a:pt x="957973" y="1098169"/>
                  </a:lnTo>
                  <a:lnTo>
                    <a:pt x="955789" y="1094676"/>
                  </a:lnTo>
                  <a:lnTo>
                    <a:pt x="946365" y="1094676"/>
                  </a:lnTo>
                  <a:lnTo>
                    <a:pt x="943229" y="1096073"/>
                  </a:lnTo>
                  <a:lnTo>
                    <a:pt x="939927" y="1099959"/>
                  </a:lnTo>
                  <a:lnTo>
                    <a:pt x="939800" y="1099604"/>
                  </a:lnTo>
                  <a:lnTo>
                    <a:pt x="938631" y="1096429"/>
                  </a:lnTo>
                  <a:lnTo>
                    <a:pt x="936205" y="1094676"/>
                  </a:lnTo>
                  <a:lnTo>
                    <a:pt x="928839" y="1094676"/>
                  </a:lnTo>
                  <a:lnTo>
                    <a:pt x="925804" y="1096022"/>
                  </a:lnTo>
                  <a:lnTo>
                    <a:pt x="922718" y="1099604"/>
                  </a:lnTo>
                  <a:lnTo>
                    <a:pt x="922718" y="1095082"/>
                  </a:lnTo>
                  <a:lnTo>
                    <a:pt x="915657" y="1095273"/>
                  </a:lnTo>
                  <a:lnTo>
                    <a:pt x="915657" y="1123721"/>
                  </a:lnTo>
                  <a:lnTo>
                    <a:pt x="922718" y="1123721"/>
                  </a:lnTo>
                  <a:lnTo>
                    <a:pt x="922718" y="1104557"/>
                  </a:lnTo>
                  <a:lnTo>
                    <a:pt x="924407" y="1101890"/>
                  </a:lnTo>
                  <a:lnTo>
                    <a:pt x="926693" y="1100429"/>
                  </a:lnTo>
                  <a:lnTo>
                    <a:pt x="931976" y="1100429"/>
                  </a:lnTo>
                  <a:lnTo>
                    <a:pt x="933323" y="1102118"/>
                  </a:lnTo>
                  <a:lnTo>
                    <a:pt x="933411" y="1123721"/>
                  </a:lnTo>
                  <a:lnTo>
                    <a:pt x="940396" y="1123721"/>
                  </a:lnTo>
                  <a:lnTo>
                    <a:pt x="940396" y="1104557"/>
                  </a:lnTo>
                  <a:lnTo>
                    <a:pt x="942314" y="1101953"/>
                  </a:lnTo>
                  <a:lnTo>
                    <a:pt x="944460" y="1100429"/>
                  </a:lnTo>
                  <a:lnTo>
                    <a:pt x="949617" y="1100429"/>
                  </a:lnTo>
                  <a:lnTo>
                    <a:pt x="951077" y="1102118"/>
                  </a:lnTo>
                  <a:lnTo>
                    <a:pt x="951077" y="1123721"/>
                  </a:lnTo>
                  <a:lnTo>
                    <a:pt x="958215" y="1123721"/>
                  </a:lnTo>
                  <a:close/>
                </a:path>
                <a:path w="1011554" h="1591945">
                  <a:moveTo>
                    <a:pt x="993914" y="1099261"/>
                  </a:moveTo>
                  <a:lnTo>
                    <a:pt x="993305" y="1098677"/>
                  </a:lnTo>
                  <a:lnTo>
                    <a:pt x="989101" y="1094676"/>
                  </a:lnTo>
                  <a:lnTo>
                    <a:pt x="986637" y="1094676"/>
                  </a:lnTo>
                  <a:lnTo>
                    <a:pt x="986637" y="1102817"/>
                  </a:lnTo>
                  <a:lnTo>
                    <a:pt x="986637" y="1115466"/>
                  </a:lnTo>
                  <a:lnTo>
                    <a:pt x="983399" y="1119136"/>
                  </a:lnTo>
                  <a:lnTo>
                    <a:pt x="976782" y="1119136"/>
                  </a:lnTo>
                  <a:lnTo>
                    <a:pt x="974737" y="1118323"/>
                  </a:lnTo>
                  <a:lnTo>
                    <a:pt x="973048" y="1116355"/>
                  </a:lnTo>
                  <a:lnTo>
                    <a:pt x="973048" y="1103744"/>
                  </a:lnTo>
                  <a:lnTo>
                    <a:pt x="975080" y="1101064"/>
                  </a:lnTo>
                  <a:lnTo>
                    <a:pt x="977303" y="1099959"/>
                  </a:lnTo>
                  <a:lnTo>
                    <a:pt x="983919" y="1099959"/>
                  </a:lnTo>
                  <a:lnTo>
                    <a:pt x="986637" y="1102817"/>
                  </a:lnTo>
                  <a:lnTo>
                    <a:pt x="986637" y="1094676"/>
                  </a:lnTo>
                  <a:lnTo>
                    <a:pt x="978420" y="1094676"/>
                  </a:lnTo>
                  <a:lnTo>
                    <a:pt x="975487" y="1096187"/>
                  </a:lnTo>
                  <a:lnTo>
                    <a:pt x="973048" y="1098677"/>
                  </a:lnTo>
                  <a:lnTo>
                    <a:pt x="973112" y="1082192"/>
                  </a:lnTo>
                  <a:lnTo>
                    <a:pt x="966152" y="1082421"/>
                  </a:lnTo>
                  <a:lnTo>
                    <a:pt x="966216" y="1123721"/>
                  </a:lnTo>
                  <a:lnTo>
                    <a:pt x="971765" y="1123721"/>
                  </a:lnTo>
                  <a:lnTo>
                    <a:pt x="972591" y="1121702"/>
                  </a:lnTo>
                  <a:lnTo>
                    <a:pt x="975080" y="1123784"/>
                  </a:lnTo>
                  <a:lnTo>
                    <a:pt x="977646" y="1124356"/>
                  </a:lnTo>
                  <a:lnTo>
                    <a:pt x="988161" y="1124356"/>
                  </a:lnTo>
                  <a:lnTo>
                    <a:pt x="990612" y="1121702"/>
                  </a:lnTo>
                  <a:lnTo>
                    <a:pt x="992962" y="1119136"/>
                  </a:lnTo>
                  <a:lnTo>
                    <a:pt x="993914" y="1118095"/>
                  </a:lnTo>
                  <a:lnTo>
                    <a:pt x="993914" y="1099959"/>
                  </a:lnTo>
                  <a:lnTo>
                    <a:pt x="993914" y="1099261"/>
                  </a:lnTo>
                  <a:close/>
                </a:path>
                <a:path w="1011554" h="1591945">
                  <a:moveTo>
                    <a:pt x="1011491" y="1107287"/>
                  </a:moveTo>
                  <a:lnTo>
                    <a:pt x="1010932" y="1099820"/>
                  </a:lnTo>
                  <a:lnTo>
                    <a:pt x="1009269" y="1092555"/>
                  </a:lnTo>
                  <a:lnTo>
                    <a:pt x="1006513" y="1085608"/>
                  </a:lnTo>
                  <a:lnTo>
                    <a:pt x="1002665" y="1079169"/>
                  </a:lnTo>
                  <a:lnTo>
                    <a:pt x="997559" y="1080681"/>
                  </a:lnTo>
                  <a:lnTo>
                    <a:pt x="1000810" y="1086434"/>
                  </a:lnTo>
                  <a:lnTo>
                    <a:pt x="1003249" y="1092847"/>
                  </a:lnTo>
                  <a:lnTo>
                    <a:pt x="1004798" y="1099820"/>
                  </a:lnTo>
                  <a:lnTo>
                    <a:pt x="1005319" y="1106944"/>
                  </a:lnTo>
                  <a:lnTo>
                    <a:pt x="1004836" y="1114031"/>
                  </a:lnTo>
                  <a:lnTo>
                    <a:pt x="1003363" y="1120990"/>
                  </a:lnTo>
                  <a:lnTo>
                    <a:pt x="1000861" y="1127671"/>
                  </a:lnTo>
                  <a:lnTo>
                    <a:pt x="997267" y="1133944"/>
                  </a:lnTo>
                  <a:lnTo>
                    <a:pt x="1002487" y="1135570"/>
                  </a:lnTo>
                  <a:lnTo>
                    <a:pt x="1006348" y="1129080"/>
                  </a:lnTo>
                  <a:lnTo>
                    <a:pt x="1009180" y="1122159"/>
                  </a:lnTo>
                  <a:lnTo>
                    <a:pt x="1010907" y="1114869"/>
                  </a:lnTo>
                  <a:lnTo>
                    <a:pt x="1011491" y="110728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230613" y="7536408"/>
              <a:ext cx="357428" cy="53365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295700" y="7303960"/>
              <a:ext cx="444004" cy="42291"/>
            </a:xfrm>
            <a:prstGeom prst="rect">
              <a:avLst/>
            </a:prstGeom>
          </p:spPr>
        </p:pic>
        <p:sp>
          <p:nvSpPr>
            <p:cNvPr id="98" name="object 98" descr=""/>
            <p:cNvSpPr/>
            <p:nvPr/>
          </p:nvSpPr>
          <p:spPr>
            <a:xfrm>
              <a:off x="3299294" y="7129170"/>
              <a:ext cx="85090" cy="40640"/>
            </a:xfrm>
            <a:custGeom>
              <a:avLst/>
              <a:gdLst/>
              <a:ahLst/>
              <a:cxnLst/>
              <a:rect l="l" t="t" r="r" b="b"/>
              <a:pathLst>
                <a:path w="85089" h="40640">
                  <a:moveTo>
                    <a:pt x="22542" y="0"/>
                  </a:moveTo>
                  <a:lnTo>
                    <a:pt x="14643" y="0"/>
                  </a:lnTo>
                  <a:lnTo>
                    <a:pt x="13411" y="3898"/>
                  </a:lnTo>
                  <a:lnTo>
                    <a:pt x="11379" y="9524"/>
                  </a:lnTo>
                  <a:lnTo>
                    <a:pt x="3835" y="29908"/>
                  </a:lnTo>
                  <a:lnTo>
                    <a:pt x="1056" y="36880"/>
                  </a:lnTo>
                  <a:lnTo>
                    <a:pt x="0" y="39446"/>
                  </a:lnTo>
                  <a:lnTo>
                    <a:pt x="7835" y="39446"/>
                  </a:lnTo>
                  <a:lnTo>
                    <a:pt x="8798" y="36474"/>
                  </a:lnTo>
                  <a:lnTo>
                    <a:pt x="10210" y="32638"/>
                  </a:lnTo>
                  <a:lnTo>
                    <a:pt x="11671" y="28346"/>
                  </a:lnTo>
                  <a:lnTo>
                    <a:pt x="32705" y="28346"/>
                  </a:lnTo>
                  <a:lnTo>
                    <a:pt x="30799" y="23126"/>
                  </a:lnTo>
                  <a:lnTo>
                    <a:pt x="13119" y="23126"/>
                  </a:lnTo>
                  <a:lnTo>
                    <a:pt x="17780" y="9296"/>
                  </a:lnTo>
                  <a:lnTo>
                    <a:pt x="18237" y="6692"/>
                  </a:lnTo>
                  <a:lnTo>
                    <a:pt x="24837" y="6692"/>
                  </a:lnTo>
                  <a:lnTo>
                    <a:pt x="23634" y="3314"/>
                  </a:lnTo>
                  <a:lnTo>
                    <a:pt x="22542" y="0"/>
                  </a:lnTo>
                  <a:close/>
                </a:path>
                <a:path w="85089" h="40640">
                  <a:moveTo>
                    <a:pt x="32705" y="28346"/>
                  </a:moveTo>
                  <a:lnTo>
                    <a:pt x="25095" y="28346"/>
                  </a:lnTo>
                  <a:lnTo>
                    <a:pt x="26885" y="33464"/>
                  </a:lnTo>
                  <a:lnTo>
                    <a:pt x="28151" y="36880"/>
                  </a:lnTo>
                  <a:lnTo>
                    <a:pt x="29044" y="39446"/>
                  </a:lnTo>
                  <a:lnTo>
                    <a:pt x="36868" y="39446"/>
                  </a:lnTo>
                  <a:lnTo>
                    <a:pt x="35725" y="36474"/>
                  </a:lnTo>
                  <a:lnTo>
                    <a:pt x="32705" y="28346"/>
                  </a:lnTo>
                  <a:close/>
                </a:path>
                <a:path w="85089" h="40640">
                  <a:moveTo>
                    <a:pt x="24837" y="6692"/>
                  </a:moveTo>
                  <a:lnTo>
                    <a:pt x="18415" y="6692"/>
                  </a:lnTo>
                  <a:lnTo>
                    <a:pt x="18757" y="9296"/>
                  </a:lnTo>
                  <a:lnTo>
                    <a:pt x="23520" y="23126"/>
                  </a:lnTo>
                  <a:lnTo>
                    <a:pt x="30799" y="23126"/>
                  </a:lnTo>
                  <a:lnTo>
                    <a:pt x="25763" y="9296"/>
                  </a:lnTo>
                  <a:lnTo>
                    <a:pt x="24837" y="6692"/>
                  </a:lnTo>
                  <a:close/>
                </a:path>
                <a:path w="85089" h="40640">
                  <a:moveTo>
                    <a:pt x="48361" y="10807"/>
                  </a:moveTo>
                  <a:lnTo>
                    <a:pt x="41224" y="10972"/>
                  </a:lnTo>
                  <a:lnTo>
                    <a:pt x="41338" y="35725"/>
                  </a:lnTo>
                  <a:lnTo>
                    <a:pt x="41224" y="39446"/>
                  </a:lnTo>
                  <a:lnTo>
                    <a:pt x="48590" y="39446"/>
                  </a:lnTo>
                  <a:lnTo>
                    <a:pt x="48443" y="35725"/>
                  </a:lnTo>
                  <a:lnTo>
                    <a:pt x="48361" y="22428"/>
                  </a:lnTo>
                  <a:lnTo>
                    <a:pt x="49923" y="18529"/>
                  </a:lnTo>
                  <a:lnTo>
                    <a:pt x="52603" y="16560"/>
                  </a:lnTo>
                  <a:lnTo>
                    <a:pt x="58664" y="16560"/>
                  </a:lnTo>
                  <a:lnTo>
                    <a:pt x="58749" y="15913"/>
                  </a:lnTo>
                  <a:lnTo>
                    <a:pt x="48361" y="15913"/>
                  </a:lnTo>
                  <a:lnTo>
                    <a:pt x="48361" y="10807"/>
                  </a:lnTo>
                  <a:close/>
                </a:path>
                <a:path w="85089" h="40640">
                  <a:moveTo>
                    <a:pt x="58664" y="16560"/>
                  </a:moveTo>
                  <a:lnTo>
                    <a:pt x="56603" y="16560"/>
                  </a:lnTo>
                  <a:lnTo>
                    <a:pt x="57658" y="16967"/>
                  </a:lnTo>
                  <a:lnTo>
                    <a:pt x="58534" y="17551"/>
                  </a:lnTo>
                  <a:lnTo>
                    <a:pt x="58664" y="16560"/>
                  </a:lnTo>
                  <a:close/>
                </a:path>
                <a:path w="85089" h="40640">
                  <a:moveTo>
                    <a:pt x="56489" y="10452"/>
                  </a:moveTo>
                  <a:lnTo>
                    <a:pt x="53708" y="10452"/>
                  </a:lnTo>
                  <a:lnTo>
                    <a:pt x="50571" y="11734"/>
                  </a:lnTo>
                  <a:lnTo>
                    <a:pt x="48361" y="15913"/>
                  </a:lnTo>
                  <a:lnTo>
                    <a:pt x="58749" y="15913"/>
                  </a:lnTo>
                  <a:lnTo>
                    <a:pt x="59397" y="10972"/>
                  </a:lnTo>
                  <a:lnTo>
                    <a:pt x="56489" y="10452"/>
                  </a:lnTo>
                  <a:close/>
                </a:path>
                <a:path w="85089" h="40640">
                  <a:moveTo>
                    <a:pt x="80048" y="10274"/>
                  </a:moveTo>
                  <a:lnTo>
                    <a:pt x="67640" y="10274"/>
                  </a:lnTo>
                  <a:lnTo>
                    <a:pt x="61422" y="16205"/>
                  </a:lnTo>
                  <a:lnTo>
                    <a:pt x="61302" y="34391"/>
                  </a:lnTo>
                  <a:lnTo>
                    <a:pt x="66941" y="40131"/>
                  </a:lnTo>
                  <a:lnTo>
                    <a:pt x="78778" y="40131"/>
                  </a:lnTo>
                  <a:lnTo>
                    <a:pt x="81749" y="39382"/>
                  </a:lnTo>
                  <a:lnTo>
                    <a:pt x="84124" y="38163"/>
                  </a:lnTo>
                  <a:lnTo>
                    <a:pt x="83611" y="34797"/>
                  </a:lnTo>
                  <a:lnTo>
                    <a:pt x="70192" y="34797"/>
                  </a:lnTo>
                  <a:lnTo>
                    <a:pt x="68211" y="29908"/>
                  </a:lnTo>
                  <a:lnTo>
                    <a:pt x="68211" y="19799"/>
                  </a:lnTo>
                  <a:lnTo>
                    <a:pt x="71412" y="15557"/>
                  </a:lnTo>
                  <a:lnTo>
                    <a:pt x="84036" y="15557"/>
                  </a:lnTo>
                  <a:lnTo>
                    <a:pt x="84759" y="12026"/>
                  </a:lnTo>
                  <a:lnTo>
                    <a:pt x="82677" y="10972"/>
                  </a:lnTo>
                  <a:lnTo>
                    <a:pt x="80048" y="10274"/>
                  </a:lnTo>
                  <a:close/>
                </a:path>
                <a:path w="85089" h="40640">
                  <a:moveTo>
                    <a:pt x="83312" y="32829"/>
                  </a:moveTo>
                  <a:lnTo>
                    <a:pt x="81572" y="34035"/>
                  </a:lnTo>
                  <a:lnTo>
                    <a:pt x="78905" y="34797"/>
                  </a:lnTo>
                  <a:lnTo>
                    <a:pt x="83611" y="34797"/>
                  </a:lnTo>
                  <a:lnTo>
                    <a:pt x="83312" y="32829"/>
                  </a:lnTo>
                  <a:close/>
                </a:path>
                <a:path w="85089" h="40640">
                  <a:moveTo>
                    <a:pt x="84036" y="15557"/>
                  </a:moveTo>
                  <a:lnTo>
                    <a:pt x="79362" y="15557"/>
                  </a:lnTo>
                  <a:lnTo>
                    <a:pt x="81699" y="16205"/>
                  </a:lnTo>
                  <a:lnTo>
                    <a:pt x="83604" y="17665"/>
                  </a:lnTo>
                  <a:lnTo>
                    <a:pt x="84036" y="1555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9" name="object 99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909036" y="6457518"/>
              <a:ext cx="179489" cy="100037"/>
            </a:xfrm>
            <a:prstGeom prst="rect">
              <a:avLst/>
            </a:prstGeom>
          </p:spPr>
        </p:pic>
        <p:sp>
          <p:nvSpPr>
            <p:cNvPr id="100" name="object 100" descr=""/>
            <p:cNvSpPr/>
            <p:nvPr/>
          </p:nvSpPr>
          <p:spPr>
            <a:xfrm>
              <a:off x="2615717" y="5640780"/>
              <a:ext cx="448309" cy="979805"/>
            </a:xfrm>
            <a:custGeom>
              <a:avLst/>
              <a:gdLst/>
              <a:ahLst/>
              <a:cxnLst/>
              <a:rect l="l" t="t" r="r" b="b"/>
              <a:pathLst>
                <a:path w="448310" h="979804">
                  <a:moveTo>
                    <a:pt x="24345" y="950379"/>
                  </a:moveTo>
                  <a:lnTo>
                    <a:pt x="22479" y="949515"/>
                  </a:lnTo>
                  <a:lnTo>
                    <a:pt x="19177" y="948766"/>
                  </a:lnTo>
                  <a:lnTo>
                    <a:pt x="6692" y="948766"/>
                  </a:lnTo>
                  <a:lnTo>
                    <a:pt x="0" y="954913"/>
                  </a:lnTo>
                  <a:lnTo>
                    <a:pt x="0" y="973391"/>
                  </a:lnTo>
                  <a:lnTo>
                    <a:pt x="5994" y="979246"/>
                  </a:lnTo>
                  <a:lnTo>
                    <a:pt x="17780" y="979246"/>
                  </a:lnTo>
                  <a:lnTo>
                    <a:pt x="20980" y="971753"/>
                  </a:lnTo>
                  <a:lnTo>
                    <a:pt x="18999" y="972337"/>
                  </a:lnTo>
                  <a:lnTo>
                    <a:pt x="12369" y="972337"/>
                  </a:lnTo>
                  <a:lnTo>
                    <a:pt x="9118" y="969492"/>
                  </a:lnTo>
                  <a:lnTo>
                    <a:pt x="9118" y="958989"/>
                  </a:lnTo>
                  <a:lnTo>
                    <a:pt x="12369" y="955611"/>
                  </a:lnTo>
                  <a:lnTo>
                    <a:pt x="18948" y="955611"/>
                  </a:lnTo>
                  <a:lnTo>
                    <a:pt x="20980" y="956195"/>
                  </a:lnTo>
                  <a:lnTo>
                    <a:pt x="22834" y="957580"/>
                  </a:lnTo>
                  <a:lnTo>
                    <a:pt x="23253" y="955611"/>
                  </a:lnTo>
                  <a:lnTo>
                    <a:pt x="24345" y="950379"/>
                  </a:lnTo>
                  <a:close/>
                </a:path>
                <a:path w="448310" h="979804">
                  <a:moveTo>
                    <a:pt x="42341" y="903147"/>
                  </a:moveTo>
                  <a:lnTo>
                    <a:pt x="39268" y="899947"/>
                  </a:lnTo>
                  <a:lnTo>
                    <a:pt x="27876" y="895642"/>
                  </a:lnTo>
                  <a:lnTo>
                    <a:pt x="26771" y="894664"/>
                  </a:lnTo>
                  <a:lnTo>
                    <a:pt x="26771" y="889381"/>
                  </a:lnTo>
                  <a:lnTo>
                    <a:pt x="28930" y="887628"/>
                  </a:lnTo>
                  <a:lnTo>
                    <a:pt x="34264" y="887628"/>
                  </a:lnTo>
                  <a:lnTo>
                    <a:pt x="37058" y="888441"/>
                  </a:lnTo>
                  <a:lnTo>
                    <a:pt x="39497" y="890244"/>
                  </a:lnTo>
                  <a:lnTo>
                    <a:pt x="39979" y="887628"/>
                  </a:lnTo>
                  <a:lnTo>
                    <a:pt x="41008" y="881989"/>
                  </a:lnTo>
                  <a:lnTo>
                    <a:pt x="38392" y="880948"/>
                  </a:lnTo>
                  <a:lnTo>
                    <a:pt x="35153" y="880198"/>
                  </a:lnTo>
                  <a:lnTo>
                    <a:pt x="22707" y="880198"/>
                  </a:lnTo>
                  <a:lnTo>
                    <a:pt x="17005" y="885482"/>
                  </a:lnTo>
                  <a:lnTo>
                    <a:pt x="17005" y="897445"/>
                  </a:lnTo>
                  <a:lnTo>
                    <a:pt x="18643" y="901052"/>
                  </a:lnTo>
                  <a:lnTo>
                    <a:pt x="30327" y="905929"/>
                  </a:lnTo>
                  <a:lnTo>
                    <a:pt x="31940" y="906970"/>
                  </a:lnTo>
                  <a:lnTo>
                    <a:pt x="31940" y="911910"/>
                  </a:lnTo>
                  <a:lnTo>
                    <a:pt x="30365" y="913930"/>
                  </a:lnTo>
                  <a:lnTo>
                    <a:pt x="24091" y="913930"/>
                  </a:lnTo>
                  <a:lnTo>
                    <a:pt x="20904" y="912952"/>
                  </a:lnTo>
                  <a:lnTo>
                    <a:pt x="17424" y="910285"/>
                  </a:lnTo>
                  <a:lnTo>
                    <a:pt x="16662" y="918756"/>
                  </a:lnTo>
                  <a:lnTo>
                    <a:pt x="19342" y="920153"/>
                  </a:lnTo>
                  <a:lnTo>
                    <a:pt x="23469" y="921270"/>
                  </a:lnTo>
                  <a:lnTo>
                    <a:pt x="37058" y="921270"/>
                  </a:lnTo>
                  <a:lnTo>
                    <a:pt x="42341" y="915555"/>
                  </a:lnTo>
                  <a:lnTo>
                    <a:pt x="42341" y="913930"/>
                  </a:lnTo>
                  <a:lnTo>
                    <a:pt x="42341" y="903147"/>
                  </a:lnTo>
                  <a:close/>
                </a:path>
                <a:path w="448310" h="979804">
                  <a:moveTo>
                    <a:pt x="56959" y="954798"/>
                  </a:moveTo>
                  <a:lnTo>
                    <a:pt x="51282" y="948766"/>
                  </a:lnTo>
                  <a:lnTo>
                    <a:pt x="47739" y="948766"/>
                  </a:lnTo>
                  <a:lnTo>
                    <a:pt x="47739" y="958291"/>
                  </a:lnTo>
                  <a:lnTo>
                    <a:pt x="47739" y="969721"/>
                  </a:lnTo>
                  <a:lnTo>
                    <a:pt x="44945" y="972515"/>
                  </a:lnTo>
                  <a:lnTo>
                    <a:pt x="38392" y="972515"/>
                  </a:lnTo>
                  <a:lnTo>
                    <a:pt x="35534" y="969721"/>
                  </a:lnTo>
                  <a:lnTo>
                    <a:pt x="35534" y="958634"/>
                  </a:lnTo>
                  <a:lnTo>
                    <a:pt x="38608" y="955713"/>
                  </a:lnTo>
                  <a:lnTo>
                    <a:pt x="44945" y="955713"/>
                  </a:lnTo>
                  <a:lnTo>
                    <a:pt x="47739" y="958291"/>
                  </a:lnTo>
                  <a:lnTo>
                    <a:pt x="47739" y="948766"/>
                  </a:lnTo>
                  <a:lnTo>
                    <a:pt x="32816" y="948766"/>
                  </a:lnTo>
                  <a:lnTo>
                    <a:pt x="26428" y="954798"/>
                  </a:lnTo>
                  <a:lnTo>
                    <a:pt x="26301" y="973328"/>
                  </a:lnTo>
                  <a:lnTo>
                    <a:pt x="32232" y="979246"/>
                  </a:lnTo>
                  <a:lnTo>
                    <a:pt x="50812" y="979246"/>
                  </a:lnTo>
                  <a:lnTo>
                    <a:pt x="56959" y="973328"/>
                  </a:lnTo>
                  <a:lnTo>
                    <a:pt x="56959" y="972515"/>
                  </a:lnTo>
                  <a:lnTo>
                    <a:pt x="56959" y="955713"/>
                  </a:lnTo>
                  <a:lnTo>
                    <a:pt x="56959" y="954798"/>
                  </a:lnTo>
                  <a:close/>
                </a:path>
                <a:path w="448310" h="979804">
                  <a:moveTo>
                    <a:pt x="75107" y="920394"/>
                  </a:moveTo>
                  <a:lnTo>
                    <a:pt x="75006" y="916609"/>
                  </a:lnTo>
                  <a:lnTo>
                    <a:pt x="74879" y="913879"/>
                  </a:lnTo>
                  <a:lnTo>
                    <a:pt x="75006" y="891400"/>
                  </a:lnTo>
                  <a:lnTo>
                    <a:pt x="65532" y="891590"/>
                  </a:lnTo>
                  <a:lnTo>
                    <a:pt x="65582" y="894664"/>
                  </a:lnTo>
                  <a:lnTo>
                    <a:pt x="65709" y="910628"/>
                  </a:lnTo>
                  <a:lnTo>
                    <a:pt x="64363" y="912888"/>
                  </a:lnTo>
                  <a:lnTo>
                    <a:pt x="62674" y="913879"/>
                  </a:lnTo>
                  <a:lnTo>
                    <a:pt x="57810" y="913879"/>
                  </a:lnTo>
                  <a:lnTo>
                    <a:pt x="56578" y="911847"/>
                  </a:lnTo>
                  <a:lnTo>
                    <a:pt x="56705" y="894080"/>
                  </a:lnTo>
                  <a:lnTo>
                    <a:pt x="56743" y="891400"/>
                  </a:lnTo>
                  <a:lnTo>
                    <a:pt x="47218" y="891527"/>
                  </a:lnTo>
                  <a:lnTo>
                    <a:pt x="47345" y="917371"/>
                  </a:lnTo>
                  <a:lnTo>
                    <a:pt x="50774" y="921080"/>
                  </a:lnTo>
                  <a:lnTo>
                    <a:pt x="59893" y="921080"/>
                  </a:lnTo>
                  <a:lnTo>
                    <a:pt x="63030" y="919937"/>
                  </a:lnTo>
                  <a:lnTo>
                    <a:pt x="65709" y="916609"/>
                  </a:lnTo>
                  <a:lnTo>
                    <a:pt x="65709" y="920394"/>
                  </a:lnTo>
                  <a:lnTo>
                    <a:pt x="75107" y="920394"/>
                  </a:lnTo>
                  <a:close/>
                </a:path>
                <a:path w="448310" h="979804">
                  <a:moveTo>
                    <a:pt x="90170" y="978446"/>
                  </a:moveTo>
                  <a:lnTo>
                    <a:pt x="90081" y="975309"/>
                  </a:lnTo>
                  <a:lnTo>
                    <a:pt x="89941" y="973391"/>
                  </a:lnTo>
                  <a:lnTo>
                    <a:pt x="89941" y="956310"/>
                  </a:lnTo>
                  <a:lnTo>
                    <a:pt x="89941" y="953693"/>
                  </a:lnTo>
                  <a:lnTo>
                    <a:pt x="89941" y="952830"/>
                  </a:lnTo>
                  <a:lnTo>
                    <a:pt x="87376" y="948867"/>
                  </a:lnTo>
                  <a:lnTo>
                    <a:pt x="77114" y="948867"/>
                  </a:lnTo>
                  <a:lnTo>
                    <a:pt x="74434" y="950379"/>
                  </a:lnTo>
                  <a:lnTo>
                    <a:pt x="71640" y="953693"/>
                  </a:lnTo>
                  <a:lnTo>
                    <a:pt x="71640" y="949401"/>
                  </a:lnTo>
                  <a:lnTo>
                    <a:pt x="62293" y="949629"/>
                  </a:lnTo>
                  <a:lnTo>
                    <a:pt x="62357" y="978446"/>
                  </a:lnTo>
                  <a:lnTo>
                    <a:pt x="71640" y="978446"/>
                  </a:lnTo>
                  <a:lnTo>
                    <a:pt x="71640" y="959510"/>
                  </a:lnTo>
                  <a:lnTo>
                    <a:pt x="73164" y="957529"/>
                  </a:lnTo>
                  <a:lnTo>
                    <a:pt x="74676" y="956310"/>
                  </a:lnTo>
                  <a:lnTo>
                    <a:pt x="79324" y="956310"/>
                  </a:lnTo>
                  <a:lnTo>
                    <a:pt x="80594" y="957529"/>
                  </a:lnTo>
                  <a:lnTo>
                    <a:pt x="80657" y="978446"/>
                  </a:lnTo>
                  <a:lnTo>
                    <a:pt x="90170" y="978446"/>
                  </a:lnTo>
                  <a:close/>
                </a:path>
                <a:path w="448310" h="979804">
                  <a:moveTo>
                    <a:pt x="109613" y="920394"/>
                  </a:moveTo>
                  <a:lnTo>
                    <a:pt x="109524" y="917257"/>
                  </a:lnTo>
                  <a:lnTo>
                    <a:pt x="109397" y="898258"/>
                  </a:lnTo>
                  <a:lnTo>
                    <a:pt x="109397" y="895642"/>
                  </a:lnTo>
                  <a:lnTo>
                    <a:pt x="109397" y="894778"/>
                  </a:lnTo>
                  <a:lnTo>
                    <a:pt x="106845" y="890828"/>
                  </a:lnTo>
                  <a:lnTo>
                    <a:pt x="96545" y="890828"/>
                  </a:lnTo>
                  <a:lnTo>
                    <a:pt x="93878" y="892327"/>
                  </a:lnTo>
                  <a:lnTo>
                    <a:pt x="91097" y="895642"/>
                  </a:lnTo>
                  <a:lnTo>
                    <a:pt x="91097" y="891349"/>
                  </a:lnTo>
                  <a:lnTo>
                    <a:pt x="81749" y="891590"/>
                  </a:lnTo>
                  <a:lnTo>
                    <a:pt x="81800" y="920394"/>
                  </a:lnTo>
                  <a:lnTo>
                    <a:pt x="91097" y="920394"/>
                  </a:lnTo>
                  <a:lnTo>
                    <a:pt x="91097" y="901446"/>
                  </a:lnTo>
                  <a:lnTo>
                    <a:pt x="92608" y="899477"/>
                  </a:lnTo>
                  <a:lnTo>
                    <a:pt x="94119" y="898258"/>
                  </a:lnTo>
                  <a:lnTo>
                    <a:pt x="98767" y="898258"/>
                  </a:lnTo>
                  <a:lnTo>
                    <a:pt x="100050" y="899477"/>
                  </a:lnTo>
                  <a:lnTo>
                    <a:pt x="100101" y="920394"/>
                  </a:lnTo>
                  <a:lnTo>
                    <a:pt x="109613" y="920394"/>
                  </a:lnTo>
                  <a:close/>
                </a:path>
                <a:path w="448310" h="979804">
                  <a:moveTo>
                    <a:pt x="113449" y="949579"/>
                  </a:moveTo>
                  <a:lnTo>
                    <a:pt x="106603" y="949579"/>
                  </a:lnTo>
                  <a:lnTo>
                    <a:pt x="106603" y="941603"/>
                  </a:lnTo>
                  <a:lnTo>
                    <a:pt x="97472" y="943533"/>
                  </a:lnTo>
                  <a:lnTo>
                    <a:pt x="97472" y="949579"/>
                  </a:lnTo>
                  <a:lnTo>
                    <a:pt x="94208" y="949579"/>
                  </a:lnTo>
                  <a:lnTo>
                    <a:pt x="93637" y="955611"/>
                  </a:lnTo>
                  <a:lnTo>
                    <a:pt x="97472" y="955611"/>
                  </a:lnTo>
                  <a:lnTo>
                    <a:pt x="97409" y="975829"/>
                  </a:lnTo>
                  <a:lnTo>
                    <a:pt x="100152" y="979246"/>
                  </a:lnTo>
                  <a:lnTo>
                    <a:pt x="108394" y="979246"/>
                  </a:lnTo>
                  <a:lnTo>
                    <a:pt x="111125" y="978789"/>
                  </a:lnTo>
                  <a:lnTo>
                    <a:pt x="112814" y="978154"/>
                  </a:lnTo>
                  <a:lnTo>
                    <a:pt x="113004" y="972616"/>
                  </a:lnTo>
                  <a:lnTo>
                    <a:pt x="113030" y="971867"/>
                  </a:lnTo>
                  <a:lnTo>
                    <a:pt x="110439" y="972616"/>
                  </a:lnTo>
                  <a:lnTo>
                    <a:pt x="108331" y="972616"/>
                  </a:lnTo>
                  <a:lnTo>
                    <a:pt x="106603" y="971638"/>
                  </a:lnTo>
                  <a:lnTo>
                    <a:pt x="106603" y="955611"/>
                  </a:lnTo>
                  <a:lnTo>
                    <a:pt x="112814" y="955611"/>
                  </a:lnTo>
                  <a:lnTo>
                    <a:pt x="113449" y="949579"/>
                  </a:lnTo>
                  <a:close/>
                </a:path>
                <a:path w="448310" h="979804">
                  <a:moveTo>
                    <a:pt x="138264" y="891400"/>
                  </a:moveTo>
                  <a:lnTo>
                    <a:pt x="128803" y="891590"/>
                  </a:lnTo>
                  <a:lnTo>
                    <a:pt x="128841" y="920394"/>
                  </a:lnTo>
                  <a:lnTo>
                    <a:pt x="138264" y="920394"/>
                  </a:lnTo>
                  <a:lnTo>
                    <a:pt x="138264" y="891400"/>
                  </a:lnTo>
                  <a:close/>
                </a:path>
                <a:path w="448310" h="979804">
                  <a:moveTo>
                    <a:pt x="138734" y="879614"/>
                  </a:moveTo>
                  <a:lnTo>
                    <a:pt x="136753" y="878103"/>
                  </a:lnTo>
                  <a:lnTo>
                    <a:pt x="130530" y="878103"/>
                  </a:lnTo>
                  <a:lnTo>
                    <a:pt x="128714" y="879614"/>
                  </a:lnTo>
                  <a:lnTo>
                    <a:pt x="128625" y="885355"/>
                  </a:lnTo>
                  <a:lnTo>
                    <a:pt x="130657" y="886929"/>
                  </a:lnTo>
                  <a:lnTo>
                    <a:pt x="136626" y="886929"/>
                  </a:lnTo>
                  <a:lnTo>
                    <a:pt x="138734" y="885482"/>
                  </a:lnTo>
                  <a:lnTo>
                    <a:pt x="138734" y="879614"/>
                  </a:lnTo>
                  <a:close/>
                </a:path>
                <a:path w="448310" h="979804">
                  <a:moveTo>
                    <a:pt x="144513" y="972566"/>
                  </a:moveTo>
                  <a:lnTo>
                    <a:pt x="142646" y="973201"/>
                  </a:lnTo>
                  <a:lnTo>
                    <a:pt x="141490" y="973201"/>
                  </a:lnTo>
                  <a:lnTo>
                    <a:pt x="140792" y="972680"/>
                  </a:lnTo>
                  <a:lnTo>
                    <a:pt x="140792" y="965136"/>
                  </a:lnTo>
                  <a:lnTo>
                    <a:pt x="140792" y="955421"/>
                  </a:lnTo>
                  <a:lnTo>
                    <a:pt x="140792" y="952017"/>
                  </a:lnTo>
                  <a:lnTo>
                    <a:pt x="136842" y="948766"/>
                  </a:lnTo>
                  <a:lnTo>
                    <a:pt x="125399" y="948766"/>
                  </a:lnTo>
                  <a:lnTo>
                    <a:pt x="121754" y="949744"/>
                  </a:lnTo>
                  <a:lnTo>
                    <a:pt x="117563" y="951547"/>
                  </a:lnTo>
                  <a:lnTo>
                    <a:pt x="118478" y="958634"/>
                  </a:lnTo>
                  <a:lnTo>
                    <a:pt x="121348" y="956538"/>
                  </a:lnTo>
                  <a:lnTo>
                    <a:pt x="124993" y="955421"/>
                  </a:lnTo>
                  <a:lnTo>
                    <a:pt x="130048" y="955421"/>
                  </a:lnTo>
                  <a:lnTo>
                    <a:pt x="131686" y="956487"/>
                  </a:lnTo>
                  <a:lnTo>
                    <a:pt x="131686" y="960488"/>
                  </a:lnTo>
                  <a:lnTo>
                    <a:pt x="131686" y="965136"/>
                  </a:lnTo>
                  <a:lnTo>
                    <a:pt x="131686" y="969606"/>
                  </a:lnTo>
                  <a:lnTo>
                    <a:pt x="130276" y="971410"/>
                  </a:lnTo>
                  <a:lnTo>
                    <a:pt x="128600" y="972566"/>
                  </a:lnTo>
                  <a:lnTo>
                    <a:pt x="125222" y="972566"/>
                  </a:lnTo>
                  <a:lnTo>
                    <a:pt x="124129" y="971410"/>
                  </a:lnTo>
                  <a:lnTo>
                    <a:pt x="124129" y="967803"/>
                  </a:lnTo>
                  <a:lnTo>
                    <a:pt x="131686" y="965136"/>
                  </a:lnTo>
                  <a:lnTo>
                    <a:pt x="131686" y="960488"/>
                  </a:lnTo>
                  <a:lnTo>
                    <a:pt x="115112" y="966419"/>
                  </a:lnTo>
                  <a:lnTo>
                    <a:pt x="115112" y="975829"/>
                  </a:lnTo>
                  <a:lnTo>
                    <a:pt x="118427" y="979195"/>
                  </a:lnTo>
                  <a:lnTo>
                    <a:pt x="126276" y="979195"/>
                  </a:lnTo>
                  <a:lnTo>
                    <a:pt x="128308" y="978331"/>
                  </a:lnTo>
                  <a:lnTo>
                    <a:pt x="131787" y="974902"/>
                  </a:lnTo>
                  <a:lnTo>
                    <a:pt x="132537" y="978090"/>
                  </a:lnTo>
                  <a:lnTo>
                    <a:pt x="134289" y="979195"/>
                  </a:lnTo>
                  <a:lnTo>
                    <a:pt x="139814" y="979195"/>
                  </a:lnTo>
                  <a:lnTo>
                    <a:pt x="142595" y="978496"/>
                  </a:lnTo>
                  <a:lnTo>
                    <a:pt x="144399" y="977684"/>
                  </a:lnTo>
                  <a:lnTo>
                    <a:pt x="144462" y="974902"/>
                  </a:lnTo>
                  <a:lnTo>
                    <a:pt x="144500" y="973201"/>
                  </a:lnTo>
                  <a:lnTo>
                    <a:pt x="144513" y="972566"/>
                  </a:lnTo>
                  <a:close/>
                </a:path>
                <a:path w="448310" h="979804">
                  <a:moveTo>
                    <a:pt x="170980" y="950379"/>
                  </a:moveTo>
                  <a:lnTo>
                    <a:pt x="169125" y="949515"/>
                  </a:lnTo>
                  <a:lnTo>
                    <a:pt x="165811" y="948766"/>
                  </a:lnTo>
                  <a:lnTo>
                    <a:pt x="153327" y="948766"/>
                  </a:lnTo>
                  <a:lnTo>
                    <a:pt x="146634" y="954913"/>
                  </a:lnTo>
                  <a:lnTo>
                    <a:pt x="146634" y="973391"/>
                  </a:lnTo>
                  <a:lnTo>
                    <a:pt x="152628" y="979246"/>
                  </a:lnTo>
                  <a:lnTo>
                    <a:pt x="164426" y="979246"/>
                  </a:lnTo>
                  <a:lnTo>
                    <a:pt x="167614" y="971753"/>
                  </a:lnTo>
                  <a:lnTo>
                    <a:pt x="165633" y="972337"/>
                  </a:lnTo>
                  <a:lnTo>
                    <a:pt x="159016" y="972337"/>
                  </a:lnTo>
                  <a:lnTo>
                    <a:pt x="155765" y="969492"/>
                  </a:lnTo>
                  <a:lnTo>
                    <a:pt x="155765" y="958989"/>
                  </a:lnTo>
                  <a:lnTo>
                    <a:pt x="159016" y="955611"/>
                  </a:lnTo>
                  <a:lnTo>
                    <a:pt x="165582" y="955611"/>
                  </a:lnTo>
                  <a:lnTo>
                    <a:pt x="167614" y="956195"/>
                  </a:lnTo>
                  <a:lnTo>
                    <a:pt x="169468" y="957580"/>
                  </a:lnTo>
                  <a:lnTo>
                    <a:pt x="169887" y="955611"/>
                  </a:lnTo>
                  <a:lnTo>
                    <a:pt x="170980" y="950379"/>
                  </a:lnTo>
                  <a:close/>
                </a:path>
                <a:path w="448310" h="979804">
                  <a:moveTo>
                    <a:pt x="173062" y="920394"/>
                  </a:moveTo>
                  <a:lnTo>
                    <a:pt x="172974" y="917257"/>
                  </a:lnTo>
                  <a:lnTo>
                    <a:pt x="172834" y="915327"/>
                  </a:lnTo>
                  <a:lnTo>
                    <a:pt x="172834" y="898258"/>
                  </a:lnTo>
                  <a:lnTo>
                    <a:pt x="172834" y="895642"/>
                  </a:lnTo>
                  <a:lnTo>
                    <a:pt x="172834" y="894778"/>
                  </a:lnTo>
                  <a:lnTo>
                    <a:pt x="170281" y="890828"/>
                  </a:lnTo>
                  <a:lnTo>
                    <a:pt x="160007" y="890828"/>
                  </a:lnTo>
                  <a:lnTo>
                    <a:pt x="157327" y="892327"/>
                  </a:lnTo>
                  <a:lnTo>
                    <a:pt x="154546" y="895642"/>
                  </a:lnTo>
                  <a:lnTo>
                    <a:pt x="154546" y="891349"/>
                  </a:lnTo>
                  <a:lnTo>
                    <a:pt x="145199" y="891590"/>
                  </a:lnTo>
                  <a:lnTo>
                    <a:pt x="145249" y="920394"/>
                  </a:lnTo>
                  <a:lnTo>
                    <a:pt x="154546" y="920394"/>
                  </a:lnTo>
                  <a:lnTo>
                    <a:pt x="154546" y="901446"/>
                  </a:lnTo>
                  <a:lnTo>
                    <a:pt x="156057" y="899477"/>
                  </a:lnTo>
                  <a:lnTo>
                    <a:pt x="157556" y="898258"/>
                  </a:lnTo>
                  <a:lnTo>
                    <a:pt x="162204" y="898258"/>
                  </a:lnTo>
                  <a:lnTo>
                    <a:pt x="163499" y="899477"/>
                  </a:lnTo>
                  <a:lnTo>
                    <a:pt x="163550" y="920394"/>
                  </a:lnTo>
                  <a:lnTo>
                    <a:pt x="173062" y="920394"/>
                  </a:lnTo>
                  <a:close/>
                </a:path>
                <a:path w="448310" h="979804">
                  <a:moveTo>
                    <a:pt x="192163" y="949579"/>
                  </a:moveTo>
                  <a:lnTo>
                    <a:pt x="185318" y="949579"/>
                  </a:lnTo>
                  <a:lnTo>
                    <a:pt x="185318" y="941603"/>
                  </a:lnTo>
                  <a:lnTo>
                    <a:pt x="176187" y="943533"/>
                  </a:lnTo>
                  <a:lnTo>
                    <a:pt x="176187" y="949579"/>
                  </a:lnTo>
                  <a:lnTo>
                    <a:pt x="172935" y="949579"/>
                  </a:lnTo>
                  <a:lnTo>
                    <a:pt x="172351" y="955611"/>
                  </a:lnTo>
                  <a:lnTo>
                    <a:pt x="176187" y="955611"/>
                  </a:lnTo>
                  <a:lnTo>
                    <a:pt x="176136" y="975829"/>
                  </a:lnTo>
                  <a:lnTo>
                    <a:pt x="178854" y="979246"/>
                  </a:lnTo>
                  <a:lnTo>
                    <a:pt x="187109" y="979246"/>
                  </a:lnTo>
                  <a:lnTo>
                    <a:pt x="189839" y="978789"/>
                  </a:lnTo>
                  <a:lnTo>
                    <a:pt x="191528" y="978154"/>
                  </a:lnTo>
                  <a:lnTo>
                    <a:pt x="191731" y="972616"/>
                  </a:lnTo>
                  <a:lnTo>
                    <a:pt x="191757" y="971867"/>
                  </a:lnTo>
                  <a:lnTo>
                    <a:pt x="189141" y="972616"/>
                  </a:lnTo>
                  <a:lnTo>
                    <a:pt x="187045" y="972616"/>
                  </a:lnTo>
                  <a:lnTo>
                    <a:pt x="185318" y="971638"/>
                  </a:lnTo>
                  <a:lnTo>
                    <a:pt x="185318" y="955611"/>
                  </a:lnTo>
                  <a:lnTo>
                    <a:pt x="191528" y="955611"/>
                  </a:lnTo>
                  <a:lnTo>
                    <a:pt x="192163" y="949579"/>
                  </a:lnTo>
                  <a:close/>
                </a:path>
                <a:path w="448310" h="979804">
                  <a:moveTo>
                    <a:pt x="396049" y="26428"/>
                  </a:moveTo>
                  <a:lnTo>
                    <a:pt x="390652" y="26428"/>
                  </a:lnTo>
                  <a:lnTo>
                    <a:pt x="390537" y="8724"/>
                  </a:lnTo>
                  <a:lnTo>
                    <a:pt x="390652" y="1282"/>
                  </a:lnTo>
                  <a:lnTo>
                    <a:pt x="384721" y="1282"/>
                  </a:lnTo>
                  <a:lnTo>
                    <a:pt x="384721" y="8724"/>
                  </a:lnTo>
                  <a:lnTo>
                    <a:pt x="384670" y="9829"/>
                  </a:lnTo>
                  <a:lnTo>
                    <a:pt x="384454" y="11049"/>
                  </a:lnTo>
                  <a:lnTo>
                    <a:pt x="384429" y="26428"/>
                  </a:lnTo>
                  <a:lnTo>
                    <a:pt x="373976" y="26428"/>
                  </a:lnTo>
                  <a:lnTo>
                    <a:pt x="383730" y="11049"/>
                  </a:lnTo>
                  <a:lnTo>
                    <a:pt x="384251" y="9537"/>
                  </a:lnTo>
                  <a:lnTo>
                    <a:pt x="384556" y="8724"/>
                  </a:lnTo>
                  <a:lnTo>
                    <a:pt x="384721" y="8724"/>
                  </a:lnTo>
                  <a:lnTo>
                    <a:pt x="384721" y="1282"/>
                  </a:lnTo>
                  <a:lnTo>
                    <a:pt x="380847" y="7112"/>
                  </a:lnTo>
                  <a:lnTo>
                    <a:pt x="376262" y="13982"/>
                  </a:lnTo>
                  <a:lnTo>
                    <a:pt x="371462" y="21069"/>
                  </a:lnTo>
                  <a:lnTo>
                    <a:pt x="367004" y="27533"/>
                  </a:lnTo>
                  <a:lnTo>
                    <a:pt x="367703" y="31305"/>
                  </a:lnTo>
                  <a:lnTo>
                    <a:pt x="384429" y="31305"/>
                  </a:lnTo>
                  <a:lnTo>
                    <a:pt x="384314" y="41249"/>
                  </a:lnTo>
                  <a:lnTo>
                    <a:pt x="390766" y="41249"/>
                  </a:lnTo>
                  <a:lnTo>
                    <a:pt x="390652" y="31305"/>
                  </a:lnTo>
                  <a:lnTo>
                    <a:pt x="395300" y="31305"/>
                  </a:lnTo>
                  <a:lnTo>
                    <a:pt x="396049" y="26428"/>
                  </a:lnTo>
                  <a:close/>
                </a:path>
                <a:path w="448310" h="979804">
                  <a:moveTo>
                    <a:pt x="425310" y="36080"/>
                  </a:moveTo>
                  <a:lnTo>
                    <a:pt x="412457" y="17195"/>
                  </a:lnTo>
                  <a:lnTo>
                    <a:pt x="408863" y="17195"/>
                  </a:lnTo>
                  <a:lnTo>
                    <a:pt x="409219" y="7493"/>
                  </a:lnTo>
                  <a:lnTo>
                    <a:pt x="423570" y="7493"/>
                  </a:lnTo>
                  <a:lnTo>
                    <a:pt x="423684" y="1917"/>
                  </a:lnTo>
                  <a:lnTo>
                    <a:pt x="403339" y="1917"/>
                  </a:lnTo>
                  <a:lnTo>
                    <a:pt x="403225" y="6629"/>
                  </a:lnTo>
                  <a:lnTo>
                    <a:pt x="402717" y="16256"/>
                  </a:lnTo>
                  <a:lnTo>
                    <a:pt x="402463" y="22301"/>
                  </a:lnTo>
                  <a:lnTo>
                    <a:pt x="405904" y="22072"/>
                  </a:lnTo>
                  <a:lnTo>
                    <a:pt x="409333" y="22072"/>
                  </a:lnTo>
                  <a:lnTo>
                    <a:pt x="411086" y="22199"/>
                  </a:lnTo>
                  <a:lnTo>
                    <a:pt x="416242" y="23406"/>
                  </a:lnTo>
                  <a:lnTo>
                    <a:pt x="418274" y="25615"/>
                  </a:lnTo>
                  <a:lnTo>
                    <a:pt x="418274" y="33870"/>
                  </a:lnTo>
                  <a:lnTo>
                    <a:pt x="415201" y="36550"/>
                  </a:lnTo>
                  <a:lnTo>
                    <a:pt x="407543" y="36550"/>
                  </a:lnTo>
                  <a:lnTo>
                    <a:pt x="404279" y="35674"/>
                  </a:lnTo>
                  <a:lnTo>
                    <a:pt x="401726" y="33743"/>
                  </a:lnTo>
                  <a:lnTo>
                    <a:pt x="401040" y="39674"/>
                  </a:lnTo>
                  <a:lnTo>
                    <a:pt x="403745" y="41021"/>
                  </a:lnTo>
                  <a:lnTo>
                    <a:pt x="407123" y="41884"/>
                  </a:lnTo>
                  <a:lnTo>
                    <a:pt x="420547" y="41884"/>
                  </a:lnTo>
                  <a:lnTo>
                    <a:pt x="424929" y="36550"/>
                  </a:lnTo>
                  <a:lnTo>
                    <a:pt x="425310" y="36080"/>
                  </a:lnTo>
                  <a:close/>
                </a:path>
                <a:path w="448310" h="979804">
                  <a:moveTo>
                    <a:pt x="447890" y="3848"/>
                  </a:moveTo>
                  <a:lnTo>
                    <a:pt x="444106" y="0"/>
                  </a:lnTo>
                  <a:lnTo>
                    <a:pt x="444106" y="5930"/>
                  </a:lnTo>
                  <a:lnTo>
                    <a:pt x="444106" y="11049"/>
                  </a:lnTo>
                  <a:lnTo>
                    <a:pt x="442010" y="13068"/>
                  </a:lnTo>
                  <a:lnTo>
                    <a:pt x="436892" y="13068"/>
                  </a:lnTo>
                  <a:lnTo>
                    <a:pt x="434809" y="11049"/>
                  </a:lnTo>
                  <a:lnTo>
                    <a:pt x="434809" y="5930"/>
                  </a:lnTo>
                  <a:lnTo>
                    <a:pt x="436892" y="3848"/>
                  </a:lnTo>
                  <a:lnTo>
                    <a:pt x="442010" y="3848"/>
                  </a:lnTo>
                  <a:lnTo>
                    <a:pt x="444106" y="5930"/>
                  </a:lnTo>
                  <a:lnTo>
                    <a:pt x="444106" y="0"/>
                  </a:lnTo>
                  <a:lnTo>
                    <a:pt x="434809" y="0"/>
                  </a:lnTo>
                  <a:lnTo>
                    <a:pt x="430923" y="3848"/>
                  </a:lnTo>
                  <a:lnTo>
                    <a:pt x="430923" y="13131"/>
                  </a:lnTo>
                  <a:lnTo>
                    <a:pt x="434809" y="16967"/>
                  </a:lnTo>
                  <a:lnTo>
                    <a:pt x="444106" y="16967"/>
                  </a:lnTo>
                  <a:lnTo>
                    <a:pt x="447890" y="13131"/>
                  </a:lnTo>
                  <a:lnTo>
                    <a:pt x="447890" y="384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1" name="object 101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003725" y="5473649"/>
              <a:ext cx="314236" cy="99707"/>
            </a:xfrm>
            <a:prstGeom prst="rect">
              <a:avLst/>
            </a:prstGeom>
          </p:spPr>
        </p:pic>
        <p:sp>
          <p:nvSpPr>
            <p:cNvPr id="102" name="object 102" descr=""/>
            <p:cNvSpPr/>
            <p:nvPr/>
          </p:nvSpPr>
          <p:spPr>
            <a:xfrm>
              <a:off x="3306114" y="6948563"/>
              <a:ext cx="573405" cy="625475"/>
            </a:xfrm>
            <a:custGeom>
              <a:avLst/>
              <a:gdLst/>
              <a:ahLst/>
              <a:cxnLst/>
              <a:rect l="l" t="t" r="r" b="b"/>
              <a:pathLst>
                <a:path w="573404" h="625475">
                  <a:moveTo>
                    <a:pt x="20421" y="4724"/>
                  </a:moveTo>
                  <a:lnTo>
                    <a:pt x="10109" y="0"/>
                  </a:lnTo>
                  <a:lnTo>
                    <a:pt x="7912" y="3403"/>
                  </a:lnTo>
                  <a:lnTo>
                    <a:pt x="13804" y="5727"/>
                  </a:lnTo>
                  <a:lnTo>
                    <a:pt x="3886" y="20459"/>
                  </a:lnTo>
                  <a:lnTo>
                    <a:pt x="1485" y="23952"/>
                  </a:lnTo>
                  <a:lnTo>
                    <a:pt x="0" y="26035"/>
                  </a:lnTo>
                  <a:lnTo>
                    <a:pt x="4330" y="28956"/>
                  </a:lnTo>
                  <a:lnTo>
                    <a:pt x="5524" y="27012"/>
                  </a:lnTo>
                  <a:lnTo>
                    <a:pt x="8216" y="22872"/>
                  </a:lnTo>
                  <a:lnTo>
                    <a:pt x="10198" y="19951"/>
                  </a:lnTo>
                  <a:lnTo>
                    <a:pt x="20421" y="4724"/>
                  </a:lnTo>
                  <a:close/>
                </a:path>
                <a:path w="573404" h="625475">
                  <a:moveTo>
                    <a:pt x="38595" y="21183"/>
                  </a:moveTo>
                  <a:lnTo>
                    <a:pt x="26060" y="11506"/>
                  </a:lnTo>
                  <a:lnTo>
                    <a:pt x="24434" y="15316"/>
                  </a:lnTo>
                  <a:lnTo>
                    <a:pt x="26327" y="15125"/>
                  </a:lnTo>
                  <a:lnTo>
                    <a:pt x="28524" y="15570"/>
                  </a:lnTo>
                  <a:lnTo>
                    <a:pt x="32905" y="18503"/>
                  </a:lnTo>
                  <a:lnTo>
                    <a:pt x="33020" y="20777"/>
                  </a:lnTo>
                  <a:lnTo>
                    <a:pt x="30226" y="24930"/>
                  </a:lnTo>
                  <a:lnTo>
                    <a:pt x="27559" y="25107"/>
                  </a:lnTo>
                  <a:lnTo>
                    <a:pt x="23495" y="22364"/>
                  </a:lnTo>
                  <a:lnTo>
                    <a:pt x="22313" y="21526"/>
                  </a:lnTo>
                  <a:lnTo>
                    <a:pt x="20104" y="24511"/>
                  </a:lnTo>
                  <a:lnTo>
                    <a:pt x="21818" y="25603"/>
                  </a:lnTo>
                  <a:lnTo>
                    <a:pt x="26123" y="28498"/>
                  </a:lnTo>
                  <a:lnTo>
                    <a:pt x="27101" y="30988"/>
                  </a:lnTo>
                  <a:lnTo>
                    <a:pt x="23787" y="35928"/>
                  </a:lnTo>
                  <a:lnTo>
                    <a:pt x="21158" y="36258"/>
                  </a:lnTo>
                  <a:lnTo>
                    <a:pt x="16687" y="33235"/>
                  </a:lnTo>
                  <a:lnTo>
                    <a:pt x="14986" y="31216"/>
                  </a:lnTo>
                  <a:lnTo>
                    <a:pt x="14274" y="28917"/>
                  </a:lnTo>
                  <a:lnTo>
                    <a:pt x="11099" y="31800"/>
                  </a:lnTo>
                  <a:lnTo>
                    <a:pt x="11950" y="33604"/>
                  </a:lnTo>
                  <a:lnTo>
                    <a:pt x="13919" y="35941"/>
                  </a:lnTo>
                  <a:lnTo>
                    <a:pt x="21602" y="41109"/>
                  </a:lnTo>
                  <a:lnTo>
                    <a:pt x="26822" y="40259"/>
                  </a:lnTo>
                  <a:lnTo>
                    <a:pt x="29489" y="36258"/>
                  </a:lnTo>
                  <a:lnTo>
                    <a:pt x="31521" y="33274"/>
                  </a:lnTo>
                  <a:lnTo>
                    <a:pt x="31026" y="29756"/>
                  </a:lnTo>
                  <a:lnTo>
                    <a:pt x="27914" y="27089"/>
                  </a:lnTo>
                  <a:lnTo>
                    <a:pt x="31965" y="28435"/>
                  </a:lnTo>
                  <a:lnTo>
                    <a:pt x="34264" y="27089"/>
                  </a:lnTo>
                  <a:lnTo>
                    <a:pt x="34823" y="26758"/>
                  </a:lnTo>
                  <a:lnTo>
                    <a:pt x="35966" y="25107"/>
                  </a:lnTo>
                  <a:lnTo>
                    <a:pt x="38595" y="21183"/>
                  </a:lnTo>
                  <a:close/>
                </a:path>
                <a:path w="573404" h="625475">
                  <a:moveTo>
                    <a:pt x="56565" y="34505"/>
                  </a:moveTo>
                  <a:lnTo>
                    <a:pt x="55994" y="29273"/>
                  </a:lnTo>
                  <a:lnTo>
                    <a:pt x="53098" y="27317"/>
                  </a:lnTo>
                  <a:lnTo>
                    <a:pt x="51396" y="26174"/>
                  </a:lnTo>
                  <a:lnTo>
                    <a:pt x="51396" y="33235"/>
                  </a:lnTo>
                  <a:lnTo>
                    <a:pt x="51384" y="33604"/>
                  </a:lnTo>
                  <a:lnTo>
                    <a:pt x="42278" y="47142"/>
                  </a:lnTo>
                  <a:lnTo>
                    <a:pt x="39001" y="48437"/>
                  </a:lnTo>
                  <a:lnTo>
                    <a:pt x="34315" y="45288"/>
                  </a:lnTo>
                  <a:lnTo>
                    <a:pt x="34315" y="41490"/>
                  </a:lnTo>
                  <a:lnTo>
                    <a:pt x="43154" y="28486"/>
                  </a:lnTo>
                  <a:lnTo>
                    <a:pt x="46405" y="27317"/>
                  </a:lnTo>
                  <a:lnTo>
                    <a:pt x="48856" y="28956"/>
                  </a:lnTo>
                  <a:lnTo>
                    <a:pt x="51041" y="30454"/>
                  </a:lnTo>
                  <a:lnTo>
                    <a:pt x="51396" y="33235"/>
                  </a:lnTo>
                  <a:lnTo>
                    <a:pt x="51396" y="26174"/>
                  </a:lnTo>
                  <a:lnTo>
                    <a:pt x="46215" y="22682"/>
                  </a:lnTo>
                  <a:lnTo>
                    <a:pt x="40271" y="23952"/>
                  </a:lnTo>
                  <a:lnTo>
                    <a:pt x="29019" y="40703"/>
                  </a:lnTo>
                  <a:lnTo>
                    <a:pt x="29006" y="41490"/>
                  </a:lnTo>
                  <a:lnTo>
                    <a:pt x="29857" y="46634"/>
                  </a:lnTo>
                  <a:lnTo>
                    <a:pt x="39255" y="52971"/>
                  </a:lnTo>
                  <a:lnTo>
                    <a:pt x="45072" y="51574"/>
                  </a:lnTo>
                  <a:lnTo>
                    <a:pt x="47193" y="48437"/>
                  </a:lnTo>
                  <a:lnTo>
                    <a:pt x="56565" y="34505"/>
                  </a:lnTo>
                  <a:close/>
                </a:path>
                <a:path w="573404" h="625475">
                  <a:moveTo>
                    <a:pt x="518680" y="468503"/>
                  </a:moveTo>
                  <a:lnTo>
                    <a:pt x="516877" y="461302"/>
                  </a:lnTo>
                  <a:lnTo>
                    <a:pt x="516267" y="458876"/>
                  </a:lnTo>
                  <a:lnTo>
                    <a:pt x="515302" y="458279"/>
                  </a:lnTo>
                  <a:lnTo>
                    <a:pt x="512965" y="456844"/>
                  </a:lnTo>
                  <a:lnTo>
                    <a:pt x="508647" y="457314"/>
                  </a:lnTo>
                  <a:lnTo>
                    <a:pt x="505485" y="457898"/>
                  </a:lnTo>
                  <a:lnTo>
                    <a:pt x="503999" y="458279"/>
                  </a:lnTo>
                  <a:lnTo>
                    <a:pt x="502564" y="451497"/>
                  </a:lnTo>
                  <a:lnTo>
                    <a:pt x="512483" y="448995"/>
                  </a:lnTo>
                  <a:lnTo>
                    <a:pt x="511606" y="445122"/>
                  </a:lnTo>
                  <a:lnTo>
                    <a:pt x="497522" y="448652"/>
                  </a:lnTo>
                  <a:lnTo>
                    <a:pt x="498259" y="451942"/>
                  </a:lnTo>
                  <a:lnTo>
                    <a:pt x="499618" y="458876"/>
                  </a:lnTo>
                  <a:lnTo>
                    <a:pt x="500468" y="462927"/>
                  </a:lnTo>
                  <a:lnTo>
                    <a:pt x="503923" y="461899"/>
                  </a:lnTo>
                  <a:lnTo>
                    <a:pt x="505180" y="461581"/>
                  </a:lnTo>
                  <a:lnTo>
                    <a:pt x="506399" y="461352"/>
                  </a:lnTo>
                  <a:lnTo>
                    <a:pt x="510184" y="461302"/>
                  </a:lnTo>
                  <a:lnTo>
                    <a:pt x="511987" y="462470"/>
                  </a:lnTo>
                  <a:lnTo>
                    <a:pt x="513422" y="468185"/>
                  </a:lnTo>
                  <a:lnTo>
                    <a:pt x="511771" y="470573"/>
                  </a:lnTo>
                  <a:lnTo>
                    <a:pt x="506450" y="471906"/>
                  </a:lnTo>
                  <a:lnTo>
                    <a:pt x="504037" y="471868"/>
                  </a:lnTo>
                  <a:lnTo>
                    <a:pt x="501942" y="470992"/>
                  </a:lnTo>
                  <a:lnTo>
                    <a:pt x="502488" y="475221"/>
                  </a:lnTo>
                  <a:lnTo>
                    <a:pt x="504609" y="475665"/>
                  </a:lnTo>
                  <a:lnTo>
                    <a:pt x="507098" y="475678"/>
                  </a:lnTo>
                  <a:lnTo>
                    <a:pt x="516394" y="473354"/>
                  </a:lnTo>
                  <a:lnTo>
                    <a:pt x="517080" y="471906"/>
                  </a:lnTo>
                  <a:lnTo>
                    <a:pt x="518680" y="468503"/>
                  </a:lnTo>
                  <a:close/>
                </a:path>
                <a:path w="573404" h="625475">
                  <a:moveTo>
                    <a:pt x="540270" y="463080"/>
                  </a:moveTo>
                  <a:lnTo>
                    <a:pt x="538480" y="455891"/>
                  </a:lnTo>
                  <a:lnTo>
                    <a:pt x="537857" y="453466"/>
                  </a:lnTo>
                  <a:lnTo>
                    <a:pt x="536905" y="452869"/>
                  </a:lnTo>
                  <a:lnTo>
                    <a:pt x="534568" y="451421"/>
                  </a:lnTo>
                  <a:lnTo>
                    <a:pt x="530237" y="451929"/>
                  </a:lnTo>
                  <a:lnTo>
                    <a:pt x="527100" y="452501"/>
                  </a:lnTo>
                  <a:lnTo>
                    <a:pt x="525602" y="452869"/>
                  </a:lnTo>
                  <a:lnTo>
                    <a:pt x="524141" y="446100"/>
                  </a:lnTo>
                  <a:lnTo>
                    <a:pt x="534085" y="443585"/>
                  </a:lnTo>
                  <a:lnTo>
                    <a:pt x="533196" y="439712"/>
                  </a:lnTo>
                  <a:lnTo>
                    <a:pt x="519112" y="443255"/>
                  </a:lnTo>
                  <a:lnTo>
                    <a:pt x="519849" y="446532"/>
                  </a:lnTo>
                  <a:lnTo>
                    <a:pt x="521195" y="453466"/>
                  </a:lnTo>
                  <a:lnTo>
                    <a:pt x="522084" y="457530"/>
                  </a:lnTo>
                  <a:lnTo>
                    <a:pt x="525526" y="456488"/>
                  </a:lnTo>
                  <a:lnTo>
                    <a:pt x="526770" y="456171"/>
                  </a:lnTo>
                  <a:lnTo>
                    <a:pt x="528002" y="455942"/>
                  </a:lnTo>
                  <a:lnTo>
                    <a:pt x="531799" y="455891"/>
                  </a:lnTo>
                  <a:lnTo>
                    <a:pt x="533590" y="457060"/>
                  </a:lnTo>
                  <a:lnTo>
                    <a:pt x="535038" y="462775"/>
                  </a:lnTo>
                  <a:lnTo>
                    <a:pt x="533361" y="465162"/>
                  </a:lnTo>
                  <a:lnTo>
                    <a:pt x="528053" y="466509"/>
                  </a:lnTo>
                  <a:lnTo>
                    <a:pt x="525627" y="466483"/>
                  </a:lnTo>
                  <a:lnTo>
                    <a:pt x="523532" y="465582"/>
                  </a:lnTo>
                  <a:lnTo>
                    <a:pt x="524078" y="469798"/>
                  </a:lnTo>
                  <a:lnTo>
                    <a:pt x="526211" y="470255"/>
                  </a:lnTo>
                  <a:lnTo>
                    <a:pt x="528701" y="470281"/>
                  </a:lnTo>
                  <a:lnTo>
                    <a:pt x="537997" y="467931"/>
                  </a:lnTo>
                  <a:lnTo>
                    <a:pt x="538670" y="466509"/>
                  </a:lnTo>
                  <a:lnTo>
                    <a:pt x="540270" y="463080"/>
                  </a:lnTo>
                  <a:close/>
                </a:path>
                <a:path w="573404" h="625475">
                  <a:moveTo>
                    <a:pt x="555980" y="537654"/>
                  </a:moveTo>
                  <a:lnTo>
                    <a:pt x="552335" y="518426"/>
                  </a:lnTo>
                  <a:lnTo>
                    <a:pt x="552145" y="517436"/>
                  </a:lnTo>
                  <a:lnTo>
                    <a:pt x="550862" y="516407"/>
                  </a:lnTo>
                  <a:lnTo>
                    <a:pt x="550862" y="536460"/>
                  </a:lnTo>
                  <a:lnTo>
                    <a:pt x="549427" y="539686"/>
                  </a:lnTo>
                  <a:lnTo>
                    <a:pt x="543902" y="540740"/>
                  </a:lnTo>
                  <a:lnTo>
                    <a:pt x="541235" y="538022"/>
                  </a:lnTo>
                  <a:lnTo>
                    <a:pt x="538378" y="522566"/>
                  </a:lnTo>
                  <a:lnTo>
                    <a:pt x="539877" y="519468"/>
                  </a:lnTo>
                  <a:lnTo>
                    <a:pt x="545363" y="518426"/>
                  </a:lnTo>
                  <a:lnTo>
                    <a:pt x="547814" y="520369"/>
                  </a:lnTo>
                  <a:lnTo>
                    <a:pt x="549402" y="528840"/>
                  </a:lnTo>
                  <a:lnTo>
                    <a:pt x="550862" y="536460"/>
                  </a:lnTo>
                  <a:lnTo>
                    <a:pt x="550862" y="516407"/>
                  </a:lnTo>
                  <a:lnTo>
                    <a:pt x="548055" y="514121"/>
                  </a:lnTo>
                  <a:lnTo>
                    <a:pt x="536486" y="516305"/>
                  </a:lnTo>
                  <a:lnTo>
                    <a:pt x="533133" y="521373"/>
                  </a:lnTo>
                  <a:lnTo>
                    <a:pt x="536943" y="541426"/>
                  </a:lnTo>
                  <a:lnTo>
                    <a:pt x="541680" y="544830"/>
                  </a:lnTo>
                  <a:lnTo>
                    <a:pt x="552805" y="542721"/>
                  </a:lnTo>
                  <a:lnTo>
                    <a:pt x="554050" y="540740"/>
                  </a:lnTo>
                  <a:lnTo>
                    <a:pt x="555980" y="537654"/>
                  </a:lnTo>
                  <a:close/>
                </a:path>
                <a:path w="573404" h="625475">
                  <a:moveTo>
                    <a:pt x="573036" y="619061"/>
                  </a:moveTo>
                  <a:lnTo>
                    <a:pt x="572160" y="613981"/>
                  </a:lnTo>
                  <a:lnTo>
                    <a:pt x="571347" y="609295"/>
                  </a:lnTo>
                  <a:lnTo>
                    <a:pt x="568210" y="607009"/>
                  </a:lnTo>
                  <a:lnTo>
                    <a:pt x="563867" y="607174"/>
                  </a:lnTo>
                  <a:lnTo>
                    <a:pt x="560692" y="607529"/>
                  </a:lnTo>
                  <a:lnTo>
                    <a:pt x="559168" y="607771"/>
                  </a:lnTo>
                  <a:lnTo>
                    <a:pt x="558228" y="600913"/>
                  </a:lnTo>
                  <a:lnTo>
                    <a:pt x="568325" y="599160"/>
                  </a:lnTo>
                  <a:lnTo>
                    <a:pt x="567728" y="595223"/>
                  </a:lnTo>
                  <a:lnTo>
                    <a:pt x="553427" y="597712"/>
                  </a:lnTo>
                  <a:lnTo>
                    <a:pt x="553923" y="601027"/>
                  </a:lnTo>
                  <a:lnTo>
                    <a:pt x="554723" y="607872"/>
                  </a:lnTo>
                  <a:lnTo>
                    <a:pt x="555307" y="612152"/>
                  </a:lnTo>
                  <a:lnTo>
                    <a:pt x="557682" y="611568"/>
                  </a:lnTo>
                  <a:lnTo>
                    <a:pt x="560095" y="611149"/>
                  </a:lnTo>
                  <a:lnTo>
                    <a:pt x="561327" y="611035"/>
                  </a:lnTo>
                  <a:lnTo>
                    <a:pt x="565137" y="611251"/>
                  </a:lnTo>
                  <a:lnTo>
                    <a:pt x="566826" y="612546"/>
                  </a:lnTo>
                  <a:lnTo>
                    <a:pt x="567829" y="618363"/>
                  </a:lnTo>
                  <a:lnTo>
                    <a:pt x="565988" y="620623"/>
                  </a:lnTo>
                  <a:lnTo>
                    <a:pt x="560590" y="621550"/>
                  </a:lnTo>
                  <a:lnTo>
                    <a:pt x="558190" y="621334"/>
                  </a:lnTo>
                  <a:lnTo>
                    <a:pt x="556171" y="620306"/>
                  </a:lnTo>
                  <a:lnTo>
                    <a:pt x="556399" y="624560"/>
                  </a:lnTo>
                  <a:lnTo>
                    <a:pt x="558482" y="625170"/>
                  </a:lnTo>
                  <a:lnTo>
                    <a:pt x="560971" y="625360"/>
                  </a:lnTo>
                  <a:lnTo>
                    <a:pt x="570395" y="623722"/>
                  </a:lnTo>
                  <a:lnTo>
                    <a:pt x="573036" y="619061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274987" y="5939358"/>
              <a:ext cx="190766" cy="172313"/>
            </a:xfrm>
            <a:prstGeom prst="rect">
              <a:avLst/>
            </a:prstGeom>
          </p:spPr>
        </p:pic>
        <p:sp>
          <p:nvSpPr>
            <p:cNvPr id="104" name="object 104" descr=""/>
            <p:cNvSpPr/>
            <p:nvPr/>
          </p:nvSpPr>
          <p:spPr>
            <a:xfrm>
              <a:off x="3407841" y="7016026"/>
              <a:ext cx="1424305" cy="235585"/>
            </a:xfrm>
            <a:custGeom>
              <a:avLst/>
              <a:gdLst/>
              <a:ahLst/>
              <a:cxnLst/>
              <a:rect l="l" t="t" r="r" b="b"/>
              <a:pathLst>
                <a:path w="1424304" h="235584">
                  <a:moveTo>
                    <a:pt x="19100" y="4102"/>
                  </a:moveTo>
                  <a:lnTo>
                    <a:pt x="8509" y="0"/>
                  </a:lnTo>
                  <a:lnTo>
                    <a:pt x="6515" y="3556"/>
                  </a:lnTo>
                  <a:lnTo>
                    <a:pt x="12534" y="5499"/>
                  </a:lnTo>
                  <a:lnTo>
                    <a:pt x="3556" y="20828"/>
                  </a:lnTo>
                  <a:lnTo>
                    <a:pt x="1384" y="24447"/>
                  </a:lnTo>
                  <a:lnTo>
                    <a:pt x="0" y="26631"/>
                  </a:lnTo>
                  <a:lnTo>
                    <a:pt x="4508" y="29286"/>
                  </a:lnTo>
                  <a:lnTo>
                    <a:pt x="8013" y="22974"/>
                  </a:lnTo>
                  <a:lnTo>
                    <a:pt x="19100" y="4102"/>
                  </a:lnTo>
                  <a:close/>
                </a:path>
                <a:path w="1424304" h="235584">
                  <a:moveTo>
                    <a:pt x="38976" y="19951"/>
                  </a:moveTo>
                  <a:lnTo>
                    <a:pt x="38061" y="15862"/>
                  </a:lnTo>
                  <a:lnTo>
                    <a:pt x="36410" y="14884"/>
                  </a:lnTo>
                  <a:lnTo>
                    <a:pt x="31115" y="11772"/>
                  </a:lnTo>
                  <a:lnTo>
                    <a:pt x="28422" y="11112"/>
                  </a:lnTo>
                  <a:lnTo>
                    <a:pt x="24930" y="11328"/>
                  </a:lnTo>
                  <a:lnTo>
                    <a:pt x="23545" y="15671"/>
                  </a:lnTo>
                  <a:lnTo>
                    <a:pt x="26162" y="14884"/>
                  </a:lnTo>
                  <a:lnTo>
                    <a:pt x="28435" y="15036"/>
                  </a:lnTo>
                  <a:lnTo>
                    <a:pt x="32740" y="17538"/>
                  </a:lnTo>
                  <a:lnTo>
                    <a:pt x="33299" y="19862"/>
                  </a:lnTo>
                  <a:lnTo>
                    <a:pt x="30962" y="23863"/>
                  </a:lnTo>
                  <a:lnTo>
                    <a:pt x="29400" y="25031"/>
                  </a:lnTo>
                  <a:lnTo>
                    <a:pt x="19786" y="28105"/>
                  </a:lnTo>
                  <a:lnTo>
                    <a:pt x="14732" y="29451"/>
                  </a:lnTo>
                  <a:lnTo>
                    <a:pt x="12103" y="30086"/>
                  </a:lnTo>
                  <a:lnTo>
                    <a:pt x="10985" y="33083"/>
                  </a:lnTo>
                  <a:lnTo>
                    <a:pt x="26225" y="42037"/>
                  </a:lnTo>
                  <a:lnTo>
                    <a:pt x="28829" y="38315"/>
                  </a:lnTo>
                  <a:lnTo>
                    <a:pt x="24815" y="36245"/>
                  </a:lnTo>
                  <a:lnTo>
                    <a:pt x="18173" y="32346"/>
                  </a:lnTo>
                  <a:lnTo>
                    <a:pt x="21399" y="31483"/>
                  </a:lnTo>
                  <a:lnTo>
                    <a:pt x="25501" y="30480"/>
                  </a:lnTo>
                  <a:lnTo>
                    <a:pt x="31991" y="28511"/>
                  </a:lnTo>
                  <a:lnTo>
                    <a:pt x="34886" y="26936"/>
                  </a:lnTo>
                  <a:lnTo>
                    <a:pt x="38976" y="19951"/>
                  </a:lnTo>
                  <a:close/>
                </a:path>
                <a:path w="1424304" h="235584">
                  <a:moveTo>
                    <a:pt x="56984" y="31623"/>
                  </a:moveTo>
                  <a:lnTo>
                    <a:pt x="56095" y="26441"/>
                  </a:lnTo>
                  <a:lnTo>
                    <a:pt x="53797" y="25082"/>
                  </a:lnTo>
                  <a:lnTo>
                    <a:pt x="51790" y="23914"/>
                  </a:lnTo>
                  <a:lnTo>
                    <a:pt x="51790" y="30988"/>
                  </a:lnTo>
                  <a:lnTo>
                    <a:pt x="43484" y="45123"/>
                  </a:lnTo>
                  <a:lnTo>
                    <a:pt x="40309" y="46634"/>
                  </a:lnTo>
                  <a:lnTo>
                    <a:pt x="35433" y="43764"/>
                  </a:lnTo>
                  <a:lnTo>
                    <a:pt x="35204" y="39979"/>
                  </a:lnTo>
                  <a:lnTo>
                    <a:pt x="43218" y="26441"/>
                  </a:lnTo>
                  <a:lnTo>
                    <a:pt x="46393" y="25082"/>
                  </a:lnTo>
                  <a:lnTo>
                    <a:pt x="51219" y="27914"/>
                  </a:lnTo>
                  <a:lnTo>
                    <a:pt x="51790" y="30988"/>
                  </a:lnTo>
                  <a:lnTo>
                    <a:pt x="51790" y="23914"/>
                  </a:lnTo>
                  <a:lnTo>
                    <a:pt x="45923" y="20459"/>
                  </a:lnTo>
                  <a:lnTo>
                    <a:pt x="40055" y="22072"/>
                  </a:lnTo>
                  <a:lnTo>
                    <a:pt x="29730" y="39712"/>
                  </a:lnTo>
                  <a:lnTo>
                    <a:pt x="31051" y="45389"/>
                  </a:lnTo>
                  <a:lnTo>
                    <a:pt x="40830" y="51130"/>
                  </a:lnTo>
                  <a:lnTo>
                    <a:pt x="46570" y="49390"/>
                  </a:lnTo>
                  <a:lnTo>
                    <a:pt x="48196" y="46634"/>
                  </a:lnTo>
                  <a:lnTo>
                    <a:pt x="56984" y="31623"/>
                  </a:lnTo>
                  <a:close/>
                </a:path>
                <a:path w="1424304" h="235584">
                  <a:moveTo>
                    <a:pt x="124726" y="61518"/>
                  </a:moveTo>
                  <a:lnTo>
                    <a:pt x="113855" y="58280"/>
                  </a:lnTo>
                  <a:lnTo>
                    <a:pt x="112141" y="61963"/>
                  </a:lnTo>
                  <a:lnTo>
                    <a:pt x="118300" y="63436"/>
                  </a:lnTo>
                  <a:lnTo>
                    <a:pt x="110566" y="79413"/>
                  </a:lnTo>
                  <a:lnTo>
                    <a:pt x="108686" y="83197"/>
                  </a:lnTo>
                  <a:lnTo>
                    <a:pt x="107480" y="85483"/>
                  </a:lnTo>
                  <a:lnTo>
                    <a:pt x="112191" y="87757"/>
                  </a:lnTo>
                  <a:lnTo>
                    <a:pt x="113195" y="85483"/>
                  </a:lnTo>
                  <a:lnTo>
                    <a:pt x="115189" y="81191"/>
                  </a:lnTo>
                  <a:lnTo>
                    <a:pt x="116713" y="78016"/>
                  </a:lnTo>
                  <a:lnTo>
                    <a:pt x="124726" y="61518"/>
                  </a:lnTo>
                  <a:close/>
                </a:path>
                <a:path w="1424304" h="235584">
                  <a:moveTo>
                    <a:pt x="142887" y="70358"/>
                  </a:moveTo>
                  <a:lnTo>
                    <a:pt x="132016" y="67106"/>
                  </a:lnTo>
                  <a:lnTo>
                    <a:pt x="130314" y="70802"/>
                  </a:lnTo>
                  <a:lnTo>
                    <a:pt x="136474" y="72275"/>
                  </a:lnTo>
                  <a:lnTo>
                    <a:pt x="130073" y="85483"/>
                  </a:lnTo>
                  <a:lnTo>
                    <a:pt x="126847" y="92036"/>
                  </a:lnTo>
                  <a:lnTo>
                    <a:pt x="125653" y="94310"/>
                  </a:lnTo>
                  <a:lnTo>
                    <a:pt x="130340" y="96596"/>
                  </a:lnTo>
                  <a:lnTo>
                    <a:pt x="131356" y="94310"/>
                  </a:lnTo>
                  <a:lnTo>
                    <a:pt x="133350" y="90017"/>
                  </a:lnTo>
                  <a:lnTo>
                    <a:pt x="142887" y="70358"/>
                  </a:lnTo>
                  <a:close/>
                </a:path>
                <a:path w="1424304" h="235584">
                  <a:moveTo>
                    <a:pt x="164642" y="86029"/>
                  </a:moveTo>
                  <a:lnTo>
                    <a:pt x="163347" y="80911"/>
                  </a:lnTo>
                  <a:lnTo>
                    <a:pt x="162153" y="80327"/>
                  </a:lnTo>
                  <a:lnTo>
                    <a:pt x="159410" y="79006"/>
                  </a:lnTo>
                  <a:lnTo>
                    <a:pt x="159410" y="85788"/>
                  </a:lnTo>
                  <a:lnTo>
                    <a:pt x="152260" y="100545"/>
                  </a:lnTo>
                  <a:lnTo>
                    <a:pt x="149212" y="102273"/>
                  </a:lnTo>
                  <a:lnTo>
                    <a:pt x="144119" y="99809"/>
                  </a:lnTo>
                  <a:lnTo>
                    <a:pt x="143611" y="96062"/>
                  </a:lnTo>
                  <a:lnTo>
                    <a:pt x="150545" y="81940"/>
                  </a:lnTo>
                  <a:lnTo>
                    <a:pt x="153568" y="80327"/>
                  </a:lnTo>
                  <a:lnTo>
                    <a:pt x="158610" y="82765"/>
                  </a:lnTo>
                  <a:lnTo>
                    <a:pt x="159410" y="85788"/>
                  </a:lnTo>
                  <a:lnTo>
                    <a:pt x="159410" y="79006"/>
                  </a:lnTo>
                  <a:lnTo>
                    <a:pt x="152742" y="75755"/>
                  </a:lnTo>
                  <a:lnTo>
                    <a:pt x="147027" y="77851"/>
                  </a:lnTo>
                  <a:lnTo>
                    <a:pt x="138125" y="96215"/>
                  </a:lnTo>
                  <a:lnTo>
                    <a:pt x="139903" y="101777"/>
                  </a:lnTo>
                  <a:lnTo>
                    <a:pt x="150088" y="106705"/>
                  </a:lnTo>
                  <a:lnTo>
                    <a:pt x="155676" y="104533"/>
                  </a:lnTo>
                  <a:lnTo>
                    <a:pt x="156781" y="102273"/>
                  </a:lnTo>
                  <a:lnTo>
                    <a:pt x="164642" y="86029"/>
                  </a:lnTo>
                  <a:close/>
                </a:path>
                <a:path w="1424304" h="235584">
                  <a:moveTo>
                    <a:pt x="232435" y="108902"/>
                  </a:moveTo>
                  <a:lnTo>
                    <a:pt x="221322" y="106603"/>
                  </a:lnTo>
                  <a:lnTo>
                    <a:pt x="219938" y="110439"/>
                  </a:lnTo>
                  <a:lnTo>
                    <a:pt x="226212" y="111366"/>
                  </a:lnTo>
                  <a:lnTo>
                    <a:pt x="219875" y="127927"/>
                  </a:lnTo>
                  <a:lnTo>
                    <a:pt x="218313" y="131864"/>
                  </a:lnTo>
                  <a:lnTo>
                    <a:pt x="217322" y="134239"/>
                  </a:lnTo>
                  <a:lnTo>
                    <a:pt x="222199" y="136105"/>
                  </a:lnTo>
                  <a:lnTo>
                    <a:pt x="222948" y="133946"/>
                  </a:lnTo>
                  <a:lnTo>
                    <a:pt x="224637" y="129298"/>
                  </a:lnTo>
                  <a:lnTo>
                    <a:pt x="232435" y="108902"/>
                  </a:lnTo>
                  <a:close/>
                </a:path>
                <a:path w="1424304" h="235584">
                  <a:moveTo>
                    <a:pt x="255447" y="122605"/>
                  </a:moveTo>
                  <a:lnTo>
                    <a:pt x="253809" y="117894"/>
                  </a:lnTo>
                  <a:lnTo>
                    <a:pt x="253720" y="117640"/>
                  </a:lnTo>
                  <a:lnTo>
                    <a:pt x="250228" y="116306"/>
                  </a:lnTo>
                  <a:lnTo>
                    <a:pt x="250228" y="122834"/>
                  </a:lnTo>
                  <a:lnTo>
                    <a:pt x="244373" y="138125"/>
                  </a:lnTo>
                  <a:lnTo>
                    <a:pt x="241490" y="140131"/>
                  </a:lnTo>
                  <a:lnTo>
                    <a:pt x="236232" y="138112"/>
                  </a:lnTo>
                  <a:lnTo>
                    <a:pt x="235369" y="134416"/>
                  </a:lnTo>
                  <a:lnTo>
                    <a:pt x="241071" y="119773"/>
                  </a:lnTo>
                  <a:lnTo>
                    <a:pt x="243954" y="117894"/>
                  </a:lnTo>
                  <a:lnTo>
                    <a:pt x="249174" y="119900"/>
                  </a:lnTo>
                  <a:lnTo>
                    <a:pt x="250228" y="122834"/>
                  </a:lnTo>
                  <a:lnTo>
                    <a:pt x="250228" y="116306"/>
                  </a:lnTo>
                  <a:lnTo>
                    <a:pt x="242735" y="113436"/>
                  </a:lnTo>
                  <a:lnTo>
                    <a:pt x="237236" y="115989"/>
                  </a:lnTo>
                  <a:lnTo>
                    <a:pt x="229933" y="135039"/>
                  </a:lnTo>
                  <a:lnTo>
                    <a:pt x="232181" y="140449"/>
                  </a:lnTo>
                  <a:lnTo>
                    <a:pt x="242760" y="144475"/>
                  </a:lnTo>
                  <a:lnTo>
                    <a:pt x="248119" y="141820"/>
                  </a:lnTo>
                  <a:lnTo>
                    <a:pt x="248767" y="140131"/>
                  </a:lnTo>
                  <a:lnTo>
                    <a:pt x="255447" y="122605"/>
                  </a:lnTo>
                  <a:close/>
                </a:path>
                <a:path w="1424304" h="235584">
                  <a:moveTo>
                    <a:pt x="274320" y="129844"/>
                  </a:moveTo>
                  <a:lnTo>
                    <a:pt x="272681" y="125133"/>
                  </a:lnTo>
                  <a:lnTo>
                    <a:pt x="272580" y="124879"/>
                  </a:lnTo>
                  <a:lnTo>
                    <a:pt x="269087" y="123545"/>
                  </a:lnTo>
                  <a:lnTo>
                    <a:pt x="269087" y="130073"/>
                  </a:lnTo>
                  <a:lnTo>
                    <a:pt x="263245" y="145364"/>
                  </a:lnTo>
                  <a:lnTo>
                    <a:pt x="260337" y="147358"/>
                  </a:lnTo>
                  <a:lnTo>
                    <a:pt x="255066" y="145351"/>
                  </a:lnTo>
                  <a:lnTo>
                    <a:pt x="254228" y="141643"/>
                  </a:lnTo>
                  <a:lnTo>
                    <a:pt x="259905" y="127012"/>
                  </a:lnTo>
                  <a:lnTo>
                    <a:pt x="262801" y="125133"/>
                  </a:lnTo>
                  <a:lnTo>
                    <a:pt x="268033" y="127127"/>
                  </a:lnTo>
                  <a:lnTo>
                    <a:pt x="269087" y="130073"/>
                  </a:lnTo>
                  <a:lnTo>
                    <a:pt x="269087" y="123545"/>
                  </a:lnTo>
                  <a:lnTo>
                    <a:pt x="261581" y="120675"/>
                  </a:lnTo>
                  <a:lnTo>
                    <a:pt x="256082" y="123228"/>
                  </a:lnTo>
                  <a:lnTo>
                    <a:pt x="248793" y="142278"/>
                  </a:lnTo>
                  <a:lnTo>
                    <a:pt x="251040" y="147675"/>
                  </a:lnTo>
                  <a:lnTo>
                    <a:pt x="261620" y="151714"/>
                  </a:lnTo>
                  <a:lnTo>
                    <a:pt x="266966" y="149059"/>
                  </a:lnTo>
                  <a:lnTo>
                    <a:pt x="267627" y="147358"/>
                  </a:lnTo>
                  <a:lnTo>
                    <a:pt x="274320" y="129844"/>
                  </a:lnTo>
                  <a:close/>
                </a:path>
                <a:path w="1424304" h="235584">
                  <a:moveTo>
                    <a:pt x="358216" y="159537"/>
                  </a:moveTo>
                  <a:lnTo>
                    <a:pt x="356425" y="155841"/>
                  </a:lnTo>
                  <a:lnTo>
                    <a:pt x="355879" y="154736"/>
                  </a:lnTo>
                  <a:lnTo>
                    <a:pt x="353110" y="153949"/>
                  </a:lnTo>
                  <a:lnTo>
                    <a:pt x="353110" y="160185"/>
                  </a:lnTo>
                  <a:lnTo>
                    <a:pt x="351942" y="164261"/>
                  </a:lnTo>
                  <a:lnTo>
                    <a:pt x="351167" y="166395"/>
                  </a:lnTo>
                  <a:lnTo>
                    <a:pt x="349567" y="166852"/>
                  </a:lnTo>
                  <a:lnTo>
                    <a:pt x="348145" y="167005"/>
                  </a:lnTo>
                  <a:lnTo>
                    <a:pt x="344043" y="165836"/>
                  </a:lnTo>
                  <a:lnTo>
                    <a:pt x="342315" y="163703"/>
                  </a:lnTo>
                  <a:lnTo>
                    <a:pt x="344157" y="157289"/>
                  </a:lnTo>
                  <a:lnTo>
                    <a:pt x="346519" y="155841"/>
                  </a:lnTo>
                  <a:lnTo>
                    <a:pt x="351853" y="157378"/>
                  </a:lnTo>
                  <a:lnTo>
                    <a:pt x="353110" y="160185"/>
                  </a:lnTo>
                  <a:lnTo>
                    <a:pt x="353110" y="153949"/>
                  </a:lnTo>
                  <a:lnTo>
                    <a:pt x="345401" y="151739"/>
                  </a:lnTo>
                  <a:lnTo>
                    <a:pt x="340410" y="153797"/>
                  </a:lnTo>
                  <a:lnTo>
                    <a:pt x="337337" y="164566"/>
                  </a:lnTo>
                  <a:lnTo>
                    <a:pt x="340131" y="168338"/>
                  </a:lnTo>
                  <a:lnTo>
                    <a:pt x="345960" y="170002"/>
                  </a:lnTo>
                  <a:lnTo>
                    <a:pt x="348030" y="170027"/>
                  </a:lnTo>
                  <a:lnTo>
                    <a:pt x="349872" y="169570"/>
                  </a:lnTo>
                  <a:lnTo>
                    <a:pt x="348259" y="172351"/>
                  </a:lnTo>
                  <a:lnTo>
                    <a:pt x="345313" y="174345"/>
                  </a:lnTo>
                  <a:lnTo>
                    <a:pt x="340372" y="175945"/>
                  </a:lnTo>
                  <a:lnTo>
                    <a:pt x="337883" y="176060"/>
                  </a:lnTo>
                  <a:lnTo>
                    <a:pt x="335305" y="175882"/>
                  </a:lnTo>
                  <a:lnTo>
                    <a:pt x="336448" y="179743"/>
                  </a:lnTo>
                  <a:lnTo>
                    <a:pt x="356069" y="167005"/>
                  </a:lnTo>
                  <a:lnTo>
                    <a:pt x="358216" y="159537"/>
                  </a:lnTo>
                  <a:close/>
                </a:path>
                <a:path w="1424304" h="235584">
                  <a:moveTo>
                    <a:pt x="377888" y="165227"/>
                  </a:moveTo>
                  <a:lnTo>
                    <a:pt x="376224" y="161531"/>
                  </a:lnTo>
                  <a:lnTo>
                    <a:pt x="375716" y="160426"/>
                  </a:lnTo>
                  <a:lnTo>
                    <a:pt x="372694" y="159575"/>
                  </a:lnTo>
                  <a:lnTo>
                    <a:pt x="372694" y="165912"/>
                  </a:lnTo>
                  <a:lnTo>
                    <a:pt x="368198" y="181648"/>
                  </a:lnTo>
                  <a:lnTo>
                    <a:pt x="365480" y="183896"/>
                  </a:lnTo>
                  <a:lnTo>
                    <a:pt x="360070" y="182346"/>
                  </a:lnTo>
                  <a:lnTo>
                    <a:pt x="358902" y="178739"/>
                  </a:lnTo>
                  <a:lnTo>
                    <a:pt x="363296" y="163652"/>
                  </a:lnTo>
                  <a:lnTo>
                    <a:pt x="366014" y="161531"/>
                  </a:lnTo>
                  <a:lnTo>
                    <a:pt x="371398" y="163068"/>
                  </a:lnTo>
                  <a:lnTo>
                    <a:pt x="372694" y="165912"/>
                  </a:lnTo>
                  <a:lnTo>
                    <a:pt x="372694" y="159575"/>
                  </a:lnTo>
                  <a:lnTo>
                    <a:pt x="364401" y="157200"/>
                  </a:lnTo>
                  <a:lnTo>
                    <a:pt x="359206" y="160185"/>
                  </a:lnTo>
                  <a:lnTo>
                    <a:pt x="359105" y="160426"/>
                  </a:lnTo>
                  <a:lnTo>
                    <a:pt x="353555" y="179832"/>
                  </a:lnTo>
                  <a:lnTo>
                    <a:pt x="356247" y="185000"/>
                  </a:lnTo>
                  <a:lnTo>
                    <a:pt x="367131" y="188112"/>
                  </a:lnTo>
                  <a:lnTo>
                    <a:pt x="372249" y="185000"/>
                  </a:lnTo>
                  <a:lnTo>
                    <a:pt x="372567" y="183896"/>
                  </a:lnTo>
                  <a:lnTo>
                    <a:pt x="377888" y="165227"/>
                  </a:lnTo>
                  <a:close/>
                </a:path>
                <a:path w="1424304" h="235584">
                  <a:moveTo>
                    <a:pt x="471690" y="185204"/>
                  </a:moveTo>
                  <a:lnTo>
                    <a:pt x="470547" y="183743"/>
                  </a:lnTo>
                  <a:lnTo>
                    <a:pt x="469099" y="181927"/>
                  </a:lnTo>
                  <a:lnTo>
                    <a:pt x="466686" y="181444"/>
                  </a:lnTo>
                  <a:lnTo>
                    <a:pt x="466686" y="186334"/>
                  </a:lnTo>
                  <a:lnTo>
                    <a:pt x="465823" y="190563"/>
                  </a:lnTo>
                  <a:lnTo>
                    <a:pt x="464286" y="192087"/>
                  </a:lnTo>
                  <a:lnTo>
                    <a:pt x="461403" y="192595"/>
                  </a:lnTo>
                  <a:lnTo>
                    <a:pt x="459003" y="190868"/>
                  </a:lnTo>
                  <a:lnTo>
                    <a:pt x="458127" y="189141"/>
                  </a:lnTo>
                  <a:lnTo>
                    <a:pt x="459003" y="184835"/>
                  </a:lnTo>
                  <a:lnTo>
                    <a:pt x="460743" y="183743"/>
                  </a:lnTo>
                  <a:lnTo>
                    <a:pt x="465493" y="184708"/>
                  </a:lnTo>
                  <a:lnTo>
                    <a:pt x="466686" y="186334"/>
                  </a:lnTo>
                  <a:lnTo>
                    <a:pt x="466686" y="181444"/>
                  </a:lnTo>
                  <a:lnTo>
                    <a:pt x="458546" y="179781"/>
                  </a:lnTo>
                  <a:lnTo>
                    <a:pt x="454723" y="182143"/>
                  </a:lnTo>
                  <a:lnTo>
                    <a:pt x="453567" y="187896"/>
                  </a:lnTo>
                  <a:lnTo>
                    <a:pt x="453466" y="189141"/>
                  </a:lnTo>
                  <a:lnTo>
                    <a:pt x="454126" y="191147"/>
                  </a:lnTo>
                  <a:lnTo>
                    <a:pt x="457225" y="193776"/>
                  </a:lnTo>
                  <a:lnTo>
                    <a:pt x="452526" y="194818"/>
                  </a:lnTo>
                  <a:lnTo>
                    <a:pt x="450583" y="196913"/>
                  </a:lnTo>
                  <a:lnTo>
                    <a:pt x="449033" y="204584"/>
                  </a:lnTo>
                  <a:lnTo>
                    <a:pt x="452170" y="208051"/>
                  </a:lnTo>
                  <a:lnTo>
                    <a:pt x="463677" y="210400"/>
                  </a:lnTo>
                  <a:lnTo>
                    <a:pt x="467741" y="208051"/>
                  </a:lnTo>
                  <a:lnTo>
                    <a:pt x="467817" y="207759"/>
                  </a:lnTo>
                  <a:lnTo>
                    <a:pt x="468109" y="206311"/>
                  </a:lnTo>
                  <a:lnTo>
                    <a:pt x="469214" y="200799"/>
                  </a:lnTo>
                  <a:lnTo>
                    <a:pt x="469239" y="200164"/>
                  </a:lnTo>
                  <a:lnTo>
                    <a:pt x="468160" y="197675"/>
                  </a:lnTo>
                  <a:lnTo>
                    <a:pt x="466128" y="196303"/>
                  </a:lnTo>
                  <a:lnTo>
                    <a:pt x="464350" y="195122"/>
                  </a:lnTo>
                  <a:lnTo>
                    <a:pt x="464350" y="200799"/>
                  </a:lnTo>
                  <a:lnTo>
                    <a:pt x="463499" y="205028"/>
                  </a:lnTo>
                  <a:lnTo>
                    <a:pt x="461454" y="206311"/>
                  </a:lnTo>
                  <a:lnTo>
                    <a:pt x="455764" y="205155"/>
                  </a:lnTo>
                  <a:lnTo>
                    <a:pt x="454291" y="203276"/>
                  </a:lnTo>
                  <a:lnTo>
                    <a:pt x="455256" y="198526"/>
                  </a:lnTo>
                  <a:lnTo>
                    <a:pt x="456463" y="196964"/>
                  </a:lnTo>
                  <a:lnTo>
                    <a:pt x="460311" y="196303"/>
                  </a:lnTo>
                  <a:lnTo>
                    <a:pt x="463740" y="198424"/>
                  </a:lnTo>
                  <a:lnTo>
                    <a:pt x="464324" y="200164"/>
                  </a:lnTo>
                  <a:lnTo>
                    <a:pt x="464350" y="200799"/>
                  </a:lnTo>
                  <a:lnTo>
                    <a:pt x="464350" y="195122"/>
                  </a:lnTo>
                  <a:lnTo>
                    <a:pt x="464210" y="195021"/>
                  </a:lnTo>
                  <a:lnTo>
                    <a:pt x="468185" y="194005"/>
                  </a:lnTo>
                  <a:lnTo>
                    <a:pt x="469684" y="192595"/>
                  </a:lnTo>
                  <a:lnTo>
                    <a:pt x="470319" y="191985"/>
                  </a:lnTo>
                  <a:lnTo>
                    <a:pt x="471690" y="185204"/>
                  </a:lnTo>
                  <a:close/>
                </a:path>
                <a:path w="1424304" h="235584">
                  <a:moveTo>
                    <a:pt x="491959" y="190563"/>
                  </a:moveTo>
                  <a:lnTo>
                    <a:pt x="490499" y="187896"/>
                  </a:lnTo>
                  <a:lnTo>
                    <a:pt x="489470" y="186016"/>
                  </a:lnTo>
                  <a:lnTo>
                    <a:pt x="486879" y="185496"/>
                  </a:lnTo>
                  <a:lnTo>
                    <a:pt x="486879" y="191731"/>
                  </a:lnTo>
                  <a:lnTo>
                    <a:pt x="483628" y="207759"/>
                  </a:lnTo>
                  <a:lnTo>
                    <a:pt x="481088" y="210210"/>
                  </a:lnTo>
                  <a:lnTo>
                    <a:pt x="475576" y="209105"/>
                  </a:lnTo>
                  <a:lnTo>
                    <a:pt x="474129" y="205587"/>
                  </a:lnTo>
                  <a:lnTo>
                    <a:pt x="477329" y="190220"/>
                  </a:lnTo>
                  <a:lnTo>
                    <a:pt x="479869" y="187896"/>
                  </a:lnTo>
                  <a:lnTo>
                    <a:pt x="482727" y="188455"/>
                  </a:lnTo>
                  <a:lnTo>
                    <a:pt x="485355" y="189001"/>
                  </a:lnTo>
                  <a:lnTo>
                    <a:pt x="486879" y="191731"/>
                  </a:lnTo>
                  <a:lnTo>
                    <a:pt x="486879" y="185496"/>
                  </a:lnTo>
                  <a:lnTo>
                    <a:pt x="477939" y="183692"/>
                  </a:lnTo>
                  <a:lnTo>
                    <a:pt x="472935" y="187121"/>
                  </a:lnTo>
                  <a:lnTo>
                    <a:pt x="468871" y="207098"/>
                  </a:lnTo>
                  <a:lnTo>
                    <a:pt x="471982" y="212051"/>
                  </a:lnTo>
                  <a:lnTo>
                    <a:pt x="483069" y="214287"/>
                  </a:lnTo>
                  <a:lnTo>
                    <a:pt x="487921" y="210794"/>
                  </a:lnTo>
                  <a:lnTo>
                    <a:pt x="488048" y="210210"/>
                  </a:lnTo>
                  <a:lnTo>
                    <a:pt x="491896" y="191147"/>
                  </a:lnTo>
                  <a:lnTo>
                    <a:pt x="491959" y="190563"/>
                  </a:lnTo>
                  <a:close/>
                </a:path>
                <a:path w="1424304" h="235584">
                  <a:moveTo>
                    <a:pt x="588670" y="201447"/>
                  </a:moveTo>
                  <a:lnTo>
                    <a:pt x="588543" y="201015"/>
                  </a:lnTo>
                  <a:lnTo>
                    <a:pt x="569937" y="199250"/>
                  </a:lnTo>
                  <a:lnTo>
                    <a:pt x="569214" y="203390"/>
                  </a:lnTo>
                  <a:lnTo>
                    <a:pt x="572363" y="203555"/>
                  </a:lnTo>
                  <a:lnTo>
                    <a:pt x="582422" y="204508"/>
                  </a:lnTo>
                  <a:lnTo>
                    <a:pt x="570458" y="227482"/>
                  </a:lnTo>
                  <a:lnTo>
                    <a:pt x="575487" y="227952"/>
                  </a:lnTo>
                  <a:lnTo>
                    <a:pt x="588670" y="201447"/>
                  </a:lnTo>
                  <a:close/>
                </a:path>
                <a:path w="1424304" h="235584">
                  <a:moveTo>
                    <a:pt x="608634" y="206514"/>
                  </a:moveTo>
                  <a:lnTo>
                    <a:pt x="607631" y="205054"/>
                  </a:lnTo>
                  <a:lnTo>
                    <a:pt x="605637" y="202196"/>
                  </a:lnTo>
                  <a:lnTo>
                    <a:pt x="603656" y="202018"/>
                  </a:lnTo>
                  <a:lnTo>
                    <a:pt x="603656" y="208127"/>
                  </a:lnTo>
                  <a:lnTo>
                    <a:pt x="602107" y="224421"/>
                  </a:lnTo>
                  <a:lnTo>
                    <a:pt x="599859" y="227126"/>
                  </a:lnTo>
                  <a:lnTo>
                    <a:pt x="594245" y="226580"/>
                  </a:lnTo>
                  <a:lnTo>
                    <a:pt x="592429" y="223240"/>
                  </a:lnTo>
                  <a:lnTo>
                    <a:pt x="593217" y="215620"/>
                  </a:lnTo>
                  <a:lnTo>
                    <a:pt x="594004" y="207619"/>
                  </a:lnTo>
                  <a:lnTo>
                    <a:pt x="596277" y="205054"/>
                  </a:lnTo>
                  <a:lnTo>
                    <a:pt x="601865" y="205587"/>
                  </a:lnTo>
                  <a:lnTo>
                    <a:pt x="603656" y="208127"/>
                  </a:lnTo>
                  <a:lnTo>
                    <a:pt x="603656" y="202018"/>
                  </a:lnTo>
                  <a:lnTo>
                    <a:pt x="593928" y="201091"/>
                  </a:lnTo>
                  <a:lnTo>
                    <a:pt x="589292" y="205016"/>
                  </a:lnTo>
                  <a:lnTo>
                    <a:pt x="588187" y="216827"/>
                  </a:lnTo>
                  <a:lnTo>
                    <a:pt x="587362" y="225310"/>
                  </a:lnTo>
                  <a:lnTo>
                    <a:pt x="590969" y="229895"/>
                  </a:lnTo>
                  <a:lnTo>
                    <a:pt x="602234" y="230974"/>
                  </a:lnTo>
                  <a:lnTo>
                    <a:pt x="606539" y="227126"/>
                  </a:lnTo>
                  <a:lnTo>
                    <a:pt x="606691" y="226987"/>
                  </a:lnTo>
                  <a:lnTo>
                    <a:pt x="608634" y="206514"/>
                  </a:lnTo>
                  <a:close/>
                </a:path>
                <a:path w="1424304" h="235584">
                  <a:moveTo>
                    <a:pt x="825944" y="230263"/>
                  </a:moveTo>
                  <a:lnTo>
                    <a:pt x="825639" y="225132"/>
                  </a:lnTo>
                  <a:lnTo>
                    <a:pt x="825373" y="220370"/>
                  </a:lnTo>
                  <a:lnTo>
                    <a:pt x="822515" y="217754"/>
                  </a:lnTo>
                  <a:lnTo>
                    <a:pt x="818172" y="217424"/>
                  </a:lnTo>
                  <a:lnTo>
                    <a:pt x="814971" y="217398"/>
                  </a:lnTo>
                  <a:lnTo>
                    <a:pt x="813447" y="217487"/>
                  </a:lnTo>
                  <a:lnTo>
                    <a:pt x="813282" y="210566"/>
                  </a:lnTo>
                  <a:lnTo>
                    <a:pt x="823518" y="209969"/>
                  </a:lnTo>
                  <a:lnTo>
                    <a:pt x="823366" y="205994"/>
                  </a:lnTo>
                  <a:lnTo>
                    <a:pt x="808875" y="206832"/>
                  </a:lnTo>
                  <a:lnTo>
                    <a:pt x="808990" y="210185"/>
                  </a:lnTo>
                  <a:lnTo>
                    <a:pt x="809015" y="217081"/>
                  </a:lnTo>
                  <a:lnTo>
                    <a:pt x="809104" y="221399"/>
                  </a:lnTo>
                  <a:lnTo>
                    <a:pt x="811542" y="221081"/>
                  </a:lnTo>
                  <a:lnTo>
                    <a:pt x="813981" y="220954"/>
                  </a:lnTo>
                  <a:lnTo>
                    <a:pt x="815225" y="220954"/>
                  </a:lnTo>
                  <a:lnTo>
                    <a:pt x="818959" y="221615"/>
                  </a:lnTo>
                  <a:lnTo>
                    <a:pt x="820496" y="223100"/>
                  </a:lnTo>
                  <a:lnTo>
                    <a:pt x="820839" y="228968"/>
                  </a:lnTo>
                  <a:lnTo>
                    <a:pt x="818756" y="231013"/>
                  </a:lnTo>
                  <a:lnTo>
                    <a:pt x="813282" y="231317"/>
                  </a:lnTo>
                  <a:lnTo>
                    <a:pt x="810945" y="230847"/>
                  </a:lnTo>
                  <a:lnTo>
                    <a:pt x="809053" y="229577"/>
                  </a:lnTo>
                  <a:lnTo>
                    <a:pt x="808786" y="233819"/>
                  </a:lnTo>
                  <a:lnTo>
                    <a:pt x="810793" y="234670"/>
                  </a:lnTo>
                  <a:lnTo>
                    <a:pt x="813219" y="235140"/>
                  </a:lnTo>
                  <a:lnTo>
                    <a:pt x="822794" y="234581"/>
                  </a:lnTo>
                  <a:lnTo>
                    <a:pt x="825944" y="230263"/>
                  </a:lnTo>
                  <a:close/>
                </a:path>
                <a:path w="1424304" h="235584">
                  <a:moveTo>
                    <a:pt x="847115" y="228803"/>
                  </a:moveTo>
                  <a:lnTo>
                    <a:pt x="845947" y="208394"/>
                  </a:lnTo>
                  <a:lnTo>
                    <a:pt x="842289" y="204457"/>
                  </a:lnTo>
                  <a:lnTo>
                    <a:pt x="842200" y="226974"/>
                  </a:lnTo>
                  <a:lnTo>
                    <a:pt x="840371" y="229984"/>
                  </a:lnTo>
                  <a:lnTo>
                    <a:pt x="834745" y="230314"/>
                  </a:lnTo>
                  <a:lnTo>
                    <a:pt x="832459" y="227291"/>
                  </a:lnTo>
                  <a:lnTo>
                    <a:pt x="831634" y="211594"/>
                  </a:lnTo>
                  <a:lnTo>
                    <a:pt x="833501" y="208711"/>
                  </a:lnTo>
                  <a:lnTo>
                    <a:pt x="839089" y="208394"/>
                  </a:lnTo>
                  <a:lnTo>
                    <a:pt x="841248" y="210642"/>
                  </a:lnTo>
                  <a:lnTo>
                    <a:pt x="842200" y="226974"/>
                  </a:lnTo>
                  <a:lnTo>
                    <a:pt x="842200" y="204470"/>
                  </a:lnTo>
                  <a:lnTo>
                    <a:pt x="830541" y="205143"/>
                  </a:lnTo>
                  <a:lnTo>
                    <a:pt x="826579" y="209727"/>
                  </a:lnTo>
                  <a:lnTo>
                    <a:pt x="827760" y="230098"/>
                  </a:lnTo>
                  <a:lnTo>
                    <a:pt x="832027" y="234073"/>
                  </a:lnTo>
                  <a:lnTo>
                    <a:pt x="843318" y="233426"/>
                  </a:lnTo>
                  <a:lnTo>
                    <a:pt x="845883" y="230314"/>
                  </a:lnTo>
                  <a:lnTo>
                    <a:pt x="847115" y="228803"/>
                  </a:lnTo>
                  <a:close/>
                </a:path>
                <a:path w="1424304" h="235584">
                  <a:moveTo>
                    <a:pt x="945464" y="212166"/>
                  </a:moveTo>
                  <a:lnTo>
                    <a:pt x="941641" y="212699"/>
                  </a:lnTo>
                  <a:lnTo>
                    <a:pt x="940333" y="203365"/>
                  </a:lnTo>
                  <a:lnTo>
                    <a:pt x="939914" y="200723"/>
                  </a:lnTo>
                  <a:lnTo>
                    <a:pt x="939812" y="200164"/>
                  </a:lnTo>
                  <a:lnTo>
                    <a:pt x="939165" y="194894"/>
                  </a:lnTo>
                  <a:lnTo>
                    <a:pt x="937234" y="195160"/>
                  </a:lnTo>
                  <a:lnTo>
                    <a:pt x="937234" y="213309"/>
                  </a:lnTo>
                  <a:lnTo>
                    <a:pt x="929830" y="214337"/>
                  </a:lnTo>
                  <a:lnTo>
                    <a:pt x="934808" y="203365"/>
                  </a:lnTo>
                  <a:lnTo>
                    <a:pt x="935583" y="200736"/>
                  </a:lnTo>
                  <a:lnTo>
                    <a:pt x="935863" y="203365"/>
                  </a:lnTo>
                  <a:lnTo>
                    <a:pt x="937234" y="213309"/>
                  </a:lnTo>
                  <a:lnTo>
                    <a:pt x="937234" y="195160"/>
                  </a:lnTo>
                  <a:lnTo>
                    <a:pt x="934935" y="195465"/>
                  </a:lnTo>
                  <a:lnTo>
                    <a:pt x="932459" y="200736"/>
                  </a:lnTo>
                  <a:lnTo>
                    <a:pt x="928103" y="209702"/>
                  </a:lnTo>
                  <a:lnTo>
                    <a:pt x="925055" y="215696"/>
                  </a:lnTo>
                  <a:lnTo>
                    <a:pt x="925118" y="216141"/>
                  </a:lnTo>
                  <a:lnTo>
                    <a:pt x="925868" y="218401"/>
                  </a:lnTo>
                  <a:lnTo>
                    <a:pt x="937704" y="216750"/>
                  </a:lnTo>
                  <a:lnTo>
                    <a:pt x="938339" y="221272"/>
                  </a:lnTo>
                  <a:lnTo>
                    <a:pt x="938593" y="223786"/>
                  </a:lnTo>
                  <a:lnTo>
                    <a:pt x="943165" y="223164"/>
                  </a:lnTo>
                  <a:lnTo>
                    <a:pt x="942441" y="218401"/>
                  </a:lnTo>
                  <a:lnTo>
                    <a:pt x="942200" y="216750"/>
                  </a:lnTo>
                  <a:lnTo>
                    <a:pt x="942111" y="216141"/>
                  </a:lnTo>
                  <a:lnTo>
                    <a:pt x="945400" y="215696"/>
                  </a:lnTo>
                  <a:lnTo>
                    <a:pt x="945426" y="214337"/>
                  </a:lnTo>
                  <a:lnTo>
                    <a:pt x="945464" y="212699"/>
                  </a:lnTo>
                  <a:lnTo>
                    <a:pt x="945464" y="212166"/>
                  </a:lnTo>
                  <a:close/>
                </a:path>
                <a:path w="1424304" h="235584">
                  <a:moveTo>
                    <a:pt x="966038" y="216027"/>
                  </a:moveTo>
                  <a:lnTo>
                    <a:pt x="963320" y="196278"/>
                  </a:lnTo>
                  <a:lnTo>
                    <a:pt x="963218" y="195618"/>
                  </a:lnTo>
                  <a:lnTo>
                    <a:pt x="960983" y="193611"/>
                  </a:lnTo>
                  <a:lnTo>
                    <a:pt x="960983" y="214591"/>
                  </a:lnTo>
                  <a:lnTo>
                    <a:pt x="959408" y="217741"/>
                  </a:lnTo>
                  <a:lnTo>
                    <a:pt x="953808" y="218516"/>
                  </a:lnTo>
                  <a:lnTo>
                    <a:pt x="951280" y="215684"/>
                  </a:lnTo>
                  <a:lnTo>
                    <a:pt x="949210" y="200075"/>
                  </a:lnTo>
                  <a:lnTo>
                    <a:pt x="950836" y="197053"/>
                  </a:lnTo>
                  <a:lnTo>
                    <a:pt x="956398" y="196278"/>
                  </a:lnTo>
                  <a:lnTo>
                    <a:pt x="958735" y="198335"/>
                  </a:lnTo>
                  <a:lnTo>
                    <a:pt x="959904" y="206895"/>
                  </a:lnTo>
                  <a:lnTo>
                    <a:pt x="960983" y="214591"/>
                  </a:lnTo>
                  <a:lnTo>
                    <a:pt x="960983" y="193611"/>
                  </a:lnTo>
                  <a:lnTo>
                    <a:pt x="959307" y="192100"/>
                  </a:lnTo>
                  <a:lnTo>
                    <a:pt x="947623" y="193725"/>
                  </a:lnTo>
                  <a:lnTo>
                    <a:pt x="944029" y="198615"/>
                  </a:lnTo>
                  <a:lnTo>
                    <a:pt x="946823" y="218846"/>
                  </a:lnTo>
                  <a:lnTo>
                    <a:pt x="951395" y="222491"/>
                  </a:lnTo>
                  <a:lnTo>
                    <a:pt x="962609" y="220941"/>
                  </a:lnTo>
                  <a:lnTo>
                    <a:pt x="964311" y="218516"/>
                  </a:lnTo>
                  <a:lnTo>
                    <a:pt x="966038" y="216027"/>
                  </a:lnTo>
                  <a:close/>
                </a:path>
                <a:path w="1424304" h="235584">
                  <a:moveTo>
                    <a:pt x="1194511" y="162394"/>
                  </a:moveTo>
                  <a:lnTo>
                    <a:pt x="1193368" y="158013"/>
                  </a:lnTo>
                  <a:lnTo>
                    <a:pt x="1189202" y="159727"/>
                  </a:lnTo>
                  <a:lnTo>
                    <a:pt x="1181963" y="162255"/>
                  </a:lnTo>
                  <a:lnTo>
                    <a:pt x="1183373" y="159270"/>
                  </a:lnTo>
                  <a:lnTo>
                    <a:pt x="1185252" y="155486"/>
                  </a:lnTo>
                  <a:lnTo>
                    <a:pt x="1187958" y="149288"/>
                  </a:lnTo>
                  <a:lnTo>
                    <a:pt x="1188631" y="146062"/>
                  </a:lnTo>
                  <a:lnTo>
                    <a:pt x="1185964" y="138442"/>
                  </a:lnTo>
                  <a:lnTo>
                    <a:pt x="1182255" y="136486"/>
                  </a:lnTo>
                  <a:lnTo>
                    <a:pt x="1174686" y="139141"/>
                  </a:lnTo>
                  <a:lnTo>
                    <a:pt x="1172425" y="140766"/>
                  </a:lnTo>
                  <a:lnTo>
                    <a:pt x="1170330" y="143548"/>
                  </a:lnTo>
                  <a:lnTo>
                    <a:pt x="1172730" y="147408"/>
                  </a:lnTo>
                  <a:lnTo>
                    <a:pt x="1173835" y="144919"/>
                  </a:lnTo>
                  <a:lnTo>
                    <a:pt x="1175410" y="143268"/>
                  </a:lnTo>
                  <a:lnTo>
                    <a:pt x="1180109" y="141630"/>
                  </a:lnTo>
                  <a:lnTo>
                    <a:pt x="1182230" y="142671"/>
                  </a:lnTo>
                  <a:lnTo>
                    <a:pt x="1183741" y="147066"/>
                  </a:lnTo>
                  <a:lnTo>
                    <a:pt x="1183640" y="148996"/>
                  </a:lnTo>
                  <a:lnTo>
                    <a:pt x="1179753" y="158292"/>
                  </a:lnTo>
                  <a:lnTo>
                    <a:pt x="1177531" y="163017"/>
                  </a:lnTo>
                  <a:lnTo>
                    <a:pt x="1176312" y="165417"/>
                  </a:lnTo>
                  <a:lnTo>
                    <a:pt x="1177848" y="168224"/>
                  </a:lnTo>
                  <a:lnTo>
                    <a:pt x="1194511" y="162394"/>
                  </a:lnTo>
                  <a:close/>
                </a:path>
                <a:path w="1424304" h="235584">
                  <a:moveTo>
                    <a:pt x="1213294" y="151663"/>
                  </a:moveTo>
                  <a:lnTo>
                    <a:pt x="1208062" y="136715"/>
                  </a:lnTo>
                  <a:lnTo>
                    <a:pt x="1208062" y="151244"/>
                  </a:lnTo>
                  <a:lnTo>
                    <a:pt x="1207135" y="154647"/>
                  </a:lnTo>
                  <a:lnTo>
                    <a:pt x="1204556" y="155524"/>
                  </a:lnTo>
                  <a:lnTo>
                    <a:pt x="1201826" y="156502"/>
                  </a:lnTo>
                  <a:lnTo>
                    <a:pt x="1198791" y="154228"/>
                  </a:lnTo>
                  <a:lnTo>
                    <a:pt x="1193685" y="139369"/>
                  </a:lnTo>
                  <a:lnTo>
                    <a:pt x="1194689" y="136093"/>
                  </a:lnTo>
                  <a:lnTo>
                    <a:pt x="1199959" y="134239"/>
                  </a:lnTo>
                  <a:lnTo>
                    <a:pt x="1202651" y="135801"/>
                  </a:lnTo>
                  <a:lnTo>
                    <a:pt x="1208062" y="151244"/>
                  </a:lnTo>
                  <a:lnTo>
                    <a:pt x="1208062" y="136715"/>
                  </a:lnTo>
                  <a:lnTo>
                    <a:pt x="1207198" y="134239"/>
                  </a:lnTo>
                  <a:lnTo>
                    <a:pt x="1206500" y="132257"/>
                  </a:lnTo>
                  <a:lnTo>
                    <a:pt x="1201991" y="129578"/>
                  </a:lnTo>
                  <a:lnTo>
                    <a:pt x="1190879" y="133464"/>
                  </a:lnTo>
                  <a:lnTo>
                    <a:pt x="1188313" y="138963"/>
                  </a:lnTo>
                  <a:lnTo>
                    <a:pt x="1195044" y="158203"/>
                  </a:lnTo>
                  <a:lnTo>
                    <a:pt x="1200238" y="160870"/>
                  </a:lnTo>
                  <a:lnTo>
                    <a:pt x="1210906" y="157137"/>
                  </a:lnTo>
                  <a:lnTo>
                    <a:pt x="1211186" y="156502"/>
                  </a:lnTo>
                  <a:lnTo>
                    <a:pt x="1213294" y="151663"/>
                  </a:lnTo>
                  <a:close/>
                </a:path>
                <a:path w="1424304" h="235584">
                  <a:moveTo>
                    <a:pt x="1301661" y="120865"/>
                  </a:moveTo>
                  <a:lnTo>
                    <a:pt x="1300645" y="118821"/>
                  </a:lnTo>
                  <a:lnTo>
                    <a:pt x="1298536" y="114376"/>
                  </a:lnTo>
                  <a:lnTo>
                    <a:pt x="1297051" y="111175"/>
                  </a:lnTo>
                  <a:lnTo>
                    <a:pt x="1292250" y="100647"/>
                  </a:lnTo>
                  <a:lnTo>
                    <a:pt x="1289443" y="94500"/>
                  </a:lnTo>
                  <a:lnTo>
                    <a:pt x="1280020" y="100812"/>
                  </a:lnTo>
                  <a:lnTo>
                    <a:pt x="1281798" y="104457"/>
                  </a:lnTo>
                  <a:lnTo>
                    <a:pt x="1286840" y="100647"/>
                  </a:lnTo>
                  <a:lnTo>
                    <a:pt x="1293215" y="114566"/>
                  </a:lnTo>
                  <a:lnTo>
                    <a:pt x="1296009" y="120865"/>
                  </a:lnTo>
                  <a:lnTo>
                    <a:pt x="1296911" y="123024"/>
                  </a:lnTo>
                  <a:lnTo>
                    <a:pt x="1301661" y="120865"/>
                  </a:lnTo>
                  <a:close/>
                </a:path>
                <a:path w="1424304" h="235584">
                  <a:moveTo>
                    <a:pt x="1323898" y="106362"/>
                  </a:moveTo>
                  <a:lnTo>
                    <a:pt x="1318641" y="94843"/>
                  </a:lnTo>
                  <a:lnTo>
                    <a:pt x="1318641" y="106426"/>
                  </a:lnTo>
                  <a:lnTo>
                    <a:pt x="1318044" y="109905"/>
                  </a:lnTo>
                  <a:lnTo>
                    <a:pt x="1312900" y="112242"/>
                  </a:lnTo>
                  <a:lnTo>
                    <a:pt x="1309687" y="110248"/>
                  </a:lnTo>
                  <a:lnTo>
                    <a:pt x="1303248" y="95923"/>
                  </a:lnTo>
                  <a:lnTo>
                    <a:pt x="1303934" y="92544"/>
                  </a:lnTo>
                  <a:lnTo>
                    <a:pt x="1306576" y="91351"/>
                  </a:lnTo>
                  <a:lnTo>
                    <a:pt x="1309014" y="90220"/>
                  </a:lnTo>
                  <a:lnTo>
                    <a:pt x="1311859" y="91541"/>
                  </a:lnTo>
                  <a:lnTo>
                    <a:pt x="1318641" y="106426"/>
                  </a:lnTo>
                  <a:lnTo>
                    <a:pt x="1318641" y="94843"/>
                  </a:lnTo>
                  <a:lnTo>
                    <a:pt x="1316532" y="90220"/>
                  </a:lnTo>
                  <a:lnTo>
                    <a:pt x="1315351" y="87655"/>
                  </a:lnTo>
                  <a:lnTo>
                    <a:pt x="1310601" y="85407"/>
                  </a:lnTo>
                  <a:lnTo>
                    <a:pt x="1299895" y="90284"/>
                  </a:lnTo>
                  <a:lnTo>
                    <a:pt x="1297863" y="96012"/>
                  </a:lnTo>
                  <a:lnTo>
                    <a:pt x="1302626" y="106426"/>
                  </a:lnTo>
                  <a:lnTo>
                    <a:pt x="1306309" y="114566"/>
                  </a:lnTo>
                  <a:lnTo>
                    <a:pt x="1311732" y="116738"/>
                  </a:lnTo>
                  <a:lnTo>
                    <a:pt x="1321587" y="112242"/>
                  </a:lnTo>
                  <a:lnTo>
                    <a:pt x="1322031" y="112039"/>
                  </a:lnTo>
                  <a:lnTo>
                    <a:pt x="1323898" y="106362"/>
                  </a:lnTo>
                  <a:close/>
                </a:path>
                <a:path w="1424304" h="235584">
                  <a:moveTo>
                    <a:pt x="1424190" y="56959"/>
                  </a:moveTo>
                  <a:lnTo>
                    <a:pt x="1418945" y="47294"/>
                  </a:lnTo>
                  <a:lnTo>
                    <a:pt x="1418945" y="57391"/>
                  </a:lnTo>
                  <a:lnTo>
                    <a:pt x="1418577" y="60883"/>
                  </a:lnTo>
                  <a:lnTo>
                    <a:pt x="1413637" y="63576"/>
                  </a:lnTo>
                  <a:lnTo>
                    <a:pt x="1410258" y="61810"/>
                  </a:lnTo>
                  <a:lnTo>
                    <a:pt x="1402842" y="47955"/>
                  </a:lnTo>
                  <a:lnTo>
                    <a:pt x="1403324" y="44551"/>
                  </a:lnTo>
                  <a:lnTo>
                    <a:pt x="1408252" y="41871"/>
                  </a:lnTo>
                  <a:lnTo>
                    <a:pt x="1411147" y="42989"/>
                  </a:lnTo>
                  <a:lnTo>
                    <a:pt x="1418945" y="57391"/>
                  </a:lnTo>
                  <a:lnTo>
                    <a:pt x="1418945" y="47294"/>
                  </a:lnTo>
                  <a:lnTo>
                    <a:pt x="1416011" y="41871"/>
                  </a:lnTo>
                  <a:lnTo>
                    <a:pt x="1414386" y="38874"/>
                  </a:lnTo>
                  <a:lnTo>
                    <a:pt x="1409496" y="36957"/>
                  </a:lnTo>
                  <a:lnTo>
                    <a:pt x="1399146" y="42570"/>
                  </a:lnTo>
                  <a:lnTo>
                    <a:pt x="1397495" y="48412"/>
                  </a:lnTo>
                  <a:lnTo>
                    <a:pt x="1402549" y="57772"/>
                  </a:lnTo>
                  <a:lnTo>
                    <a:pt x="1407210" y="66344"/>
                  </a:lnTo>
                  <a:lnTo>
                    <a:pt x="1412760" y="68148"/>
                  </a:lnTo>
                  <a:lnTo>
                    <a:pt x="1421193" y="63576"/>
                  </a:lnTo>
                  <a:lnTo>
                    <a:pt x="1422692" y="62763"/>
                  </a:lnTo>
                  <a:lnTo>
                    <a:pt x="1424190" y="5695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5" name="object 105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234816" y="5687174"/>
              <a:ext cx="319404" cy="42290"/>
            </a:xfrm>
            <a:prstGeom prst="rect">
              <a:avLst/>
            </a:prstGeom>
          </p:spPr>
        </p:pic>
        <p:sp>
          <p:nvSpPr>
            <p:cNvPr id="106" name="object 106" descr=""/>
            <p:cNvSpPr/>
            <p:nvPr/>
          </p:nvSpPr>
          <p:spPr>
            <a:xfrm>
              <a:off x="2891434" y="6459816"/>
              <a:ext cx="33020" cy="39370"/>
            </a:xfrm>
            <a:custGeom>
              <a:avLst/>
              <a:gdLst/>
              <a:ahLst/>
              <a:cxnLst/>
              <a:rect l="l" t="t" r="r" b="b"/>
              <a:pathLst>
                <a:path w="33019" h="39370">
                  <a:moveTo>
                    <a:pt x="32600" y="0"/>
                  </a:moveTo>
                  <a:lnTo>
                    <a:pt x="25273" y="0"/>
                  </a:lnTo>
                  <a:lnTo>
                    <a:pt x="25450" y="4889"/>
                  </a:lnTo>
                  <a:lnTo>
                    <a:pt x="25450" y="16383"/>
                  </a:lnTo>
                  <a:lnTo>
                    <a:pt x="7213" y="16383"/>
                  </a:lnTo>
                  <a:lnTo>
                    <a:pt x="7213" y="5410"/>
                  </a:lnTo>
                  <a:lnTo>
                    <a:pt x="7378" y="0"/>
                  </a:lnTo>
                  <a:lnTo>
                    <a:pt x="63" y="0"/>
                  </a:lnTo>
                  <a:lnTo>
                    <a:pt x="177" y="4762"/>
                  </a:lnTo>
                  <a:lnTo>
                    <a:pt x="177" y="33985"/>
                  </a:lnTo>
                  <a:lnTo>
                    <a:pt x="0" y="39331"/>
                  </a:lnTo>
                  <a:lnTo>
                    <a:pt x="7327" y="39331"/>
                  </a:lnTo>
                  <a:lnTo>
                    <a:pt x="7213" y="33693"/>
                  </a:lnTo>
                  <a:lnTo>
                    <a:pt x="7213" y="22479"/>
                  </a:lnTo>
                  <a:lnTo>
                    <a:pt x="25450" y="22479"/>
                  </a:lnTo>
                  <a:lnTo>
                    <a:pt x="25450" y="33693"/>
                  </a:lnTo>
                  <a:lnTo>
                    <a:pt x="25273" y="39331"/>
                  </a:lnTo>
                  <a:lnTo>
                    <a:pt x="32600" y="39331"/>
                  </a:lnTo>
                  <a:lnTo>
                    <a:pt x="32486" y="33693"/>
                  </a:lnTo>
                  <a:lnTo>
                    <a:pt x="32524" y="2387"/>
                  </a:lnTo>
                  <a:lnTo>
                    <a:pt x="326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7" name="object 107" descr=""/>
          <p:cNvSpPr txBox="1"/>
          <p:nvPr/>
        </p:nvSpPr>
        <p:spPr>
          <a:xfrm>
            <a:off x="311185" y="7044589"/>
            <a:ext cx="1882139" cy="10344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index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bar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sextant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slid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along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arc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until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index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mirror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reflects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Sun’s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image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onto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horizon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70" i="1">
                <a:solidFill>
                  <a:srgbClr val="231F20"/>
                </a:solidFill>
                <a:latin typeface="Trebuchet MS"/>
                <a:cs typeface="Trebuchet MS"/>
              </a:rPr>
              <a:t>mirror.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When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two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images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coincide,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shown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‘Sun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contact’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box,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reading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arc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represents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sextant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altitude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ts val="965"/>
              </a:lnSpc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Sun.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9112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5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SEXTANT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11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335299" y="3869372"/>
            <a:ext cx="2454275" cy="29013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2065" indent="11430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device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clearly,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adjusted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remove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various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errors.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65"/>
              </a:lnSpc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follows: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8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Perpendicularity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ts val="969"/>
              </a:lnSpc>
            </a:pP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Effect: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Images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80"/>
              </a:lnSpc>
            </a:pP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Cause:</a:t>
            </a:r>
            <a:r>
              <a:rPr dirty="0" sz="900" spc="-1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mirrors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parallel.</a:t>
            </a:r>
            <a:endParaRPr sz="900">
              <a:latin typeface="Tahoma"/>
              <a:cs typeface="Tahoma"/>
            </a:endParaRPr>
          </a:p>
          <a:p>
            <a:pPr marL="367665" marR="5080" indent="-355600">
              <a:lnSpc>
                <a:spcPts val="980"/>
              </a:lnSpc>
              <a:spcBef>
                <a:spcPts val="6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Cure:</a:t>
            </a:r>
            <a:r>
              <a:rPr dirty="0" sz="900" spc="3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Adjust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mirror.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across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sextant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see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image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arc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mirror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adjacent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actual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arc,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illustration.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arrange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this,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something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60°.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arc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not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perfectly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image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‘step’,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shows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perpendicularity.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Remove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adjusting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screw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back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mirror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tool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provided.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mirror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now ‘true’.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won’t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friendly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sextant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guru.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There’s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do.</a:t>
            </a:r>
            <a:endParaRPr sz="900">
              <a:latin typeface="Tahoma"/>
              <a:cs typeface="Tahoma"/>
            </a:endParaRPr>
          </a:p>
          <a:p>
            <a:pPr marL="367665" marR="98425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Happily,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perpendicularity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common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usually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yourself.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0602" y="4079443"/>
            <a:ext cx="1979803" cy="129189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0031" y="5403926"/>
            <a:ext cx="1979815" cy="130868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0602" y="6739940"/>
            <a:ext cx="1979828" cy="1296657"/>
          </a:xfrm>
          <a:prstGeom prst="rect">
            <a:avLst/>
          </a:prstGeom>
        </p:spPr>
      </p:pic>
      <p:graphicFrame>
        <p:nvGraphicFramePr>
          <p:cNvPr id="9" name="object 9" descr=""/>
          <p:cNvGraphicFramePr>
            <a:graphicFrameLocks noGrp="1"/>
          </p:cNvGraphicFramePr>
          <p:nvPr/>
        </p:nvGraphicFramePr>
        <p:xfrm>
          <a:off x="954087" y="4073093"/>
          <a:ext cx="1992630" cy="3956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9930"/>
              </a:tblGrid>
              <a:tr h="1308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7DC5"/>
                      </a:solidFill>
                      <a:prstDash val="solid"/>
                    </a:lnL>
                    <a:lnR w="12700">
                      <a:solidFill>
                        <a:srgbClr val="007DC5"/>
                      </a:solidFill>
                      <a:prstDash val="solid"/>
                    </a:lnR>
                    <a:lnT w="12700">
                      <a:solidFill>
                        <a:srgbClr val="007DC5"/>
                      </a:solidFill>
                      <a:prstDash val="solid"/>
                    </a:lnT>
                    <a:lnB w="12700">
                      <a:solidFill>
                        <a:srgbClr val="007DC5"/>
                      </a:solidFill>
                      <a:prstDash val="solid"/>
                    </a:lnB>
                  </a:tcPr>
                </a:tc>
              </a:tr>
              <a:tr h="1338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7DC5"/>
                      </a:solidFill>
                      <a:prstDash val="solid"/>
                    </a:lnL>
                    <a:lnR w="12700">
                      <a:solidFill>
                        <a:srgbClr val="007DC5"/>
                      </a:solidFill>
                      <a:prstDash val="solid"/>
                    </a:lnR>
                    <a:lnT w="12700">
                      <a:solidFill>
                        <a:srgbClr val="007DC5"/>
                      </a:solidFill>
                      <a:prstDash val="solid"/>
                    </a:lnT>
                    <a:lnB w="12700">
                      <a:solidFill>
                        <a:srgbClr val="007DC5"/>
                      </a:solidFill>
                      <a:prstDash val="solid"/>
                    </a:lnB>
                  </a:tcPr>
                </a:tc>
              </a:tr>
              <a:tr h="1310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7DC5"/>
                      </a:solidFill>
                      <a:prstDash val="solid"/>
                    </a:lnL>
                    <a:lnR w="12700">
                      <a:solidFill>
                        <a:srgbClr val="007DC5"/>
                      </a:solidFill>
                      <a:prstDash val="solid"/>
                    </a:lnR>
                    <a:lnT w="12700">
                      <a:solidFill>
                        <a:srgbClr val="007DC5"/>
                      </a:solidFill>
                      <a:prstDash val="solid"/>
                    </a:lnT>
                    <a:lnB w="12700">
                      <a:solidFill>
                        <a:srgbClr val="007DC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 descr=""/>
          <p:cNvSpPr/>
          <p:nvPr/>
        </p:nvSpPr>
        <p:spPr>
          <a:xfrm>
            <a:off x="1745538" y="4597095"/>
            <a:ext cx="461009" cy="285115"/>
          </a:xfrm>
          <a:custGeom>
            <a:avLst/>
            <a:gdLst/>
            <a:ahLst/>
            <a:cxnLst/>
            <a:rect l="l" t="t" r="r" b="b"/>
            <a:pathLst>
              <a:path w="461010" h="285114">
                <a:moveTo>
                  <a:pt x="460717" y="142265"/>
                </a:moveTo>
                <a:lnTo>
                  <a:pt x="452489" y="180075"/>
                </a:lnTo>
                <a:lnTo>
                  <a:pt x="429267" y="214053"/>
                </a:lnTo>
                <a:lnTo>
                  <a:pt x="393249" y="242841"/>
                </a:lnTo>
                <a:lnTo>
                  <a:pt x="346630" y="265083"/>
                </a:lnTo>
                <a:lnTo>
                  <a:pt x="291607" y="279423"/>
                </a:lnTo>
                <a:lnTo>
                  <a:pt x="230377" y="284505"/>
                </a:lnTo>
                <a:lnTo>
                  <a:pt x="169131" y="279423"/>
                </a:lnTo>
                <a:lnTo>
                  <a:pt x="114098" y="265083"/>
                </a:lnTo>
                <a:lnTo>
                  <a:pt x="67473" y="242841"/>
                </a:lnTo>
                <a:lnTo>
                  <a:pt x="31451" y="214053"/>
                </a:lnTo>
                <a:lnTo>
                  <a:pt x="8228" y="180075"/>
                </a:lnTo>
                <a:lnTo>
                  <a:pt x="0" y="142265"/>
                </a:lnTo>
                <a:lnTo>
                  <a:pt x="8228" y="104448"/>
                </a:lnTo>
                <a:lnTo>
                  <a:pt x="31451" y="70465"/>
                </a:lnTo>
                <a:lnTo>
                  <a:pt x="67473" y="41671"/>
                </a:lnTo>
                <a:lnTo>
                  <a:pt x="114098" y="19425"/>
                </a:lnTo>
                <a:lnTo>
                  <a:pt x="169131" y="5082"/>
                </a:lnTo>
                <a:lnTo>
                  <a:pt x="230377" y="0"/>
                </a:lnTo>
                <a:lnTo>
                  <a:pt x="291607" y="5082"/>
                </a:lnTo>
                <a:lnTo>
                  <a:pt x="346630" y="19425"/>
                </a:lnTo>
                <a:lnTo>
                  <a:pt x="393249" y="41671"/>
                </a:lnTo>
                <a:lnTo>
                  <a:pt x="429267" y="70465"/>
                </a:lnTo>
                <a:lnTo>
                  <a:pt x="452489" y="104448"/>
                </a:lnTo>
                <a:lnTo>
                  <a:pt x="460717" y="142265"/>
                </a:lnTo>
                <a:close/>
              </a:path>
            </a:pathLst>
          </a:custGeom>
          <a:ln w="19050">
            <a:solidFill>
              <a:srgbClr val="ED1C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745538" y="7276807"/>
            <a:ext cx="461009" cy="285115"/>
          </a:xfrm>
          <a:custGeom>
            <a:avLst/>
            <a:gdLst/>
            <a:ahLst/>
            <a:cxnLst/>
            <a:rect l="l" t="t" r="r" b="b"/>
            <a:pathLst>
              <a:path w="461010" h="285115">
                <a:moveTo>
                  <a:pt x="460717" y="142252"/>
                </a:moveTo>
                <a:lnTo>
                  <a:pt x="452489" y="180063"/>
                </a:lnTo>
                <a:lnTo>
                  <a:pt x="429267" y="214040"/>
                </a:lnTo>
                <a:lnTo>
                  <a:pt x="393249" y="242828"/>
                </a:lnTo>
                <a:lnTo>
                  <a:pt x="346630" y="265071"/>
                </a:lnTo>
                <a:lnTo>
                  <a:pt x="291607" y="279411"/>
                </a:lnTo>
                <a:lnTo>
                  <a:pt x="230377" y="284492"/>
                </a:lnTo>
                <a:lnTo>
                  <a:pt x="169131" y="279411"/>
                </a:lnTo>
                <a:lnTo>
                  <a:pt x="114098" y="265071"/>
                </a:lnTo>
                <a:lnTo>
                  <a:pt x="67473" y="242828"/>
                </a:lnTo>
                <a:lnTo>
                  <a:pt x="31451" y="214040"/>
                </a:lnTo>
                <a:lnTo>
                  <a:pt x="8228" y="180063"/>
                </a:lnTo>
                <a:lnTo>
                  <a:pt x="0" y="142252"/>
                </a:lnTo>
                <a:lnTo>
                  <a:pt x="8228" y="104432"/>
                </a:lnTo>
                <a:lnTo>
                  <a:pt x="31451" y="70450"/>
                </a:lnTo>
                <a:lnTo>
                  <a:pt x="67473" y="41660"/>
                </a:lnTo>
                <a:lnTo>
                  <a:pt x="114098" y="19419"/>
                </a:lnTo>
                <a:lnTo>
                  <a:pt x="169131" y="5080"/>
                </a:lnTo>
                <a:lnTo>
                  <a:pt x="230377" y="0"/>
                </a:lnTo>
                <a:lnTo>
                  <a:pt x="291607" y="5080"/>
                </a:lnTo>
                <a:lnTo>
                  <a:pt x="346630" y="19419"/>
                </a:lnTo>
                <a:lnTo>
                  <a:pt x="393249" y="41660"/>
                </a:lnTo>
                <a:lnTo>
                  <a:pt x="429267" y="70450"/>
                </a:lnTo>
                <a:lnTo>
                  <a:pt x="452489" y="104432"/>
                </a:lnTo>
                <a:lnTo>
                  <a:pt x="460717" y="142252"/>
                </a:lnTo>
                <a:close/>
              </a:path>
            </a:pathLst>
          </a:custGeom>
          <a:ln w="19050">
            <a:solidFill>
              <a:srgbClr val="ED1C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3335299" y="7293508"/>
            <a:ext cx="2438400" cy="78549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This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sextant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has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error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perpendicularity,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shown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reflection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arc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index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mirror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(centre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top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picture).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cure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this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is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adjust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mirror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(centre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picture)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until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arc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its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reflection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run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into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each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other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without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step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(lower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picture).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776414" y="861186"/>
            <a:ext cx="2457450" cy="2218055"/>
            <a:chOff x="776414" y="861186"/>
            <a:chExt cx="2457450" cy="2218055"/>
          </a:xfrm>
        </p:grpSpPr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2764" y="867536"/>
              <a:ext cx="2444267" cy="2204897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82764" y="867536"/>
              <a:ext cx="2444750" cy="2205355"/>
            </a:xfrm>
            <a:custGeom>
              <a:avLst/>
              <a:gdLst/>
              <a:ahLst/>
              <a:cxnLst/>
              <a:rect l="l" t="t" r="r" b="b"/>
              <a:pathLst>
                <a:path w="2444750" h="2205355">
                  <a:moveTo>
                    <a:pt x="0" y="0"/>
                  </a:moveTo>
                  <a:lnTo>
                    <a:pt x="2444267" y="0"/>
                  </a:lnTo>
                  <a:lnTo>
                    <a:pt x="2444267" y="2204897"/>
                  </a:lnTo>
                  <a:lnTo>
                    <a:pt x="0" y="2204897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 descr=""/>
          <p:cNvGrpSpPr/>
          <p:nvPr/>
        </p:nvGrpSpPr>
        <p:grpSpPr>
          <a:xfrm>
            <a:off x="3282657" y="861186"/>
            <a:ext cx="2457450" cy="2218055"/>
            <a:chOff x="3282657" y="861186"/>
            <a:chExt cx="2457450" cy="2218055"/>
          </a:xfrm>
        </p:grpSpPr>
        <p:pic>
          <p:nvPicPr>
            <p:cNvPr id="17" name="object 1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89007" y="867536"/>
              <a:ext cx="2444242" cy="2204897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3289007" y="867536"/>
              <a:ext cx="2444750" cy="2205355"/>
            </a:xfrm>
            <a:custGeom>
              <a:avLst/>
              <a:gdLst/>
              <a:ahLst/>
              <a:cxnLst/>
              <a:rect l="l" t="t" r="r" b="b"/>
              <a:pathLst>
                <a:path w="2444750" h="2205355">
                  <a:moveTo>
                    <a:pt x="0" y="0"/>
                  </a:moveTo>
                  <a:lnTo>
                    <a:pt x="2444242" y="0"/>
                  </a:lnTo>
                  <a:lnTo>
                    <a:pt x="2444242" y="2204897"/>
                  </a:lnTo>
                  <a:lnTo>
                    <a:pt x="0" y="220489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763708" y="3076576"/>
            <a:ext cx="4818380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tool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trade: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sextant.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don’t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have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buy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old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expensive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14" i="1">
                <a:solidFill>
                  <a:srgbClr val="231F20"/>
                </a:solidFill>
                <a:latin typeface="Trebuchet MS"/>
                <a:cs typeface="Trebuchet MS"/>
              </a:rPr>
              <a:t>–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some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cheap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plastic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ones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work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very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well,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although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they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may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need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adjusting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more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often.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12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2969005" y="861186"/>
            <a:ext cx="2414270" cy="1977389"/>
            <a:chOff x="2969005" y="861186"/>
            <a:chExt cx="2414270" cy="1977389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69399" y="861186"/>
              <a:ext cx="2412009" cy="197197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975355" y="868121"/>
              <a:ext cx="2401570" cy="1964055"/>
            </a:xfrm>
            <a:custGeom>
              <a:avLst/>
              <a:gdLst/>
              <a:ahLst/>
              <a:cxnLst/>
              <a:rect l="l" t="t" r="r" b="b"/>
              <a:pathLst>
                <a:path w="2401570" h="1964055">
                  <a:moveTo>
                    <a:pt x="0" y="0"/>
                  </a:moveTo>
                  <a:lnTo>
                    <a:pt x="2401277" y="0"/>
                  </a:lnTo>
                  <a:lnTo>
                    <a:pt x="2401277" y="1964054"/>
                  </a:lnTo>
                  <a:lnTo>
                    <a:pt x="0" y="196405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2939300" y="2836316"/>
            <a:ext cx="2448560" cy="4121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When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two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lighthouses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appear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side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by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side,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it’s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time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get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out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adjusting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tool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set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up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horizon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mirror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correct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side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error.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39178" y="861186"/>
            <a:ext cx="2418080" cy="3963035"/>
            <a:chOff x="339178" y="861186"/>
            <a:chExt cx="2418080" cy="3963035"/>
          </a:xfrm>
        </p:grpSpPr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9999" y="866000"/>
              <a:ext cx="2402598" cy="3947998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345528" y="867536"/>
              <a:ext cx="2405380" cy="3950335"/>
            </a:xfrm>
            <a:custGeom>
              <a:avLst/>
              <a:gdLst/>
              <a:ahLst/>
              <a:cxnLst/>
              <a:rect l="l" t="t" r="r" b="b"/>
              <a:pathLst>
                <a:path w="2405380" h="3950335">
                  <a:moveTo>
                    <a:pt x="2403741" y="3950233"/>
                  </a:moveTo>
                  <a:lnTo>
                    <a:pt x="0" y="3950233"/>
                  </a:lnTo>
                  <a:lnTo>
                    <a:pt x="1193" y="0"/>
                  </a:lnTo>
                  <a:lnTo>
                    <a:pt x="2404935" y="0"/>
                  </a:lnTo>
                  <a:lnTo>
                    <a:pt x="2403741" y="3950233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311299" y="5070830"/>
            <a:ext cx="2155190" cy="4121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Look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across the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instrument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above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index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mirror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check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error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perpendicularity.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11299" y="6161354"/>
            <a:ext cx="2401570" cy="1918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Side</a:t>
            </a:r>
            <a:r>
              <a:rPr dirty="0" sz="1000" spc="-5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ts val="969"/>
              </a:lnSpc>
            </a:pP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Effect: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Images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side.</a:t>
            </a:r>
            <a:endParaRPr sz="900">
              <a:latin typeface="Tahoma"/>
              <a:cs typeface="Tahoma"/>
            </a:endParaRPr>
          </a:p>
          <a:p>
            <a:pPr marL="367665" marR="108585" indent="-355600">
              <a:lnSpc>
                <a:spcPts val="980"/>
              </a:lnSpc>
              <a:spcBef>
                <a:spcPts val="65"/>
              </a:spcBef>
            </a:pP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Cause:</a:t>
            </a:r>
            <a:r>
              <a:rPr dirty="0" sz="900" spc="-1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mirror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now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‘proved’,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mirror.</a:t>
            </a:r>
            <a:endParaRPr sz="900">
              <a:latin typeface="Tahoma"/>
              <a:cs typeface="Tahoma"/>
            </a:endParaRPr>
          </a:p>
          <a:p>
            <a:pPr marL="367665" marR="5080" indent="-355600">
              <a:lnSpc>
                <a:spcPts val="980"/>
              </a:lnSpc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Cure:</a:t>
            </a:r>
            <a:r>
              <a:rPr dirty="0" sz="900" spc="29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First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zero.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mirror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adjusting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screws. </a:t>
            </a:r>
            <a:r>
              <a:rPr dirty="0" sz="900" spc="-8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side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error,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set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screw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moves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mirror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across,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rather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side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mirror.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worry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produces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large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‘index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error’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(up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error)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last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adjustment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remove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this.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939300" y="3668548"/>
            <a:ext cx="2460625" cy="4410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65" b="1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1000" spc="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endParaRPr sz="1000">
              <a:latin typeface="Tahoma"/>
              <a:cs typeface="Tahoma"/>
            </a:endParaRPr>
          </a:p>
          <a:p>
            <a:pPr marL="367665" marR="243840" indent="-355600">
              <a:lnSpc>
                <a:spcPts val="980"/>
              </a:lnSpc>
              <a:spcBef>
                <a:spcPts val="55"/>
              </a:spcBef>
            </a:pP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Effect: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Images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above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zero.</a:t>
            </a:r>
            <a:endParaRPr sz="900">
              <a:latin typeface="Tahoma"/>
              <a:cs typeface="Tahoma"/>
            </a:endParaRPr>
          </a:p>
          <a:p>
            <a:pPr marL="367665" marR="107314" indent="-355600">
              <a:lnSpc>
                <a:spcPts val="980"/>
              </a:lnSpc>
            </a:pP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Cause:</a:t>
            </a:r>
            <a:r>
              <a:rPr dirty="0" sz="900" spc="-1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mirror out 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adjustment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‘up</a:t>
            </a:r>
            <a:r>
              <a:rPr dirty="0" sz="900" spc="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down’</a:t>
            </a:r>
            <a:r>
              <a:rPr dirty="0" sz="900" spc="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plane.</a:t>
            </a:r>
            <a:endParaRPr sz="900">
              <a:latin typeface="Tahoma"/>
              <a:cs typeface="Tahoma"/>
            </a:endParaRPr>
          </a:p>
          <a:p>
            <a:pPr marL="367665" marR="109220" indent="-355600">
              <a:lnSpc>
                <a:spcPts val="980"/>
              </a:lnSpc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Cure:</a:t>
            </a:r>
            <a:r>
              <a:rPr dirty="0" sz="900" spc="29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Adjust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second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screw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mirror.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reintroduce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little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side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error;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small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amount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tolerated,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playing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adjustment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against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still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able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eliminate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both.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can’t,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stuck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error.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This,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practice,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vary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good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quantified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allowed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sextant.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nonetheless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‘zeroing’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micrometer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quickly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lining up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sight.</a:t>
            </a:r>
            <a:endParaRPr sz="900">
              <a:latin typeface="Tahoma"/>
              <a:cs typeface="Tahoma"/>
            </a:endParaRPr>
          </a:p>
          <a:p>
            <a:pPr marL="12700" marR="118745" indent="114300">
              <a:lnSpc>
                <a:spcPts val="980"/>
              </a:lnSpc>
            </a:pPr>
            <a:r>
              <a:rPr dirty="0" sz="900" spc="-8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quantify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index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error,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star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adjust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sextant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micrometer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two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images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exactly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reading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error.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three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should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labelled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off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arc.</a:t>
            </a:r>
            <a:endParaRPr sz="900">
              <a:latin typeface="Tahoma"/>
              <a:cs typeface="Tahoma"/>
            </a:endParaRPr>
          </a:p>
          <a:p>
            <a:pPr marL="12700" marR="245110" indent="114300">
              <a:lnSpc>
                <a:spcPts val="980"/>
              </a:lnSpc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Say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then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arc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subsequent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readings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endParaRPr sz="900">
              <a:latin typeface="Tahoma"/>
              <a:cs typeface="Tahoma"/>
            </a:endParaRPr>
          </a:p>
          <a:p>
            <a:pPr marL="12700" marR="635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render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true.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58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off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arc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readings.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sum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up: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Tahoma"/>
              <a:cs typeface="Tahoma"/>
            </a:endParaRPr>
          </a:p>
          <a:p>
            <a:pPr marL="12700" marR="68135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 b="1">
                <a:solidFill>
                  <a:srgbClr val="231F20"/>
                </a:solidFill>
                <a:latin typeface="Tahoma"/>
                <a:cs typeface="Tahoma"/>
              </a:rPr>
              <a:t>OFF</a:t>
            </a:r>
            <a:r>
              <a:rPr dirty="0" sz="900" spc="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arc),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b="1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1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b="1">
                <a:solidFill>
                  <a:srgbClr val="231F20"/>
                </a:solidFill>
                <a:latin typeface="Tahoma"/>
                <a:cs typeface="Tahoma"/>
              </a:rPr>
              <a:t>OFF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9112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5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SEXTANT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13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335299" y="821511"/>
            <a:ext cx="2472055" cy="72574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62865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horizon)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few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applied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paper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Dip</a:t>
            </a:r>
            <a:endParaRPr sz="1000">
              <a:latin typeface="Tahoma"/>
              <a:cs typeface="Tahoma"/>
            </a:endParaRPr>
          </a:p>
          <a:p>
            <a:pPr marL="12700" marR="137795">
              <a:lnSpc>
                <a:spcPts val="980"/>
              </a:lnSpc>
              <a:spcBef>
                <a:spcPts val="55"/>
              </a:spcBef>
            </a:pPr>
            <a:r>
              <a:rPr dirty="0" sz="900" spc="-8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recap,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applied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because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eye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enables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beyond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theoretical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horizon.</a:t>
            </a:r>
            <a:endParaRPr sz="900">
              <a:latin typeface="Tahoma"/>
              <a:cs typeface="Tahoma"/>
            </a:endParaRPr>
          </a:p>
          <a:p>
            <a:pPr marL="12700" marR="7048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Nautical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Almanac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bookmark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copy,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group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correcting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Notice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corrections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right-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side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33.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estimate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eye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example,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feet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three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metres,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minus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3.1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minutes.</a:t>
            </a:r>
            <a:endParaRPr sz="900">
              <a:latin typeface="Tahoma"/>
              <a:cs typeface="Tahoma"/>
            </a:endParaRPr>
          </a:p>
          <a:p>
            <a:pPr marL="127000">
              <a:lnSpc>
                <a:spcPts val="965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Note: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Dip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always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subtractive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80"/>
              </a:spcBef>
            </a:pPr>
            <a:r>
              <a:rPr dirty="0" sz="1000" spc="-45" b="1">
                <a:solidFill>
                  <a:srgbClr val="231F20"/>
                </a:solidFill>
                <a:latin typeface="Tahoma"/>
                <a:cs typeface="Tahoma"/>
              </a:rPr>
              <a:t>Waves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dip</a:t>
            </a:r>
            <a:endParaRPr sz="1000">
              <a:latin typeface="Tahoma"/>
              <a:cs typeface="Tahoma"/>
            </a:endParaRPr>
          </a:p>
          <a:p>
            <a:pPr marL="12700" marR="36195">
              <a:lnSpc>
                <a:spcPts val="980"/>
              </a:lnSpc>
              <a:spcBef>
                <a:spcPts val="5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normal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ocean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sea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running.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northeast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trades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mid-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Atlantic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probably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ground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swell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feet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height.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Atlantic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after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heavy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weather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 could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easily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be piling up to 20 feet 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more.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estimate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height, divide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 by two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add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result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height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eye;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wave,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assuming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itself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wasn’t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obscured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distant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similar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height.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moot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rather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academic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such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weather,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super-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accurate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anyway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assessment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accuracy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reflect this.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Refraction</a:t>
            </a:r>
            <a:endParaRPr sz="1000">
              <a:latin typeface="Tahoma"/>
              <a:cs typeface="Tahoma"/>
            </a:endParaRPr>
          </a:p>
          <a:p>
            <a:pPr marL="12700" marR="109855">
              <a:lnSpc>
                <a:spcPts val="980"/>
              </a:lnSpc>
              <a:spcBef>
                <a:spcPts val="55"/>
              </a:spcBef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heavenly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Earth’s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atmosphere,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necessary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refraction.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Fortunately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included,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along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parallax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semidiameter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next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page)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appropriate,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Semidiameter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Measurements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theoretically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based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body,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nobody</a:t>
            </a:r>
            <a:endParaRPr sz="900">
              <a:latin typeface="Tahoma"/>
              <a:cs typeface="Tahoma"/>
            </a:endParaRPr>
          </a:p>
          <a:p>
            <a:pPr marL="12700" marR="1333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guess accurately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upper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lower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‘limb’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(see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14)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placed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 instead.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include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required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convert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limb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Moon makes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own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arrangements.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entering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columns: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northern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summer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winter.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lower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limb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given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bold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type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because,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reason,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easier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upper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limb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preferred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everyone.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07313" y="2826804"/>
            <a:ext cx="2421890" cy="78549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sextant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set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zero,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but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despite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this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there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step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horizon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line,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indicating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index </a:t>
            </a:r>
            <a:r>
              <a:rPr dirty="0" sz="900" spc="-70" i="1">
                <a:solidFill>
                  <a:srgbClr val="231F20"/>
                </a:solidFill>
                <a:latin typeface="Trebuchet MS"/>
                <a:cs typeface="Trebuchet MS"/>
              </a:rPr>
              <a:t>error.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6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deal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this,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adjust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vertical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alignment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screw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on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horizon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70" i="1">
                <a:solidFill>
                  <a:srgbClr val="231F20"/>
                </a:solidFill>
                <a:latin typeface="Trebuchet MS"/>
                <a:cs typeface="Trebuchet MS"/>
              </a:rPr>
              <a:t>mirror,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checking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effect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sighting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horizon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line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(below).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732980" y="3767416"/>
            <a:ext cx="2420620" cy="2465070"/>
            <a:chOff x="732980" y="3767416"/>
            <a:chExt cx="2420620" cy="246507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330" y="3773766"/>
              <a:ext cx="2407767" cy="2451963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739330" y="3773766"/>
              <a:ext cx="2407920" cy="2452370"/>
            </a:xfrm>
            <a:custGeom>
              <a:avLst/>
              <a:gdLst/>
              <a:ahLst/>
              <a:cxnLst/>
              <a:rect l="l" t="t" r="r" b="b"/>
              <a:pathLst>
                <a:path w="2407920" h="2452370">
                  <a:moveTo>
                    <a:pt x="0" y="0"/>
                  </a:moveTo>
                  <a:lnTo>
                    <a:pt x="2407767" y="0"/>
                  </a:lnTo>
                  <a:lnTo>
                    <a:pt x="2407767" y="2451963"/>
                  </a:lnTo>
                  <a:lnTo>
                    <a:pt x="0" y="245196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1037653" y="862050"/>
            <a:ext cx="1812925" cy="1812925"/>
            <a:chOff x="1037653" y="862050"/>
            <a:chExt cx="1812925" cy="1812925"/>
          </a:xfrm>
        </p:grpSpPr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003" y="868400"/>
              <a:ext cx="1799996" cy="179999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54654" y="868905"/>
              <a:ext cx="889345" cy="1799213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044003" y="868400"/>
              <a:ext cx="1800225" cy="1800225"/>
            </a:xfrm>
            <a:custGeom>
              <a:avLst/>
              <a:gdLst/>
              <a:ahLst/>
              <a:cxnLst/>
              <a:rect l="l" t="t" r="r" b="b"/>
              <a:pathLst>
                <a:path w="1800225" h="1800225">
                  <a:moveTo>
                    <a:pt x="1799996" y="899998"/>
                  </a:moveTo>
                  <a:lnTo>
                    <a:pt x="1798748" y="947797"/>
                  </a:lnTo>
                  <a:lnTo>
                    <a:pt x="1795047" y="994946"/>
                  </a:lnTo>
                  <a:lnTo>
                    <a:pt x="1788955" y="1041382"/>
                  </a:lnTo>
                  <a:lnTo>
                    <a:pt x="1780533" y="1087045"/>
                  </a:lnTo>
                  <a:lnTo>
                    <a:pt x="1769844" y="1131871"/>
                  </a:lnTo>
                  <a:lnTo>
                    <a:pt x="1756951" y="1175798"/>
                  </a:lnTo>
                  <a:lnTo>
                    <a:pt x="1741915" y="1218765"/>
                  </a:lnTo>
                  <a:lnTo>
                    <a:pt x="1724798" y="1260708"/>
                  </a:lnTo>
                  <a:lnTo>
                    <a:pt x="1705664" y="1301567"/>
                  </a:lnTo>
                  <a:lnTo>
                    <a:pt x="1684573" y="1341277"/>
                  </a:lnTo>
                  <a:lnTo>
                    <a:pt x="1661589" y="1379778"/>
                  </a:lnTo>
                  <a:lnTo>
                    <a:pt x="1636773" y="1417008"/>
                  </a:lnTo>
                  <a:lnTo>
                    <a:pt x="1610188" y="1452903"/>
                  </a:lnTo>
                  <a:lnTo>
                    <a:pt x="1581895" y="1487402"/>
                  </a:lnTo>
                  <a:lnTo>
                    <a:pt x="1551958" y="1520442"/>
                  </a:lnTo>
                  <a:lnTo>
                    <a:pt x="1520437" y="1551962"/>
                  </a:lnTo>
                  <a:lnTo>
                    <a:pt x="1487397" y="1581899"/>
                  </a:lnTo>
                  <a:lnTo>
                    <a:pt x="1452897" y="1610192"/>
                  </a:lnTo>
                  <a:lnTo>
                    <a:pt x="1417002" y="1636776"/>
                  </a:lnTo>
                  <a:lnTo>
                    <a:pt x="1379773" y="1661592"/>
                  </a:lnTo>
                  <a:lnTo>
                    <a:pt x="1341272" y="1684576"/>
                  </a:lnTo>
                  <a:lnTo>
                    <a:pt x="1301561" y="1705666"/>
                  </a:lnTo>
                  <a:lnTo>
                    <a:pt x="1260703" y="1724800"/>
                  </a:lnTo>
                  <a:lnTo>
                    <a:pt x="1218760" y="1741916"/>
                  </a:lnTo>
                  <a:lnTo>
                    <a:pt x="1175794" y="1756952"/>
                  </a:lnTo>
                  <a:lnTo>
                    <a:pt x="1131867" y="1769845"/>
                  </a:lnTo>
                  <a:lnTo>
                    <a:pt x="1087041" y="1780534"/>
                  </a:lnTo>
                  <a:lnTo>
                    <a:pt x="1041379" y="1788955"/>
                  </a:lnTo>
                  <a:lnTo>
                    <a:pt x="994943" y="1795047"/>
                  </a:lnTo>
                  <a:lnTo>
                    <a:pt x="947795" y="1798748"/>
                  </a:lnTo>
                  <a:lnTo>
                    <a:pt x="899998" y="1799996"/>
                  </a:lnTo>
                  <a:lnTo>
                    <a:pt x="852200" y="1798748"/>
                  </a:lnTo>
                  <a:lnTo>
                    <a:pt x="805052" y="1795047"/>
                  </a:lnTo>
                  <a:lnTo>
                    <a:pt x="758616" y="1788955"/>
                  </a:lnTo>
                  <a:lnTo>
                    <a:pt x="712954" y="1780534"/>
                  </a:lnTo>
                  <a:lnTo>
                    <a:pt x="668129" y="1769845"/>
                  </a:lnTo>
                  <a:lnTo>
                    <a:pt x="624202" y="1756952"/>
                  </a:lnTo>
                  <a:lnTo>
                    <a:pt x="581236" y="1741916"/>
                  </a:lnTo>
                  <a:lnTo>
                    <a:pt x="539292" y="1724800"/>
                  </a:lnTo>
                  <a:lnTo>
                    <a:pt x="498434" y="1705666"/>
                  </a:lnTo>
                  <a:lnTo>
                    <a:pt x="458724" y="1684576"/>
                  </a:lnTo>
                  <a:lnTo>
                    <a:pt x="420223" y="1661592"/>
                  </a:lnTo>
                  <a:lnTo>
                    <a:pt x="382993" y="1636776"/>
                  </a:lnTo>
                  <a:lnTo>
                    <a:pt x="347098" y="1610192"/>
                  </a:lnTo>
                  <a:lnTo>
                    <a:pt x="312599" y="1581899"/>
                  </a:lnTo>
                  <a:lnTo>
                    <a:pt x="279558" y="1551962"/>
                  </a:lnTo>
                  <a:lnTo>
                    <a:pt x="248038" y="1520442"/>
                  </a:lnTo>
                  <a:lnTo>
                    <a:pt x="218100" y="1487402"/>
                  </a:lnTo>
                  <a:lnTo>
                    <a:pt x="189808" y="1452903"/>
                  </a:lnTo>
                  <a:lnTo>
                    <a:pt x="163222" y="1417008"/>
                  </a:lnTo>
                  <a:lnTo>
                    <a:pt x="138406" y="1379778"/>
                  </a:lnTo>
                  <a:lnTo>
                    <a:pt x="115422" y="1341277"/>
                  </a:lnTo>
                  <a:lnTo>
                    <a:pt x="94332" y="1301567"/>
                  </a:lnTo>
                  <a:lnTo>
                    <a:pt x="75197" y="1260708"/>
                  </a:lnTo>
                  <a:lnTo>
                    <a:pt x="58081" y="1218765"/>
                  </a:lnTo>
                  <a:lnTo>
                    <a:pt x="43044" y="1175798"/>
                  </a:lnTo>
                  <a:lnTo>
                    <a:pt x="30151" y="1131871"/>
                  </a:lnTo>
                  <a:lnTo>
                    <a:pt x="19462" y="1087045"/>
                  </a:lnTo>
                  <a:lnTo>
                    <a:pt x="11041" y="1041382"/>
                  </a:lnTo>
                  <a:lnTo>
                    <a:pt x="4948" y="994946"/>
                  </a:lnTo>
                  <a:lnTo>
                    <a:pt x="1247" y="947797"/>
                  </a:lnTo>
                  <a:lnTo>
                    <a:pt x="0" y="899998"/>
                  </a:lnTo>
                  <a:lnTo>
                    <a:pt x="1247" y="852200"/>
                  </a:lnTo>
                  <a:lnTo>
                    <a:pt x="4948" y="805052"/>
                  </a:lnTo>
                  <a:lnTo>
                    <a:pt x="11041" y="758616"/>
                  </a:lnTo>
                  <a:lnTo>
                    <a:pt x="19462" y="712954"/>
                  </a:lnTo>
                  <a:lnTo>
                    <a:pt x="30151" y="668129"/>
                  </a:lnTo>
                  <a:lnTo>
                    <a:pt x="43044" y="624202"/>
                  </a:lnTo>
                  <a:lnTo>
                    <a:pt x="58081" y="581236"/>
                  </a:lnTo>
                  <a:lnTo>
                    <a:pt x="75197" y="539292"/>
                  </a:lnTo>
                  <a:lnTo>
                    <a:pt x="94332" y="498434"/>
                  </a:lnTo>
                  <a:lnTo>
                    <a:pt x="115422" y="458724"/>
                  </a:lnTo>
                  <a:lnTo>
                    <a:pt x="138406" y="420223"/>
                  </a:lnTo>
                  <a:lnTo>
                    <a:pt x="163222" y="382993"/>
                  </a:lnTo>
                  <a:lnTo>
                    <a:pt x="189808" y="347098"/>
                  </a:lnTo>
                  <a:lnTo>
                    <a:pt x="218100" y="312599"/>
                  </a:lnTo>
                  <a:lnTo>
                    <a:pt x="248038" y="279558"/>
                  </a:lnTo>
                  <a:lnTo>
                    <a:pt x="279558" y="248038"/>
                  </a:lnTo>
                  <a:lnTo>
                    <a:pt x="312599" y="218100"/>
                  </a:lnTo>
                  <a:lnTo>
                    <a:pt x="347098" y="189808"/>
                  </a:lnTo>
                  <a:lnTo>
                    <a:pt x="382993" y="163222"/>
                  </a:lnTo>
                  <a:lnTo>
                    <a:pt x="420223" y="138406"/>
                  </a:lnTo>
                  <a:lnTo>
                    <a:pt x="458724" y="115422"/>
                  </a:lnTo>
                  <a:lnTo>
                    <a:pt x="498434" y="94332"/>
                  </a:lnTo>
                  <a:lnTo>
                    <a:pt x="539292" y="75197"/>
                  </a:lnTo>
                  <a:lnTo>
                    <a:pt x="581236" y="58081"/>
                  </a:lnTo>
                  <a:lnTo>
                    <a:pt x="624202" y="43044"/>
                  </a:lnTo>
                  <a:lnTo>
                    <a:pt x="668129" y="30151"/>
                  </a:lnTo>
                  <a:lnTo>
                    <a:pt x="712954" y="19462"/>
                  </a:lnTo>
                  <a:lnTo>
                    <a:pt x="758616" y="11041"/>
                  </a:lnTo>
                  <a:lnTo>
                    <a:pt x="805052" y="4948"/>
                  </a:lnTo>
                  <a:lnTo>
                    <a:pt x="852200" y="1247"/>
                  </a:lnTo>
                  <a:lnTo>
                    <a:pt x="899998" y="0"/>
                  </a:lnTo>
                  <a:lnTo>
                    <a:pt x="947795" y="1247"/>
                  </a:lnTo>
                  <a:lnTo>
                    <a:pt x="994943" y="4948"/>
                  </a:lnTo>
                  <a:lnTo>
                    <a:pt x="1041379" y="11041"/>
                  </a:lnTo>
                  <a:lnTo>
                    <a:pt x="1087041" y="19462"/>
                  </a:lnTo>
                  <a:lnTo>
                    <a:pt x="1131867" y="30151"/>
                  </a:lnTo>
                  <a:lnTo>
                    <a:pt x="1175794" y="43044"/>
                  </a:lnTo>
                  <a:lnTo>
                    <a:pt x="1218760" y="58081"/>
                  </a:lnTo>
                  <a:lnTo>
                    <a:pt x="1260703" y="75197"/>
                  </a:lnTo>
                  <a:lnTo>
                    <a:pt x="1301561" y="94332"/>
                  </a:lnTo>
                  <a:lnTo>
                    <a:pt x="1341272" y="115422"/>
                  </a:lnTo>
                  <a:lnTo>
                    <a:pt x="1379773" y="138406"/>
                  </a:lnTo>
                  <a:lnTo>
                    <a:pt x="1417002" y="163222"/>
                  </a:lnTo>
                  <a:lnTo>
                    <a:pt x="1452897" y="189808"/>
                  </a:lnTo>
                  <a:lnTo>
                    <a:pt x="1487397" y="218100"/>
                  </a:lnTo>
                  <a:lnTo>
                    <a:pt x="1520437" y="248038"/>
                  </a:lnTo>
                  <a:lnTo>
                    <a:pt x="1551958" y="279558"/>
                  </a:lnTo>
                  <a:lnTo>
                    <a:pt x="1581895" y="312599"/>
                  </a:lnTo>
                  <a:lnTo>
                    <a:pt x="1610188" y="347098"/>
                  </a:lnTo>
                  <a:lnTo>
                    <a:pt x="1636773" y="382993"/>
                  </a:lnTo>
                  <a:lnTo>
                    <a:pt x="1661589" y="420223"/>
                  </a:lnTo>
                  <a:lnTo>
                    <a:pt x="1684573" y="458724"/>
                  </a:lnTo>
                  <a:lnTo>
                    <a:pt x="1705664" y="498434"/>
                  </a:lnTo>
                  <a:lnTo>
                    <a:pt x="1724798" y="539292"/>
                  </a:lnTo>
                  <a:lnTo>
                    <a:pt x="1741915" y="581236"/>
                  </a:lnTo>
                  <a:lnTo>
                    <a:pt x="1756951" y="624202"/>
                  </a:lnTo>
                  <a:lnTo>
                    <a:pt x="1769844" y="668129"/>
                  </a:lnTo>
                  <a:lnTo>
                    <a:pt x="1780533" y="712954"/>
                  </a:lnTo>
                  <a:lnTo>
                    <a:pt x="1788955" y="758616"/>
                  </a:lnTo>
                  <a:lnTo>
                    <a:pt x="1795047" y="805052"/>
                  </a:lnTo>
                  <a:lnTo>
                    <a:pt x="1798748" y="852200"/>
                  </a:lnTo>
                  <a:lnTo>
                    <a:pt x="1799996" y="899998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707299" y="6510466"/>
            <a:ext cx="15030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0" b="1">
                <a:solidFill>
                  <a:srgbClr val="007DC5"/>
                </a:solidFill>
                <a:latin typeface="Tahoma"/>
                <a:cs typeface="Tahoma"/>
              </a:rPr>
              <a:t>TRUE</a:t>
            </a:r>
            <a:r>
              <a:rPr dirty="0" sz="1200" spc="1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95" b="1">
                <a:solidFill>
                  <a:srgbClr val="007DC5"/>
                </a:solidFill>
                <a:latin typeface="Tahoma"/>
                <a:cs typeface="Tahoma"/>
              </a:rPr>
              <a:t>ALTITUDE</a:t>
            </a:r>
            <a:r>
              <a:rPr dirty="0" sz="1200" spc="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5" b="1">
                <a:solidFill>
                  <a:srgbClr val="007DC5"/>
                </a:solidFill>
                <a:latin typeface="Tahoma"/>
                <a:cs typeface="Tahoma"/>
              </a:rPr>
              <a:t>AND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07299" y="6634976"/>
            <a:ext cx="2461260" cy="1445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0" b="1">
                <a:solidFill>
                  <a:srgbClr val="007DC5"/>
                </a:solidFill>
                <a:latin typeface="Tahoma"/>
                <a:cs typeface="Tahoma"/>
              </a:rPr>
              <a:t>SEXTANT</a:t>
            </a:r>
            <a:r>
              <a:rPr dirty="0" sz="1200" spc="3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ALTITUDE</a:t>
            </a:r>
            <a:endParaRPr sz="1200">
              <a:latin typeface="Tahoma"/>
              <a:cs typeface="Tahoma"/>
            </a:endParaRPr>
          </a:p>
          <a:p>
            <a:pPr marL="12700" marR="34925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Having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sextant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possible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regular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error,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body.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Unless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bounce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remain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true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for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years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further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attention.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Just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over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while.</a:t>
            </a:r>
            <a:endParaRPr sz="900">
              <a:latin typeface="Tahoma"/>
              <a:cs typeface="Tahoma"/>
            </a:endParaRPr>
          </a:p>
          <a:p>
            <a:pPr algn="just" marL="12700" marR="3492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order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reduce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measured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true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(that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making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celestial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14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11299" y="3670873"/>
            <a:ext cx="2464435" cy="4407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Parallax</a:t>
            </a:r>
            <a:endParaRPr sz="1000">
              <a:latin typeface="Tahoma"/>
              <a:cs typeface="Tahoma"/>
            </a:endParaRPr>
          </a:p>
          <a:p>
            <a:pPr marL="12700" marR="154305">
              <a:lnSpc>
                <a:spcPts val="980"/>
              </a:lnSpc>
              <a:spcBef>
                <a:spcPts val="5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law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itself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discussed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due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parallax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covered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needs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considered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further.</a:t>
            </a:r>
            <a:endParaRPr sz="900">
              <a:latin typeface="Tahoma"/>
              <a:cs typeface="Tahoma"/>
            </a:endParaRPr>
          </a:p>
          <a:p>
            <a:pPr marL="12700" marR="81915" indent="114300">
              <a:lnSpc>
                <a:spcPts val="980"/>
              </a:lnSpc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Interestingly,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closest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Venus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Mars,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sometimes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produce a touch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parallax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themselves.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33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total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(excluding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dip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index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error,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course)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 its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right-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 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small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additional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correction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certain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months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parallax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nearest neighbours.</a:t>
            </a:r>
            <a:endParaRPr sz="900">
              <a:latin typeface="Tahoma"/>
              <a:cs typeface="Tahoma"/>
            </a:endParaRPr>
          </a:p>
          <a:p>
            <a:pPr marL="12700" marR="3429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entry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 correction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apparent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altitude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sextant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(if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any)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dip.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Low</a:t>
            </a:r>
            <a:r>
              <a:rPr dirty="0" sz="1000" spc="-4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1000" spc="-3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heavenly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bodies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below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10°,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refraction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produced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Earth’s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atmosphere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begins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increase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rapidly.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practice,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produce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unreliable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results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avoid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taking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sight.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Occasionally,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however,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option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offer.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special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set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correction tables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deal with low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near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front of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Nautical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Almanac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further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follows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effects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unusual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atmospheric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pressure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temperature.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negligible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practice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normal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altitudes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object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unusually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low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begin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bite,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65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care.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939285" y="821628"/>
            <a:ext cx="2413000" cy="78549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11430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Low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unpromising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picture.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95">
                <a:solidFill>
                  <a:srgbClr val="231F20"/>
                </a:solidFill>
                <a:latin typeface="Tahoma"/>
                <a:cs typeface="Tahoma"/>
              </a:rPr>
              <a:t>Try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keep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above</a:t>
            </a:r>
            <a:endParaRPr sz="900">
              <a:latin typeface="Tahoma"/>
              <a:cs typeface="Tahoma"/>
            </a:endParaRPr>
          </a:p>
          <a:p>
            <a:pPr marL="12700" marR="18986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10°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mark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difficulties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never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arise.</a:t>
            </a:r>
            <a:endParaRPr sz="900">
              <a:latin typeface="Tahoma"/>
              <a:cs typeface="Tahoma"/>
            </a:endParaRPr>
          </a:p>
          <a:p>
            <a:pPr marL="12700" marR="121285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altitude correction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typical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(lower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limb):</a:t>
            </a:r>
            <a:endParaRPr sz="900">
              <a:latin typeface="Tahoma"/>
              <a:cs typeface="Tahoma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2952000" y="1734451"/>
          <a:ext cx="2447925" cy="8451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1470"/>
                <a:gridCol w="333375"/>
                <a:gridCol w="326389"/>
                <a:gridCol w="186055"/>
              </a:tblGrid>
              <a:tr h="139065">
                <a:tc>
                  <a:txBody>
                    <a:bodyPr/>
                    <a:lstStyle/>
                    <a:p>
                      <a:pPr>
                        <a:lnSpc>
                          <a:spcPts val="994"/>
                        </a:lnSpc>
                      </a:pP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Sextant</a:t>
                      </a:r>
                      <a:r>
                        <a:rPr dirty="0" sz="9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altitude</a:t>
                      </a:r>
                      <a:r>
                        <a:rPr dirty="0" sz="9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(Hs)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94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56°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76200">
                        <a:lnSpc>
                          <a:spcPts val="985"/>
                        </a:lnSpc>
                        <a:spcBef>
                          <a:spcPts val="10"/>
                        </a:spcBef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17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B="0" marT="127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994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128905">
                <a:tc>
                  <a:txBody>
                    <a:bodyPr/>
                    <a:lstStyle/>
                    <a:p>
                      <a:pPr>
                        <a:lnSpc>
                          <a:spcPts val="919"/>
                        </a:lnSpc>
                      </a:pPr>
                      <a:r>
                        <a:rPr dirty="0" sz="9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Index</a:t>
                      </a:r>
                      <a:r>
                        <a:rPr dirty="0" sz="9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error</a:t>
                      </a:r>
                      <a:r>
                        <a:rPr dirty="0" sz="900" spc="-4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(IE)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104139">
                        <a:lnSpc>
                          <a:spcPts val="919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–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76835">
                        <a:lnSpc>
                          <a:spcPts val="919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919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.1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144780">
                <a:tc>
                  <a:txBody>
                    <a:bodyPr/>
                    <a:lstStyle/>
                    <a:p>
                      <a:pPr>
                        <a:lnSpc>
                          <a:spcPts val="1010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Dip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(height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eye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12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)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04139">
                        <a:lnSpc>
                          <a:spcPts val="1000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–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76835">
                        <a:lnSpc>
                          <a:spcPts val="101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3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9065">
                <a:tc>
                  <a:txBody>
                    <a:bodyPr/>
                    <a:lstStyle/>
                    <a:p>
                      <a:pPr>
                        <a:lnSpc>
                          <a:spcPts val="944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Apparent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altitude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(App</a:t>
                      </a:r>
                      <a:r>
                        <a:rPr dirty="0" sz="9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alt)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44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56°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 marR="76200">
                        <a:lnSpc>
                          <a:spcPts val="944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12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944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.0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</a:tr>
              <a:tr h="14478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Altitude</a:t>
                      </a:r>
                      <a:r>
                        <a:rPr dirty="0" sz="900" spc="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correction</a:t>
                      </a:r>
                      <a:r>
                        <a:rPr dirty="0" sz="900" spc="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(April–Sept)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66675">
                        <a:lnSpc>
                          <a:spcPts val="1000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+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76200">
                        <a:lnSpc>
                          <a:spcPts val="101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15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48590">
                <a:tc>
                  <a:txBody>
                    <a:bodyPr/>
                    <a:lstStyle/>
                    <a:p>
                      <a:pPr>
                        <a:lnSpc>
                          <a:spcPts val="1019"/>
                        </a:lnSpc>
                      </a:pPr>
                      <a:r>
                        <a:rPr dirty="0" sz="900" spc="-5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True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altitude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(Ho)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9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56°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 marR="76835">
                        <a:lnSpc>
                          <a:spcPts val="1019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27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19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8" name="object 8" descr=""/>
          <p:cNvGraphicFramePr>
            <a:graphicFrameLocks noGrp="1"/>
          </p:cNvGraphicFramePr>
          <p:nvPr/>
        </p:nvGraphicFramePr>
        <p:xfrm>
          <a:off x="2952000" y="2987396"/>
          <a:ext cx="2448560" cy="8451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4860"/>
                <a:gridCol w="662304"/>
                <a:gridCol w="652780"/>
                <a:gridCol w="349250"/>
              </a:tblGrid>
              <a:tr h="139065">
                <a:tc>
                  <a:txBody>
                    <a:bodyPr/>
                    <a:lstStyle/>
                    <a:p>
                      <a:pPr>
                        <a:lnSpc>
                          <a:spcPts val="994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Hs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ts val="994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24°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85"/>
                        </a:lnSpc>
                        <a:spcBef>
                          <a:spcPts val="10"/>
                        </a:spcBef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15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B="0" marT="127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994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.8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ts val="969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IE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ts val="969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–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64135">
                        <a:lnSpc>
                          <a:spcPts val="969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969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.1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145415">
                <a:tc>
                  <a:txBody>
                    <a:bodyPr/>
                    <a:lstStyle/>
                    <a:p>
                      <a:pPr>
                        <a:lnSpc>
                          <a:spcPts val="1040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Dip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(HE</a:t>
                      </a:r>
                      <a:r>
                        <a:rPr dirty="0" sz="900" spc="-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8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)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ts val="1040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–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4135">
                        <a:lnSpc>
                          <a:spcPts val="104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4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.7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32080">
                <a:tc>
                  <a:txBody>
                    <a:bodyPr/>
                    <a:lstStyle/>
                    <a:p>
                      <a:pPr>
                        <a:lnSpc>
                          <a:spcPts val="944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App</a:t>
                      </a:r>
                      <a:r>
                        <a:rPr dirty="0" sz="900" spc="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alt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ts val="944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24°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944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11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944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.0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</a:tr>
              <a:tr h="14478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dirty="0" sz="9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Correction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ts val="1000"/>
                        </a:lnSpc>
                      </a:pPr>
                      <a:r>
                        <a:rPr dirty="0" sz="9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–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4769">
                        <a:lnSpc>
                          <a:spcPts val="101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0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.1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148590">
                <a:tc>
                  <a:txBody>
                    <a:bodyPr/>
                    <a:lstStyle/>
                    <a:p>
                      <a:pPr>
                        <a:lnSpc>
                          <a:spcPts val="1019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Ho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ts val="1019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24°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64769">
                        <a:lnSpc>
                          <a:spcPts val="1019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8</a:t>
                      </a:r>
                      <a:r>
                        <a:rPr dirty="0" sz="900" spc="-25">
                          <a:solidFill>
                            <a:srgbClr val="231F20"/>
                          </a:solidFill>
                          <a:latin typeface="Symbol"/>
                          <a:cs typeface="Symbol"/>
                        </a:rPr>
                        <a:t></a:t>
                      </a:r>
                      <a:endParaRPr sz="900">
                        <a:latin typeface="Symbol"/>
                        <a:cs typeface="Symbol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19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.9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9" name="object 9" descr=""/>
          <p:cNvSpPr txBox="1"/>
          <p:nvPr/>
        </p:nvSpPr>
        <p:spPr>
          <a:xfrm>
            <a:off x="2939300" y="4064001"/>
            <a:ext cx="2466975" cy="1323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5" b="1">
                <a:solidFill>
                  <a:srgbClr val="007DC5"/>
                </a:solidFill>
                <a:latin typeface="Tahoma"/>
                <a:cs typeface="Tahoma"/>
              </a:rPr>
              <a:t>USING</a:t>
            </a:r>
            <a:r>
              <a:rPr dirty="0" sz="1200" spc="3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A</a:t>
            </a:r>
            <a:r>
              <a:rPr dirty="0" sz="1200" spc="3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SEXTANT</a:t>
            </a:r>
            <a:endParaRPr sz="1200">
              <a:latin typeface="Tahoma"/>
              <a:cs typeface="Tahoma"/>
            </a:endParaRPr>
          </a:p>
          <a:p>
            <a:pPr marL="12700" marR="62865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Assuming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sextant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adjusted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correctly,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quantified,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how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measure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Sun.</a:t>
            </a:r>
            <a:endParaRPr sz="900">
              <a:latin typeface="Tahoma"/>
              <a:cs typeface="Tahoma"/>
            </a:endParaRPr>
          </a:p>
          <a:p>
            <a:pPr marL="137160" indent="-125095">
              <a:lnSpc>
                <a:spcPts val="1030"/>
              </a:lnSpc>
              <a:spcBef>
                <a:spcPts val="885"/>
              </a:spcBef>
              <a:buFont typeface="Tahoma"/>
              <a:buAutoNum type="arabicPlain"/>
              <a:tabLst>
                <a:tab pos="13779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(right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up).</a:t>
            </a:r>
            <a:endParaRPr sz="900">
              <a:latin typeface="Tahoma"/>
              <a:cs typeface="Tahoma"/>
            </a:endParaRPr>
          </a:p>
          <a:p>
            <a:pPr marL="137160" marR="5080" indent="-125095">
              <a:lnSpc>
                <a:spcPts val="980"/>
              </a:lnSpc>
              <a:spcBef>
                <a:spcPts val="65"/>
              </a:spcBef>
              <a:buFont typeface="Tahoma"/>
              <a:buAutoNum type="arabicPlain"/>
              <a:tabLst>
                <a:tab pos="137795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Grasp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frame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possible,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in your left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 and lift 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 of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box.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30352" y="867549"/>
            <a:ext cx="2401570" cy="2201545"/>
            <a:chOff x="330352" y="867549"/>
            <a:chExt cx="2401570" cy="2201545"/>
          </a:xfrm>
        </p:grpSpPr>
        <p:sp>
          <p:nvSpPr>
            <p:cNvPr id="11" name="object 11" descr=""/>
            <p:cNvSpPr/>
            <p:nvPr/>
          </p:nvSpPr>
          <p:spPr>
            <a:xfrm>
              <a:off x="330352" y="867549"/>
              <a:ext cx="2401570" cy="915035"/>
            </a:xfrm>
            <a:custGeom>
              <a:avLst/>
              <a:gdLst/>
              <a:ahLst/>
              <a:cxnLst/>
              <a:rect l="l" t="t" r="r" b="b"/>
              <a:pathLst>
                <a:path w="2401570" h="915035">
                  <a:moveTo>
                    <a:pt x="0" y="914920"/>
                  </a:moveTo>
                  <a:lnTo>
                    <a:pt x="2401277" y="914920"/>
                  </a:lnTo>
                  <a:lnTo>
                    <a:pt x="2401277" y="0"/>
                  </a:lnTo>
                  <a:lnTo>
                    <a:pt x="0" y="0"/>
                  </a:lnTo>
                  <a:lnTo>
                    <a:pt x="0" y="914920"/>
                  </a:lnTo>
                  <a:close/>
                </a:path>
              </a:pathLst>
            </a:custGeom>
            <a:solidFill>
              <a:srgbClr val="88B5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30352" y="1782470"/>
              <a:ext cx="2401570" cy="1286510"/>
            </a:xfrm>
            <a:custGeom>
              <a:avLst/>
              <a:gdLst/>
              <a:ahLst/>
              <a:cxnLst/>
              <a:rect l="l" t="t" r="r" b="b"/>
              <a:pathLst>
                <a:path w="2401570" h="1286510">
                  <a:moveTo>
                    <a:pt x="2401277" y="0"/>
                  </a:moveTo>
                  <a:lnTo>
                    <a:pt x="0" y="0"/>
                  </a:lnTo>
                  <a:lnTo>
                    <a:pt x="0" y="1286459"/>
                  </a:lnTo>
                  <a:lnTo>
                    <a:pt x="2401277" y="1286459"/>
                  </a:lnTo>
                  <a:lnTo>
                    <a:pt x="2401277" y="0"/>
                  </a:lnTo>
                  <a:close/>
                </a:path>
              </a:pathLst>
            </a:custGeom>
            <a:solidFill>
              <a:srgbClr val="00AC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55968" y="987907"/>
              <a:ext cx="2142490" cy="1508125"/>
            </a:xfrm>
            <a:custGeom>
              <a:avLst/>
              <a:gdLst/>
              <a:ahLst/>
              <a:cxnLst/>
              <a:rect l="l" t="t" r="r" b="b"/>
              <a:pathLst>
                <a:path w="2142490" h="1508125">
                  <a:moveTo>
                    <a:pt x="793800" y="794829"/>
                  </a:moveTo>
                  <a:lnTo>
                    <a:pt x="791121" y="748550"/>
                  </a:lnTo>
                  <a:lnTo>
                    <a:pt x="783310" y="703834"/>
                  </a:lnTo>
                  <a:lnTo>
                    <a:pt x="770661" y="660971"/>
                  </a:lnTo>
                  <a:lnTo>
                    <a:pt x="753452" y="620293"/>
                  </a:lnTo>
                  <a:lnTo>
                    <a:pt x="732002" y="582066"/>
                  </a:lnTo>
                  <a:lnTo>
                    <a:pt x="706602" y="546595"/>
                  </a:lnTo>
                  <a:lnTo>
                    <a:pt x="677545" y="514184"/>
                  </a:lnTo>
                  <a:lnTo>
                    <a:pt x="645134" y="485127"/>
                  </a:lnTo>
                  <a:lnTo>
                    <a:pt x="609663" y="459727"/>
                  </a:lnTo>
                  <a:lnTo>
                    <a:pt x="571436" y="438277"/>
                  </a:lnTo>
                  <a:lnTo>
                    <a:pt x="530758" y="421068"/>
                  </a:lnTo>
                  <a:lnTo>
                    <a:pt x="487895" y="408419"/>
                  </a:lnTo>
                  <a:lnTo>
                    <a:pt x="443179" y="400608"/>
                  </a:lnTo>
                  <a:lnTo>
                    <a:pt x="396900" y="397929"/>
                  </a:lnTo>
                  <a:lnTo>
                    <a:pt x="350608" y="400608"/>
                  </a:lnTo>
                  <a:lnTo>
                    <a:pt x="305892" y="408419"/>
                  </a:lnTo>
                  <a:lnTo>
                    <a:pt x="263042" y="421068"/>
                  </a:lnTo>
                  <a:lnTo>
                    <a:pt x="222351" y="438277"/>
                  </a:lnTo>
                  <a:lnTo>
                    <a:pt x="184124" y="459727"/>
                  </a:lnTo>
                  <a:lnTo>
                    <a:pt x="148653" y="485127"/>
                  </a:lnTo>
                  <a:lnTo>
                    <a:pt x="116243" y="514184"/>
                  </a:lnTo>
                  <a:lnTo>
                    <a:pt x="87198" y="546595"/>
                  </a:lnTo>
                  <a:lnTo>
                    <a:pt x="61785" y="582066"/>
                  </a:lnTo>
                  <a:lnTo>
                    <a:pt x="40335" y="620293"/>
                  </a:lnTo>
                  <a:lnTo>
                    <a:pt x="23139" y="660971"/>
                  </a:lnTo>
                  <a:lnTo>
                    <a:pt x="10477" y="703834"/>
                  </a:lnTo>
                  <a:lnTo>
                    <a:pt x="2667" y="748550"/>
                  </a:lnTo>
                  <a:lnTo>
                    <a:pt x="0" y="794829"/>
                  </a:lnTo>
                  <a:lnTo>
                    <a:pt x="2667" y="841121"/>
                  </a:lnTo>
                  <a:lnTo>
                    <a:pt x="10477" y="885837"/>
                  </a:lnTo>
                  <a:lnTo>
                    <a:pt x="23139" y="928687"/>
                  </a:lnTo>
                  <a:lnTo>
                    <a:pt x="40335" y="969378"/>
                  </a:lnTo>
                  <a:lnTo>
                    <a:pt x="61785" y="1007605"/>
                  </a:lnTo>
                  <a:lnTo>
                    <a:pt x="87198" y="1043076"/>
                  </a:lnTo>
                  <a:lnTo>
                    <a:pt x="116243" y="1075486"/>
                  </a:lnTo>
                  <a:lnTo>
                    <a:pt x="148653" y="1104531"/>
                  </a:lnTo>
                  <a:lnTo>
                    <a:pt x="184124" y="1129944"/>
                  </a:lnTo>
                  <a:lnTo>
                    <a:pt x="222351" y="1151394"/>
                  </a:lnTo>
                  <a:lnTo>
                    <a:pt x="263042" y="1168590"/>
                  </a:lnTo>
                  <a:lnTo>
                    <a:pt x="305892" y="1181252"/>
                  </a:lnTo>
                  <a:lnTo>
                    <a:pt x="350608" y="1189062"/>
                  </a:lnTo>
                  <a:lnTo>
                    <a:pt x="396900" y="1191729"/>
                  </a:lnTo>
                  <a:lnTo>
                    <a:pt x="443179" y="1189062"/>
                  </a:lnTo>
                  <a:lnTo>
                    <a:pt x="487895" y="1181252"/>
                  </a:lnTo>
                  <a:lnTo>
                    <a:pt x="530758" y="1168590"/>
                  </a:lnTo>
                  <a:lnTo>
                    <a:pt x="571436" y="1151394"/>
                  </a:lnTo>
                  <a:lnTo>
                    <a:pt x="609663" y="1129944"/>
                  </a:lnTo>
                  <a:lnTo>
                    <a:pt x="645134" y="1104531"/>
                  </a:lnTo>
                  <a:lnTo>
                    <a:pt x="677545" y="1075486"/>
                  </a:lnTo>
                  <a:lnTo>
                    <a:pt x="706602" y="1043076"/>
                  </a:lnTo>
                  <a:lnTo>
                    <a:pt x="732002" y="1007605"/>
                  </a:lnTo>
                  <a:lnTo>
                    <a:pt x="753452" y="969378"/>
                  </a:lnTo>
                  <a:lnTo>
                    <a:pt x="770661" y="928687"/>
                  </a:lnTo>
                  <a:lnTo>
                    <a:pt x="783310" y="885837"/>
                  </a:lnTo>
                  <a:lnTo>
                    <a:pt x="791121" y="841121"/>
                  </a:lnTo>
                  <a:lnTo>
                    <a:pt x="793800" y="794829"/>
                  </a:lnTo>
                  <a:close/>
                </a:path>
                <a:path w="2142490" h="1508125">
                  <a:moveTo>
                    <a:pt x="1680171" y="396900"/>
                  </a:moveTo>
                  <a:lnTo>
                    <a:pt x="1677492" y="350621"/>
                  </a:lnTo>
                  <a:lnTo>
                    <a:pt x="1669681" y="305904"/>
                  </a:lnTo>
                  <a:lnTo>
                    <a:pt x="1657019" y="263042"/>
                  </a:lnTo>
                  <a:lnTo>
                    <a:pt x="1639824" y="222364"/>
                  </a:lnTo>
                  <a:lnTo>
                    <a:pt x="1618373" y="184137"/>
                  </a:lnTo>
                  <a:lnTo>
                    <a:pt x="1592961" y="148666"/>
                  </a:lnTo>
                  <a:lnTo>
                    <a:pt x="1563916" y="116255"/>
                  </a:lnTo>
                  <a:lnTo>
                    <a:pt x="1531493" y="87198"/>
                  </a:lnTo>
                  <a:lnTo>
                    <a:pt x="1496034" y="61798"/>
                  </a:lnTo>
                  <a:lnTo>
                    <a:pt x="1457807" y="40347"/>
                  </a:lnTo>
                  <a:lnTo>
                    <a:pt x="1417116" y="23139"/>
                  </a:lnTo>
                  <a:lnTo>
                    <a:pt x="1374254" y="10490"/>
                  </a:lnTo>
                  <a:lnTo>
                    <a:pt x="1329537" y="2679"/>
                  </a:lnTo>
                  <a:lnTo>
                    <a:pt x="1283258" y="0"/>
                  </a:lnTo>
                  <a:lnTo>
                    <a:pt x="1236967" y="2679"/>
                  </a:lnTo>
                  <a:lnTo>
                    <a:pt x="1192250" y="10490"/>
                  </a:lnTo>
                  <a:lnTo>
                    <a:pt x="1149388" y="23139"/>
                  </a:lnTo>
                  <a:lnTo>
                    <a:pt x="1108710" y="40347"/>
                  </a:lnTo>
                  <a:lnTo>
                    <a:pt x="1070483" y="61798"/>
                  </a:lnTo>
                  <a:lnTo>
                    <a:pt x="1035011" y="87198"/>
                  </a:lnTo>
                  <a:lnTo>
                    <a:pt x="1002601" y="116255"/>
                  </a:lnTo>
                  <a:lnTo>
                    <a:pt x="973543" y="148666"/>
                  </a:lnTo>
                  <a:lnTo>
                    <a:pt x="948143" y="184137"/>
                  </a:lnTo>
                  <a:lnTo>
                    <a:pt x="926693" y="222364"/>
                  </a:lnTo>
                  <a:lnTo>
                    <a:pt x="909485" y="263042"/>
                  </a:lnTo>
                  <a:lnTo>
                    <a:pt x="896835" y="305904"/>
                  </a:lnTo>
                  <a:lnTo>
                    <a:pt x="889025" y="350621"/>
                  </a:lnTo>
                  <a:lnTo>
                    <a:pt x="886358" y="396900"/>
                  </a:lnTo>
                  <a:lnTo>
                    <a:pt x="889025" y="443191"/>
                  </a:lnTo>
                  <a:lnTo>
                    <a:pt x="896835" y="487908"/>
                  </a:lnTo>
                  <a:lnTo>
                    <a:pt x="909485" y="530758"/>
                  </a:lnTo>
                  <a:lnTo>
                    <a:pt x="926693" y="571449"/>
                  </a:lnTo>
                  <a:lnTo>
                    <a:pt x="948143" y="609676"/>
                  </a:lnTo>
                  <a:lnTo>
                    <a:pt x="973543" y="645147"/>
                  </a:lnTo>
                  <a:lnTo>
                    <a:pt x="1002601" y="677557"/>
                  </a:lnTo>
                  <a:lnTo>
                    <a:pt x="1035011" y="706602"/>
                  </a:lnTo>
                  <a:lnTo>
                    <a:pt x="1070483" y="732015"/>
                  </a:lnTo>
                  <a:lnTo>
                    <a:pt x="1108710" y="753465"/>
                  </a:lnTo>
                  <a:lnTo>
                    <a:pt x="1149388" y="770661"/>
                  </a:lnTo>
                  <a:lnTo>
                    <a:pt x="1192250" y="783323"/>
                  </a:lnTo>
                  <a:lnTo>
                    <a:pt x="1236967" y="791133"/>
                  </a:lnTo>
                  <a:lnTo>
                    <a:pt x="1283258" y="793800"/>
                  </a:lnTo>
                  <a:lnTo>
                    <a:pt x="1329537" y="791133"/>
                  </a:lnTo>
                  <a:lnTo>
                    <a:pt x="1374254" y="783323"/>
                  </a:lnTo>
                  <a:lnTo>
                    <a:pt x="1417116" y="770661"/>
                  </a:lnTo>
                  <a:lnTo>
                    <a:pt x="1457807" y="753465"/>
                  </a:lnTo>
                  <a:lnTo>
                    <a:pt x="1496034" y="732015"/>
                  </a:lnTo>
                  <a:lnTo>
                    <a:pt x="1531493" y="706602"/>
                  </a:lnTo>
                  <a:lnTo>
                    <a:pt x="1563916" y="677557"/>
                  </a:lnTo>
                  <a:lnTo>
                    <a:pt x="1592961" y="645147"/>
                  </a:lnTo>
                  <a:lnTo>
                    <a:pt x="1618373" y="609676"/>
                  </a:lnTo>
                  <a:lnTo>
                    <a:pt x="1639824" y="571449"/>
                  </a:lnTo>
                  <a:lnTo>
                    <a:pt x="1657019" y="530758"/>
                  </a:lnTo>
                  <a:lnTo>
                    <a:pt x="1669681" y="487908"/>
                  </a:lnTo>
                  <a:lnTo>
                    <a:pt x="1677492" y="443191"/>
                  </a:lnTo>
                  <a:lnTo>
                    <a:pt x="1680171" y="396900"/>
                  </a:lnTo>
                  <a:close/>
                </a:path>
                <a:path w="2142490" h="1508125">
                  <a:moveTo>
                    <a:pt x="2142464" y="872553"/>
                  </a:moveTo>
                  <a:lnTo>
                    <a:pt x="2101469" y="846429"/>
                  </a:lnTo>
                  <a:lnTo>
                    <a:pt x="2057273" y="825398"/>
                  </a:lnTo>
                  <a:lnTo>
                    <a:pt x="2010270" y="809853"/>
                  </a:lnTo>
                  <a:lnTo>
                    <a:pt x="1960892" y="800227"/>
                  </a:lnTo>
                  <a:lnTo>
                    <a:pt x="1909521" y="796925"/>
                  </a:lnTo>
                  <a:lnTo>
                    <a:pt x="1863229" y="799592"/>
                  </a:lnTo>
                  <a:lnTo>
                    <a:pt x="1818513" y="807402"/>
                  </a:lnTo>
                  <a:lnTo>
                    <a:pt x="1775650" y="820051"/>
                  </a:lnTo>
                  <a:lnTo>
                    <a:pt x="1734959" y="837260"/>
                  </a:lnTo>
                  <a:lnTo>
                    <a:pt x="1696732" y="858710"/>
                  </a:lnTo>
                  <a:lnTo>
                    <a:pt x="1661274" y="884110"/>
                  </a:lnTo>
                  <a:lnTo>
                    <a:pt x="1628863" y="913168"/>
                  </a:lnTo>
                  <a:lnTo>
                    <a:pt x="1599806" y="945578"/>
                  </a:lnTo>
                  <a:lnTo>
                    <a:pt x="1574393" y="981049"/>
                  </a:lnTo>
                  <a:lnTo>
                    <a:pt x="1552943" y="1019276"/>
                  </a:lnTo>
                  <a:lnTo>
                    <a:pt x="1535747" y="1059954"/>
                  </a:lnTo>
                  <a:lnTo>
                    <a:pt x="1523085" y="1102817"/>
                  </a:lnTo>
                  <a:lnTo>
                    <a:pt x="1515275" y="1147533"/>
                  </a:lnTo>
                  <a:lnTo>
                    <a:pt x="1512608" y="1193825"/>
                  </a:lnTo>
                  <a:lnTo>
                    <a:pt x="1516227" y="1247673"/>
                  </a:lnTo>
                  <a:lnTo>
                    <a:pt x="1526794" y="1299311"/>
                  </a:lnTo>
                  <a:lnTo>
                    <a:pt x="1543824" y="1348282"/>
                  </a:lnTo>
                  <a:lnTo>
                    <a:pt x="1566837" y="1394104"/>
                  </a:lnTo>
                  <a:lnTo>
                    <a:pt x="1595361" y="1436306"/>
                  </a:lnTo>
                  <a:lnTo>
                    <a:pt x="1628927" y="1474406"/>
                  </a:lnTo>
                  <a:lnTo>
                    <a:pt x="1667065" y="1507959"/>
                  </a:lnTo>
                  <a:lnTo>
                    <a:pt x="1674609" y="1457934"/>
                  </a:lnTo>
                  <a:lnTo>
                    <a:pt x="1685226" y="1408976"/>
                  </a:lnTo>
                  <a:lnTo>
                    <a:pt x="1698790" y="1361198"/>
                  </a:lnTo>
                  <a:lnTo>
                    <a:pt x="1715211" y="1314704"/>
                  </a:lnTo>
                  <a:lnTo>
                    <a:pt x="1734400" y="1269580"/>
                  </a:lnTo>
                  <a:lnTo>
                    <a:pt x="1756232" y="1225931"/>
                  </a:lnTo>
                  <a:lnTo>
                    <a:pt x="1780603" y="1183868"/>
                  </a:lnTo>
                  <a:lnTo>
                    <a:pt x="1807438" y="1143482"/>
                  </a:lnTo>
                  <a:lnTo>
                    <a:pt x="1836623" y="1104887"/>
                  </a:lnTo>
                  <a:lnTo>
                    <a:pt x="1868055" y="1068171"/>
                  </a:lnTo>
                  <a:lnTo>
                    <a:pt x="1901621" y="1033449"/>
                  </a:lnTo>
                  <a:lnTo>
                    <a:pt x="1937245" y="1000810"/>
                  </a:lnTo>
                  <a:lnTo>
                    <a:pt x="1974799" y="970368"/>
                  </a:lnTo>
                  <a:lnTo>
                    <a:pt x="2014207" y="942225"/>
                  </a:lnTo>
                  <a:lnTo>
                    <a:pt x="2055355" y="916470"/>
                  </a:lnTo>
                  <a:lnTo>
                    <a:pt x="2098141" y="893203"/>
                  </a:lnTo>
                  <a:lnTo>
                    <a:pt x="2142464" y="872553"/>
                  </a:lnTo>
                  <a:close/>
                </a:path>
              </a:pathLst>
            </a:custGeom>
            <a:solidFill>
              <a:srgbClr val="FFEFC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698720" y="1604657"/>
            <a:ext cx="2952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theory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607532" y="1484058"/>
            <a:ext cx="255904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27940" marR="5080" indent="-28575">
              <a:lnSpc>
                <a:spcPts val="900"/>
              </a:lnSpc>
              <a:spcBef>
                <a:spcPts val="18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lower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limb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132398" y="1807959"/>
            <a:ext cx="27305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36195" marR="5080" indent="-36830">
              <a:lnSpc>
                <a:spcPts val="900"/>
              </a:lnSpc>
              <a:spcBef>
                <a:spcPts val="18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upper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limb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330352" y="867549"/>
            <a:ext cx="2401570" cy="2201545"/>
          </a:xfrm>
          <a:custGeom>
            <a:avLst/>
            <a:gdLst/>
            <a:ahLst/>
            <a:cxnLst/>
            <a:rect l="l" t="t" r="r" b="b"/>
            <a:pathLst>
              <a:path w="2401570" h="2201545">
                <a:moveTo>
                  <a:pt x="0" y="0"/>
                </a:moveTo>
                <a:lnTo>
                  <a:pt x="2401277" y="0"/>
                </a:lnTo>
                <a:lnTo>
                  <a:pt x="2401277" y="2201379"/>
                </a:lnTo>
                <a:lnTo>
                  <a:pt x="0" y="220137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7DC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311299" y="2696845"/>
            <a:ext cx="5041900" cy="788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39695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Now an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star: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100">
              <a:latin typeface="Tahoma"/>
              <a:cs typeface="Tahoma"/>
            </a:endParaRPr>
          </a:p>
          <a:p>
            <a:pPr marL="12700" marR="2651760">
              <a:lnSpc>
                <a:spcPts val="980"/>
              </a:lnSpc>
              <a:spcBef>
                <a:spcPts val="670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theory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centre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Sun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Moon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should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coincide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horizon,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but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practice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use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upper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(preferably)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lower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limb.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2952000" y="5668073"/>
            <a:ext cx="2405380" cy="1617980"/>
            <a:chOff x="2952000" y="5668073"/>
            <a:chExt cx="2405380" cy="1617980"/>
          </a:xfrm>
        </p:grpSpPr>
        <p:pic>
          <p:nvPicPr>
            <p:cNvPr id="20" name="object 2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9290" y="5674271"/>
              <a:ext cx="2395728" cy="1604771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2958350" y="5674423"/>
              <a:ext cx="2392680" cy="1605280"/>
            </a:xfrm>
            <a:custGeom>
              <a:avLst/>
              <a:gdLst/>
              <a:ahLst/>
              <a:cxnLst/>
              <a:rect l="l" t="t" r="r" b="b"/>
              <a:pathLst>
                <a:path w="2392679" h="1605279">
                  <a:moveTo>
                    <a:pt x="0" y="0"/>
                  </a:moveTo>
                  <a:lnTo>
                    <a:pt x="2392387" y="0"/>
                  </a:lnTo>
                  <a:lnTo>
                    <a:pt x="2392387" y="1604962"/>
                  </a:lnTo>
                  <a:lnTo>
                    <a:pt x="0" y="160496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2939300" y="7283527"/>
            <a:ext cx="2452370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Do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not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80" i="1">
                <a:solidFill>
                  <a:srgbClr val="231F20"/>
                </a:solidFill>
                <a:latin typeface="Trebuchet MS"/>
                <a:cs typeface="Trebuchet MS"/>
              </a:rPr>
              <a:t>lift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sextant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index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bar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scale.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2939300" y="7790562"/>
            <a:ext cx="2322830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37160" marR="5080" indent="-125095">
              <a:lnSpc>
                <a:spcPts val="980"/>
              </a:lnSpc>
              <a:spcBef>
                <a:spcPts val="215"/>
              </a:spcBef>
            </a:pP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3</a:t>
            </a:r>
            <a:r>
              <a:rPr dirty="0" sz="900" spc="12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sit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yourself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comfortably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firmly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 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suitable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9112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5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SEXTANT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15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3365017" y="861199"/>
            <a:ext cx="2414270" cy="3604895"/>
            <a:chOff x="3365017" y="861199"/>
            <a:chExt cx="2414270" cy="360489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65804" y="861225"/>
              <a:ext cx="2412492" cy="360273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371367" y="867549"/>
              <a:ext cx="2401570" cy="3592195"/>
            </a:xfrm>
            <a:custGeom>
              <a:avLst/>
              <a:gdLst/>
              <a:ahLst/>
              <a:cxnLst/>
              <a:rect l="l" t="t" r="r" b="b"/>
              <a:pathLst>
                <a:path w="2401570" h="3592195">
                  <a:moveTo>
                    <a:pt x="0" y="0"/>
                  </a:moveTo>
                  <a:lnTo>
                    <a:pt x="2401277" y="0"/>
                  </a:lnTo>
                  <a:lnTo>
                    <a:pt x="2401277" y="3591763"/>
                  </a:lnTo>
                  <a:lnTo>
                    <a:pt x="0" y="359176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3365004" y="5203532"/>
            <a:ext cx="2414270" cy="2341245"/>
            <a:chOff x="3365004" y="5203532"/>
            <a:chExt cx="2414270" cy="2341245"/>
          </a:xfrm>
        </p:grpSpPr>
        <p:sp>
          <p:nvSpPr>
            <p:cNvPr id="9" name="object 9" descr=""/>
            <p:cNvSpPr/>
            <p:nvPr/>
          </p:nvSpPr>
          <p:spPr>
            <a:xfrm>
              <a:off x="3371354" y="5209882"/>
              <a:ext cx="2401570" cy="2328545"/>
            </a:xfrm>
            <a:custGeom>
              <a:avLst/>
              <a:gdLst/>
              <a:ahLst/>
              <a:cxnLst/>
              <a:rect l="l" t="t" r="r" b="b"/>
              <a:pathLst>
                <a:path w="2401570" h="2328545">
                  <a:moveTo>
                    <a:pt x="2401277" y="0"/>
                  </a:moveTo>
                  <a:lnTo>
                    <a:pt x="0" y="0"/>
                  </a:lnTo>
                  <a:lnTo>
                    <a:pt x="0" y="2328379"/>
                  </a:lnTo>
                  <a:lnTo>
                    <a:pt x="2401277" y="2328379"/>
                  </a:lnTo>
                  <a:lnTo>
                    <a:pt x="2401277" y="0"/>
                  </a:lnTo>
                  <a:close/>
                </a:path>
              </a:pathLst>
            </a:custGeom>
            <a:solidFill>
              <a:srgbClr val="D8D8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516020" y="5321325"/>
              <a:ext cx="2101215" cy="2101215"/>
            </a:xfrm>
            <a:custGeom>
              <a:avLst/>
              <a:gdLst/>
              <a:ahLst/>
              <a:cxnLst/>
              <a:rect l="l" t="t" r="r" b="b"/>
              <a:pathLst>
                <a:path w="2101215" h="2101215">
                  <a:moveTo>
                    <a:pt x="1050302" y="0"/>
                  </a:moveTo>
                  <a:lnTo>
                    <a:pt x="1002227" y="1080"/>
                  </a:lnTo>
                  <a:lnTo>
                    <a:pt x="954706" y="4292"/>
                  </a:lnTo>
                  <a:lnTo>
                    <a:pt x="907786" y="9588"/>
                  </a:lnTo>
                  <a:lnTo>
                    <a:pt x="861514" y="16922"/>
                  </a:lnTo>
                  <a:lnTo>
                    <a:pt x="815935" y="26248"/>
                  </a:lnTo>
                  <a:lnTo>
                    <a:pt x="771097" y="37519"/>
                  </a:lnTo>
                  <a:lnTo>
                    <a:pt x="727045" y="50689"/>
                  </a:lnTo>
                  <a:lnTo>
                    <a:pt x="683825" y="65711"/>
                  </a:lnTo>
                  <a:lnTo>
                    <a:pt x="641485" y="82540"/>
                  </a:lnTo>
                  <a:lnTo>
                    <a:pt x="600070" y="101129"/>
                  </a:lnTo>
                  <a:lnTo>
                    <a:pt x="559627" y="121431"/>
                  </a:lnTo>
                  <a:lnTo>
                    <a:pt x="520203" y="143401"/>
                  </a:lnTo>
                  <a:lnTo>
                    <a:pt x="481843" y="166991"/>
                  </a:lnTo>
                  <a:lnTo>
                    <a:pt x="444594" y="192156"/>
                  </a:lnTo>
                  <a:lnTo>
                    <a:pt x="408502" y="218849"/>
                  </a:lnTo>
                  <a:lnTo>
                    <a:pt x="373613" y="247024"/>
                  </a:lnTo>
                  <a:lnTo>
                    <a:pt x="339975" y="276634"/>
                  </a:lnTo>
                  <a:lnTo>
                    <a:pt x="307633" y="307633"/>
                  </a:lnTo>
                  <a:lnTo>
                    <a:pt x="276634" y="339975"/>
                  </a:lnTo>
                  <a:lnTo>
                    <a:pt x="247024" y="373613"/>
                  </a:lnTo>
                  <a:lnTo>
                    <a:pt x="218849" y="408502"/>
                  </a:lnTo>
                  <a:lnTo>
                    <a:pt x="192156" y="444594"/>
                  </a:lnTo>
                  <a:lnTo>
                    <a:pt x="166991" y="481843"/>
                  </a:lnTo>
                  <a:lnTo>
                    <a:pt x="143401" y="520203"/>
                  </a:lnTo>
                  <a:lnTo>
                    <a:pt x="121431" y="559627"/>
                  </a:lnTo>
                  <a:lnTo>
                    <a:pt x="101129" y="600070"/>
                  </a:lnTo>
                  <a:lnTo>
                    <a:pt x="82540" y="641485"/>
                  </a:lnTo>
                  <a:lnTo>
                    <a:pt x="65711" y="683825"/>
                  </a:lnTo>
                  <a:lnTo>
                    <a:pt x="50689" y="727045"/>
                  </a:lnTo>
                  <a:lnTo>
                    <a:pt x="37519" y="771097"/>
                  </a:lnTo>
                  <a:lnTo>
                    <a:pt x="26248" y="815935"/>
                  </a:lnTo>
                  <a:lnTo>
                    <a:pt x="16922" y="861514"/>
                  </a:lnTo>
                  <a:lnTo>
                    <a:pt x="9588" y="907786"/>
                  </a:lnTo>
                  <a:lnTo>
                    <a:pt x="4292" y="954706"/>
                  </a:lnTo>
                  <a:lnTo>
                    <a:pt x="1080" y="1002227"/>
                  </a:lnTo>
                  <a:lnTo>
                    <a:pt x="0" y="1050302"/>
                  </a:lnTo>
                  <a:lnTo>
                    <a:pt x="1080" y="1098379"/>
                  </a:lnTo>
                  <a:lnTo>
                    <a:pt x="4292" y="1145900"/>
                  </a:lnTo>
                  <a:lnTo>
                    <a:pt x="9588" y="1192821"/>
                  </a:lnTo>
                  <a:lnTo>
                    <a:pt x="16922" y="1239094"/>
                  </a:lnTo>
                  <a:lnTo>
                    <a:pt x="26248" y="1284674"/>
                  </a:lnTo>
                  <a:lnTo>
                    <a:pt x="37519" y="1329513"/>
                  </a:lnTo>
                  <a:lnTo>
                    <a:pt x="50689" y="1373566"/>
                  </a:lnTo>
                  <a:lnTo>
                    <a:pt x="65711" y="1416786"/>
                  </a:lnTo>
                  <a:lnTo>
                    <a:pt x="82540" y="1459127"/>
                  </a:lnTo>
                  <a:lnTo>
                    <a:pt x="101129" y="1500542"/>
                  </a:lnTo>
                  <a:lnTo>
                    <a:pt x="121431" y="1540985"/>
                  </a:lnTo>
                  <a:lnTo>
                    <a:pt x="143401" y="1580411"/>
                  </a:lnTo>
                  <a:lnTo>
                    <a:pt x="166991" y="1618771"/>
                  </a:lnTo>
                  <a:lnTo>
                    <a:pt x="192156" y="1656021"/>
                  </a:lnTo>
                  <a:lnTo>
                    <a:pt x="218849" y="1692113"/>
                  </a:lnTo>
                  <a:lnTo>
                    <a:pt x="247024" y="1727002"/>
                  </a:lnTo>
                  <a:lnTo>
                    <a:pt x="276634" y="1760640"/>
                  </a:lnTo>
                  <a:lnTo>
                    <a:pt x="307633" y="1792982"/>
                  </a:lnTo>
                  <a:lnTo>
                    <a:pt x="339975" y="1823982"/>
                  </a:lnTo>
                  <a:lnTo>
                    <a:pt x="373613" y="1853592"/>
                  </a:lnTo>
                  <a:lnTo>
                    <a:pt x="408502" y="1881767"/>
                  </a:lnTo>
                  <a:lnTo>
                    <a:pt x="444594" y="1908460"/>
                  </a:lnTo>
                  <a:lnTo>
                    <a:pt x="481843" y="1933625"/>
                  </a:lnTo>
                  <a:lnTo>
                    <a:pt x="520203" y="1957216"/>
                  </a:lnTo>
                  <a:lnTo>
                    <a:pt x="559627" y="1979185"/>
                  </a:lnTo>
                  <a:lnTo>
                    <a:pt x="600070" y="1999488"/>
                  </a:lnTo>
                  <a:lnTo>
                    <a:pt x="641485" y="2018077"/>
                  </a:lnTo>
                  <a:lnTo>
                    <a:pt x="683825" y="2034906"/>
                  </a:lnTo>
                  <a:lnTo>
                    <a:pt x="727045" y="2049928"/>
                  </a:lnTo>
                  <a:lnTo>
                    <a:pt x="771097" y="2063098"/>
                  </a:lnTo>
                  <a:lnTo>
                    <a:pt x="815935" y="2074369"/>
                  </a:lnTo>
                  <a:lnTo>
                    <a:pt x="861514" y="2083695"/>
                  </a:lnTo>
                  <a:lnTo>
                    <a:pt x="907786" y="2091029"/>
                  </a:lnTo>
                  <a:lnTo>
                    <a:pt x="954706" y="2096325"/>
                  </a:lnTo>
                  <a:lnTo>
                    <a:pt x="1002227" y="2099537"/>
                  </a:lnTo>
                  <a:lnTo>
                    <a:pt x="1050302" y="2100618"/>
                  </a:lnTo>
                  <a:lnTo>
                    <a:pt x="1098379" y="2099537"/>
                  </a:lnTo>
                  <a:lnTo>
                    <a:pt x="1145900" y="2096325"/>
                  </a:lnTo>
                  <a:lnTo>
                    <a:pt x="1192821" y="2091029"/>
                  </a:lnTo>
                  <a:lnTo>
                    <a:pt x="1239094" y="2083695"/>
                  </a:lnTo>
                  <a:lnTo>
                    <a:pt x="1284673" y="2074369"/>
                  </a:lnTo>
                  <a:lnTo>
                    <a:pt x="1329512" y="2063098"/>
                  </a:lnTo>
                  <a:lnTo>
                    <a:pt x="1373565" y="2049928"/>
                  </a:lnTo>
                  <a:lnTo>
                    <a:pt x="1416784" y="2034906"/>
                  </a:lnTo>
                  <a:lnTo>
                    <a:pt x="1459125" y="2018077"/>
                  </a:lnTo>
                  <a:lnTo>
                    <a:pt x="1500540" y="1999488"/>
                  </a:lnTo>
                  <a:lnTo>
                    <a:pt x="1540983" y="1979185"/>
                  </a:lnTo>
                  <a:lnTo>
                    <a:pt x="1580407" y="1957216"/>
                  </a:lnTo>
                  <a:lnTo>
                    <a:pt x="1618767" y="1933625"/>
                  </a:lnTo>
                  <a:lnTo>
                    <a:pt x="1656016" y="1908460"/>
                  </a:lnTo>
                  <a:lnTo>
                    <a:pt x="1692108" y="1881767"/>
                  </a:lnTo>
                  <a:lnTo>
                    <a:pt x="1726996" y="1853592"/>
                  </a:lnTo>
                  <a:lnTo>
                    <a:pt x="1760634" y="1823982"/>
                  </a:lnTo>
                  <a:lnTo>
                    <a:pt x="1792976" y="1792982"/>
                  </a:lnTo>
                  <a:lnTo>
                    <a:pt x="1823975" y="1760640"/>
                  </a:lnTo>
                  <a:lnTo>
                    <a:pt x="1853585" y="1727002"/>
                  </a:lnTo>
                  <a:lnTo>
                    <a:pt x="1881759" y="1692113"/>
                  </a:lnTo>
                  <a:lnTo>
                    <a:pt x="1908452" y="1656021"/>
                  </a:lnTo>
                  <a:lnTo>
                    <a:pt x="1933616" y="1618771"/>
                  </a:lnTo>
                  <a:lnTo>
                    <a:pt x="1957206" y="1580411"/>
                  </a:lnTo>
                  <a:lnTo>
                    <a:pt x="1979176" y="1540985"/>
                  </a:lnTo>
                  <a:lnTo>
                    <a:pt x="1999478" y="1500542"/>
                  </a:lnTo>
                  <a:lnTo>
                    <a:pt x="2018066" y="1459127"/>
                  </a:lnTo>
                  <a:lnTo>
                    <a:pt x="2034895" y="1416786"/>
                  </a:lnTo>
                  <a:lnTo>
                    <a:pt x="2049917" y="1373566"/>
                  </a:lnTo>
                  <a:lnTo>
                    <a:pt x="2063087" y="1329513"/>
                  </a:lnTo>
                  <a:lnTo>
                    <a:pt x="2074357" y="1284674"/>
                  </a:lnTo>
                  <a:lnTo>
                    <a:pt x="2083683" y="1239094"/>
                  </a:lnTo>
                  <a:lnTo>
                    <a:pt x="2091017" y="1192821"/>
                  </a:lnTo>
                  <a:lnTo>
                    <a:pt x="2096313" y="1145900"/>
                  </a:lnTo>
                  <a:lnTo>
                    <a:pt x="2099524" y="1098379"/>
                  </a:lnTo>
                  <a:lnTo>
                    <a:pt x="2100605" y="1050302"/>
                  </a:lnTo>
                  <a:lnTo>
                    <a:pt x="2099524" y="1002227"/>
                  </a:lnTo>
                  <a:lnTo>
                    <a:pt x="2096313" y="954706"/>
                  </a:lnTo>
                  <a:lnTo>
                    <a:pt x="2091017" y="907786"/>
                  </a:lnTo>
                  <a:lnTo>
                    <a:pt x="2083683" y="861514"/>
                  </a:lnTo>
                  <a:lnTo>
                    <a:pt x="2074357" y="815935"/>
                  </a:lnTo>
                  <a:lnTo>
                    <a:pt x="2063087" y="771097"/>
                  </a:lnTo>
                  <a:lnTo>
                    <a:pt x="2049917" y="727045"/>
                  </a:lnTo>
                  <a:lnTo>
                    <a:pt x="2034895" y="683825"/>
                  </a:lnTo>
                  <a:lnTo>
                    <a:pt x="2018066" y="641485"/>
                  </a:lnTo>
                  <a:lnTo>
                    <a:pt x="1999478" y="600070"/>
                  </a:lnTo>
                  <a:lnTo>
                    <a:pt x="1979176" y="559627"/>
                  </a:lnTo>
                  <a:lnTo>
                    <a:pt x="1957206" y="520203"/>
                  </a:lnTo>
                  <a:lnTo>
                    <a:pt x="1933616" y="481843"/>
                  </a:lnTo>
                  <a:lnTo>
                    <a:pt x="1908452" y="444594"/>
                  </a:lnTo>
                  <a:lnTo>
                    <a:pt x="1881759" y="408502"/>
                  </a:lnTo>
                  <a:lnTo>
                    <a:pt x="1853585" y="373613"/>
                  </a:lnTo>
                  <a:lnTo>
                    <a:pt x="1823975" y="339975"/>
                  </a:lnTo>
                  <a:lnTo>
                    <a:pt x="1792976" y="307633"/>
                  </a:lnTo>
                  <a:lnTo>
                    <a:pt x="1760634" y="276634"/>
                  </a:lnTo>
                  <a:lnTo>
                    <a:pt x="1726996" y="247024"/>
                  </a:lnTo>
                  <a:lnTo>
                    <a:pt x="1692108" y="218849"/>
                  </a:lnTo>
                  <a:lnTo>
                    <a:pt x="1656016" y="192156"/>
                  </a:lnTo>
                  <a:lnTo>
                    <a:pt x="1618767" y="166991"/>
                  </a:lnTo>
                  <a:lnTo>
                    <a:pt x="1580407" y="143401"/>
                  </a:lnTo>
                  <a:lnTo>
                    <a:pt x="1540983" y="121431"/>
                  </a:lnTo>
                  <a:lnTo>
                    <a:pt x="1500540" y="101129"/>
                  </a:lnTo>
                  <a:lnTo>
                    <a:pt x="1459125" y="82540"/>
                  </a:lnTo>
                  <a:lnTo>
                    <a:pt x="1416784" y="65711"/>
                  </a:lnTo>
                  <a:lnTo>
                    <a:pt x="1373565" y="50689"/>
                  </a:lnTo>
                  <a:lnTo>
                    <a:pt x="1329512" y="37519"/>
                  </a:lnTo>
                  <a:lnTo>
                    <a:pt x="1284673" y="26248"/>
                  </a:lnTo>
                  <a:lnTo>
                    <a:pt x="1239094" y="16922"/>
                  </a:lnTo>
                  <a:lnTo>
                    <a:pt x="1192821" y="9588"/>
                  </a:lnTo>
                  <a:lnTo>
                    <a:pt x="1145900" y="4292"/>
                  </a:lnTo>
                  <a:lnTo>
                    <a:pt x="1098379" y="1080"/>
                  </a:lnTo>
                  <a:lnTo>
                    <a:pt x="1050302" y="0"/>
                  </a:lnTo>
                  <a:close/>
                </a:path>
              </a:pathLst>
            </a:custGeom>
            <a:solidFill>
              <a:srgbClr val="00AC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516020" y="5321325"/>
              <a:ext cx="2101215" cy="1050925"/>
            </a:xfrm>
            <a:custGeom>
              <a:avLst/>
              <a:gdLst/>
              <a:ahLst/>
              <a:cxnLst/>
              <a:rect l="l" t="t" r="r" b="b"/>
              <a:pathLst>
                <a:path w="2101215" h="1050925">
                  <a:moveTo>
                    <a:pt x="1050302" y="0"/>
                  </a:moveTo>
                  <a:lnTo>
                    <a:pt x="1002227" y="1080"/>
                  </a:lnTo>
                  <a:lnTo>
                    <a:pt x="954706" y="4292"/>
                  </a:lnTo>
                  <a:lnTo>
                    <a:pt x="907786" y="9588"/>
                  </a:lnTo>
                  <a:lnTo>
                    <a:pt x="861514" y="16922"/>
                  </a:lnTo>
                  <a:lnTo>
                    <a:pt x="815935" y="26248"/>
                  </a:lnTo>
                  <a:lnTo>
                    <a:pt x="771097" y="37519"/>
                  </a:lnTo>
                  <a:lnTo>
                    <a:pt x="727045" y="50689"/>
                  </a:lnTo>
                  <a:lnTo>
                    <a:pt x="683825" y="65711"/>
                  </a:lnTo>
                  <a:lnTo>
                    <a:pt x="641485" y="82540"/>
                  </a:lnTo>
                  <a:lnTo>
                    <a:pt x="600070" y="101129"/>
                  </a:lnTo>
                  <a:lnTo>
                    <a:pt x="559627" y="121431"/>
                  </a:lnTo>
                  <a:lnTo>
                    <a:pt x="520203" y="143401"/>
                  </a:lnTo>
                  <a:lnTo>
                    <a:pt x="481843" y="166991"/>
                  </a:lnTo>
                  <a:lnTo>
                    <a:pt x="444594" y="192156"/>
                  </a:lnTo>
                  <a:lnTo>
                    <a:pt x="408502" y="218849"/>
                  </a:lnTo>
                  <a:lnTo>
                    <a:pt x="373613" y="247024"/>
                  </a:lnTo>
                  <a:lnTo>
                    <a:pt x="339975" y="276634"/>
                  </a:lnTo>
                  <a:lnTo>
                    <a:pt x="307633" y="307633"/>
                  </a:lnTo>
                  <a:lnTo>
                    <a:pt x="276634" y="339975"/>
                  </a:lnTo>
                  <a:lnTo>
                    <a:pt x="247024" y="373613"/>
                  </a:lnTo>
                  <a:lnTo>
                    <a:pt x="218849" y="408502"/>
                  </a:lnTo>
                  <a:lnTo>
                    <a:pt x="192156" y="444594"/>
                  </a:lnTo>
                  <a:lnTo>
                    <a:pt x="166991" y="481843"/>
                  </a:lnTo>
                  <a:lnTo>
                    <a:pt x="143401" y="520203"/>
                  </a:lnTo>
                  <a:lnTo>
                    <a:pt x="121431" y="559627"/>
                  </a:lnTo>
                  <a:lnTo>
                    <a:pt x="101129" y="600070"/>
                  </a:lnTo>
                  <a:lnTo>
                    <a:pt x="82540" y="641485"/>
                  </a:lnTo>
                  <a:lnTo>
                    <a:pt x="65711" y="683825"/>
                  </a:lnTo>
                  <a:lnTo>
                    <a:pt x="50689" y="727045"/>
                  </a:lnTo>
                  <a:lnTo>
                    <a:pt x="37519" y="771097"/>
                  </a:lnTo>
                  <a:lnTo>
                    <a:pt x="26248" y="815935"/>
                  </a:lnTo>
                  <a:lnTo>
                    <a:pt x="16922" y="861514"/>
                  </a:lnTo>
                  <a:lnTo>
                    <a:pt x="9588" y="907786"/>
                  </a:lnTo>
                  <a:lnTo>
                    <a:pt x="4292" y="954706"/>
                  </a:lnTo>
                  <a:lnTo>
                    <a:pt x="1080" y="1002227"/>
                  </a:lnTo>
                  <a:lnTo>
                    <a:pt x="0" y="1050302"/>
                  </a:lnTo>
                  <a:lnTo>
                    <a:pt x="2100605" y="1050302"/>
                  </a:lnTo>
                  <a:lnTo>
                    <a:pt x="2099524" y="1002227"/>
                  </a:lnTo>
                  <a:lnTo>
                    <a:pt x="2096313" y="954706"/>
                  </a:lnTo>
                  <a:lnTo>
                    <a:pt x="2091017" y="907786"/>
                  </a:lnTo>
                  <a:lnTo>
                    <a:pt x="2083683" y="861514"/>
                  </a:lnTo>
                  <a:lnTo>
                    <a:pt x="2074357" y="815935"/>
                  </a:lnTo>
                  <a:lnTo>
                    <a:pt x="2063087" y="771097"/>
                  </a:lnTo>
                  <a:lnTo>
                    <a:pt x="2049917" y="727045"/>
                  </a:lnTo>
                  <a:lnTo>
                    <a:pt x="2034895" y="683825"/>
                  </a:lnTo>
                  <a:lnTo>
                    <a:pt x="2018066" y="641485"/>
                  </a:lnTo>
                  <a:lnTo>
                    <a:pt x="1999478" y="600070"/>
                  </a:lnTo>
                  <a:lnTo>
                    <a:pt x="1979176" y="559627"/>
                  </a:lnTo>
                  <a:lnTo>
                    <a:pt x="1957206" y="520203"/>
                  </a:lnTo>
                  <a:lnTo>
                    <a:pt x="1933616" y="481843"/>
                  </a:lnTo>
                  <a:lnTo>
                    <a:pt x="1908452" y="444594"/>
                  </a:lnTo>
                  <a:lnTo>
                    <a:pt x="1881759" y="408502"/>
                  </a:lnTo>
                  <a:lnTo>
                    <a:pt x="1853585" y="373613"/>
                  </a:lnTo>
                  <a:lnTo>
                    <a:pt x="1823975" y="339975"/>
                  </a:lnTo>
                  <a:lnTo>
                    <a:pt x="1792976" y="307633"/>
                  </a:lnTo>
                  <a:lnTo>
                    <a:pt x="1760634" y="276634"/>
                  </a:lnTo>
                  <a:lnTo>
                    <a:pt x="1726996" y="247024"/>
                  </a:lnTo>
                  <a:lnTo>
                    <a:pt x="1692108" y="218849"/>
                  </a:lnTo>
                  <a:lnTo>
                    <a:pt x="1656016" y="192156"/>
                  </a:lnTo>
                  <a:lnTo>
                    <a:pt x="1618767" y="166991"/>
                  </a:lnTo>
                  <a:lnTo>
                    <a:pt x="1580407" y="143401"/>
                  </a:lnTo>
                  <a:lnTo>
                    <a:pt x="1540983" y="121431"/>
                  </a:lnTo>
                  <a:lnTo>
                    <a:pt x="1500540" y="101129"/>
                  </a:lnTo>
                  <a:lnTo>
                    <a:pt x="1459125" y="82540"/>
                  </a:lnTo>
                  <a:lnTo>
                    <a:pt x="1416784" y="65711"/>
                  </a:lnTo>
                  <a:lnTo>
                    <a:pt x="1373565" y="50689"/>
                  </a:lnTo>
                  <a:lnTo>
                    <a:pt x="1329512" y="37519"/>
                  </a:lnTo>
                  <a:lnTo>
                    <a:pt x="1284673" y="26248"/>
                  </a:lnTo>
                  <a:lnTo>
                    <a:pt x="1239094" y="16922"/>
                  </a:lnTo>
                  <a:lnTo>
                    <a:pt x="1192821" y="9588"/>
                  </a:lnTo>
                  <a:lnTo>
                    <a:pt x="1145900" y="4292"/>
                  </a:lnTo>
                  <a:lnTo>
                    <a:pt x="1098379" y="1080"/>
                  </a:lnTo>
                  <a:lnTo>
                    <a:pt x="1050302" y="0"/>
                  </a:lnTo>
                  <a:close/>
                </a:path>
              </a:pathLst>
            </a:custGeom>
            <a:solidFill>
              <a:srgbClr val="88B5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656355" y="5820143"/>
              <a:ext cx="1820545" cy="556895"/>
            </a:xfrm>
            <a:custGeom>
              <a:avLst/>
              <a:gdLst/>
              <a:ahLst/>
              <a:cxnLst/>
              <a:rect l="l" t="t" r="r" b="b"/>
              <a:pathLst>
                <a:path w="1820545" h="556895">
                  <a:moveTo>
                    <a:pt x="315074" y="157530"/>
                  </a:moveTo>
                  <a:lnTo>
                    <a:pt x="307035" y="107746"/>
                  </a:lnTo>
                  <a:lnTo>
                    <a:pt x="284670" y="64503"/>
                  </a:lnTo>
                  <a:lnTo>
                    <a:pt x="250571" y="30403"/>
                  </a:lnTo>
                  <a:lnTo>
                    <a:pt x="207314" y="8039"/>
                  </a:lnTo>
                  <a:lnTo>
                    <a:pt x="157530" y="0"/>
                  </a:lnTo>
                  <a:lnTo>
                    <a:pt x="107734" y="8039"/>
                  </a:lnTo>
                  <a:lnTo>
                    <a:pt x="64490" y="30403"/>
                  </a:lnTo>
                  <a:lnTo>
                    <a:pt x="30391" y="64503"/>
                  </a:lnTo>
                  <a:lnTo>
                    <a:pt x="8026" y="107746"/>
                  </a:lnTo>
                  <a:lnTo>
                    <a:pt x="0" y="157530"/>
                  </a:lnTo>
                  <a:lnTo>
                    <a:pt x="8026" y="207340"/>
                  </a:lnTo>
                  <a:lnTo>
                    <a:pt x="30391" y="250583"/>
                  </a:lnTo>
                  <a:lnTo>
                    <a:pt x="64490" y="284695"/>
                  </a:lnTo>
                  <a:lnTo>
                    <a:pt x="107734" y="307060"/>
                  </a:lnTo>
                  <a:lnTo>
                    <a:pt x="157530" y="315087"/>
                  </a:lnTo>
                  <a:lnTo>
                    <a:pt x="207314" y="307060"/>
                  </a:lnTo>
                  <a:lnTo>
                    <a:pt x="250571" y="284695"/>
                  </a:lnTo>
                  <a:lnTo>
                    <a:pt x="284670" y="250583"/>
                  </a:lnTo>
                  <a:lnTo>
                    <a:pt x="307035" y="207340"/>
                  </a:lnTo>
                  <a:lnTo>
                    <a:pt x="315074" y="157530"/>
                  </a:lnTo>
                  <a:close/>
                </a:path>
                <a:path w="1820545" h="556895">
                  <a:moveTo>
                    <a:pt x="674255" y="336080"/>
                  </a:moveTo>
                  <a:lnTo>
                    <a:pt x="666216" y="286283"/>
                  </a:lnTo>
                  <a:lnTo>
                    <a:pt x="643851" y="243039"/>
                  </a:lnTo>
                  <a:lnTo>
                    <a:pt x="609752" y="208940"/>
                  </a:lnTo>
                  <a:lnTo>
                    <a:pt x="566496" y="186575"/>
                  </a:lnTo>
                  <a:lnTo>
                    <a:pt x="516712" y="178536"/>
                  </a:lnTo>
                  <a:lnTo>
                    <a:pt x="466915" y="186575"/>
                  </a:lnTo>
                  <a:lnTo>
                    <a:pt x="423672" y="208940"/>
                  </a:lnTo>
                  <a:lnTo>
                    <a:pt x="389572" y="243039"/>
                  </a:lnTo>
                  <a:lnTo>
                    <a:pt x="367207" y="286283"/>
                  </a:lnTo>
                  <a:lnTo>
                    <a:pt x="359181" y="336080"/>
                  </a:lnTo>
                  <a:lnTo>
                    <a:pt x="367207" y="385876"/>
                  </a:lnTo>
                  <a:lnTo>
                    <a:pt x="389572" y="429133"/>
                  </a:lnTo>
                  <a:lnTo>
                    <a:pt x="423672" y="463232"/>
                  </a:lnTo>
                  <a:lnTo>
                    <a:pt x="466915" y="485597"/>
                  </a:lnTo>
                  <a:lnTo>
                    <a:pt x="516712" y="493623"/>
                  </a:lnTo>
                  <a:lnTo>
                    <a:pt x="566496" y="485597"/>
                  </a:lnTo>
                  <a:lnTo>
                    <a:pt x="609752" y="463232"/>
                  </a:lnTo>
                  <a:lnTo>
                    <a:pt x="643851" y="429133"/>
                  </a:lnTo>
                  <a:lnTo>
                    <a:pt x="666216" y="385876"/>
                  </a:lnTo>
                  <a:lnTo>
                    <a:pt x="674255" y="336080"/>
                  </a:lnTo>
                  <a:close/>
                </a:path>
                <a:path w="1820545" h="556895">
                  <a:moveTo>
                    <a:pt x="1067511" y="398843"/>
                  </a:moveTo>
                  <a:lnTo>
                    <a:pt x="1059472" y="349059"/>
                  </a:lnTo>
                  <a:lnTo>
                    <a:pt x="1037107" y="305803"/>
                  </a:lnTo>
                  <a:lnTo>
                    <a:pt x="1003007" y="271703"/>
                  </a:lnTo>
                  <a:lnTo>
                    <a:pt x="959751" y="249339"/>
                  </a:lnTo>
                  <a:lnTo>
                    <a:pt x="909967" y="241300"/>
                  </a:lnTo>
                  <a:lnTo>
                    <a:pt x="860171" y="249339"/>
                  </a:lnTo>
                  <a:lnTo>
                    <a:pt x="816927" y="271703"/>
                  </a:lnTo>
                  <a:lnTo>
                    <a:pt x="782815" y="305803"/>
                  </a:lnTo>
                  <a:lnTo>
                    <a:pt x="760450" y="349059"/>
                  </a:lnTo>
                  <a:lnTo>
                    <a:pt x="752424" y="398843"/>
                  </a:lnTo>
                  <a:lnTo>
                    <a:pt x="760450" y="448652"/>
                  </a:lnTo>
                  <a:lnTo>
                    <a:pt x="782815" y="491896"/>
                  </a:lnTo>
                  <a:lnTo>
                    <a:pt x="816927" y="526008"/>
                  </a:lnTo>
                  <a:lnTo>
                    <a:pt x="860171" y="548373"/>
                  </a:lnTo>
                  <a:lnTo>
                    <a:pt x="909967" y="556399"/>
                  </a:lnTo>
                  <a:lnTo>
                    <a:pt x="959751" y="548373"/>
                  </a:lnTo>
                  <a:lnTo>
                    <a:pt x="1003007" y="526008"/>
                  </a:lnTo>
                  <a:lnTo>
                    <a:pt x="1037107" y="491896"/>
                  </a:lnTo>
                  <a:lnTo>
                    <a:pt x="1059472" y="448652"/>
                  </a:lnTo>
                  <a:lnTo>
                    <a:pt x="1067511" y="398843"/>
                  </a:lnTo>
                  <a:close/>
                </a:path>
                <a:path w="1820545" h="556895">
                  <a:moveTo>
                    <a:pt x="1476400" y="340042"/>
                  </a:moveTo>
                  <a:lnTo>
                    <a:pt x="1468361" y="290245"/>
                  </a:lnTo>
                  <a:lnTo>
                    <a:pt x="1445996" y="247002"/>
                  </a:lnTo>
                  <a:lnTo>
                    <a:pt x="1411897" y="212890"/>
                  </a:lnTo>
                  <a:lnTo>
                    <a:pt x="1368653" y="190525"/>
                  </a:lnTo>
                  <a:lnTo>
                    <a:pt x="1318869" y="182486"/>
                  </a:lnTo>
                  <a:lnTo>
                    <a:pt x="1269060" y="190525"/>
                  </a:lnTo>
                  <a:lnTo>
                    <a:pt x="1225816" y="212890"/>
                  </a:lnTo>
                  <a:lnTo>
                    <a:pt x="1191704" y="247002"/>
                  </a:lnTo>
                  <a:lnTo>
                    <a:pt x="1169339" y="290245"/>
                  </a:lnTo>
                  <a:lnTo>
                    <a:pt x="1161313" y="340042"/>
                  </a:lnTo>
                  <a:lnTo>
                    <a:pt x="1169339" y="389839"/>
                  </a:lnTo>
                  <a:lnTo>
                    <a:pt x="1191704" y="433082"/>
                  </a:lnTo>
                  <a:lnTo>
                    <a:pt x="1225816" y="467182"/>
                  </a:lnTo>
                  <a:lnTo>
                    <a:pt x="1269060" y="489546"/>
                  </a:lnTo>
                  <a:lnTo>
                    <a:pt x="1318869" y="497573"/>
                  </a:lnTo>
                  <a:lnTo>
                    <a:pt x="1368653" y="489546"/>
                  </a:lnTo>
                  <a:lnTo>
                    <a:pt x="1411897" y="467182"/>
                  </a:lnTo>
                  <a:lnTo>
                    <a:pt x="1445996" y="433082"/>
                  </a:lnTo>
                  <a:lnTo>
                    <a:pt x="1468361" y="389839"/>
                  </a:lnTo>
                  <a:lnTo>
                    <a:pt x="1476400" y="340042"/>
                  </a:lnTo>
                  <a:close/>
                </a:path>
                <a:path w="1820545" h="556895">
                  <a:moveTo>
                    <a:pt x="1819948" y="157530"/>
                  </a:moveTo>
                  <a:lnTo>
                    <a:pt x="1811909" y="107746"/>
                  </a:lnTo>
                  <a:lnTo>
                    <a:pt x="1789544" y="64503"/>
                  </a:lnTo>
                  <a:lnTo>
                    <a:pt x="1755444" y="30403"/>
                  </a:lnTo>
                  <a:lnTo>
                    <a:pt x="1712188" y="8039"/>
                  </a:lnTo>
                  <a:lnTo>
                    <a:pt x="1662404" y="0"/>
                  </a:lnTo>
                  <a:lnTo>
                    <a:pt x="1612607" y="8039"/>
                  </a:lnTo>
                  <a:lnTo>
                    <a:pt x="1569364" y="30403"/>
                  </a:lnTo>
                  <a:lnTo>
                    <a:pt x="1535264" y="64503"/>
                  </a:lnTo>
                  <a:lnTo>
                    <a:pt x="1512900" y="107746"/>
                  </a:lnTo>
                  <a:lnTo>
                    <a:pt x="1504873" y="157530"/>
                  </a:lnTo>
                  <a:lnTo>
                    <a:pt x="1512900" y="207340"/>
                  </a:lnTo>
                  <a:lnTo>
                    <a:pt x="1535264" y="250583"/>
                  </a:lnTo>
                  <a:lnTo>
                    <a:pt x="1569364" y="284695"/>
                  </a:lnTo>
                  <a:lnTo>
                    <a:pt x="1612607" y="307060"/>
                  </a:lnTo>
                  <a:lnTo>
                    <a:pt x="1662404" y="315087"/>
                  </a:lnTo>
                  <a:lnTo>
                    <a:pt x="1712188" y="307060"/>
                  </a:lnTo>
                  <a:lnTo>
                    <a:pt x="1755444" y="284695"/>
                  </a:lnTo>
                  <a:lnTo>
                    <a:pt x="1789544" y="250583"/>
                  </a:lnTo>
                  <a:lnTo>
                    <a:pt x="1811909" y="207340"/>
                  </a:lnTo>
                  <a:lnTo>
                    <a:pt x="1819948" y="157530"/>
                  </a:lnTo>
                  <a:close/>
                </a:path>
              </a:pathLst>
            </a:custGeom>
            <a:solidFill>
              <a:srgbClr val="FFEF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020438" y="5701626"/>
              <a:ext cx="1112520" cy="181610"/>
            </a:xfrm>
            <a:custGeom>
              <a:avLst/>
              <a:gdLst/>
              <a:ahLst/>
              <a:cxnLst/>
              <a:rect l="l" t="t" r="r" b="b"/>
              <a:pathLst>
                <a:path w="1112520" h="181610">
                  <a:moveTo>
                    <a:pt x="0" y="33286"/>
                  </a:moveTo>
                  <a:lnTo>
                    <a:pt x="42900" y="57938"/>
                  </a:lnTo>
                  <a:lnTo>
                    <a:pt x="86739" y="80367"/>
                  </a:lnTo>
                  <a:lnTo>
                    <a:pt x="131429" y="100568"/>
                  </a:lnTo>
                  <a:lnTo>
                    <a:pt x="176882" y="118533"/>
                  </a:lnTo>
                  <a:lnTo>
                    <a:pt x="223013" y="134259"/>
                  </a:lnTo>
                  <a:lnTo>
                    <a:pt x="269734" y="147739"/>
                  </a:lnTo>
                  <a:lnTo>
                    <a:pt x="316957" y="158968"/>
                  </a:lnTo>
                  <a:lnTo>
                    <a:pt x="364595" y="167941"/>
                  </a:lnTo>
                  <a:lnTo>
                    <a:pt x="412562" y="174650"/>
                  </a:lnTo>
                  <a:lnTo>
                    <a:pt x="460770" y="179092"/>
                  </a:lnTo>
                  <a:lnTo>
                    <a:pt x="509131" y="181260"/>
                  </a:lnTo>
                  <a:lnTo>
                    <a:pt x="557560" y="181149"/>
                  </a:lnTo>
                  <a:lnTo>
                    <a:pt x="605968" y="178753"/>
                  </a:lnTo>
                  <a:lnTo>
                    <a:pt x="654268" y="174067"/>
                  </a:lnTo>
                  <a:lnTo>
                    <a:pt x="702373" y="167085"/>
                  </a:lnTo>
                  <a:lnTo>
                    <a:pt x="750197" y="157801"/>
                  </a:lnTo>
                  <a:lnTo>
                    <a:pt x="797651" y="146210"/>
                  </a:lnTo>
                  <a:lnTo>
                    <a:pt x="844650" y="132306"/>
                  </a:lnTo>
                  <a:lnTo>
                    <a:pt x="891105" y="116083"/>
                  </a:lnTo>
                  <a:lnTo>
                    <a:pt x="936929" y="97537"/>
                  </a:lnTo>
                  <a:lnTo>
                    <a:pt x="982035" y="76661"/>
                  </a:lnTo>
                  <a:lnTo>
                    <a:pt x="1026337" y="53450"/>
                  </a:lnTo>
                  <a:lnTo>
                    <a:pt x="1069746" y="27898"/>
                  </a:lnTo>
                  <a:lnTo>
                    <a:pt x="1112177" y="0"/>
                  </a:lnTo>
                </a:path>
              </a:pathLst>
            </a:custGeom>
            <a:ln w="1120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3992981" y="5683338"/>
              <a:ext cx="1166495" cy="76835"/>
            </a:xfrm>
            <a:custGeom>
              <a:avLst/>
              <a:gdLst/>
              <a:ahLst/>
              <a:cxnLst/>
              <a:rect l="l" t="t" r="r" b="b"/>
              <a:pathLst>
                <a:path w="1166495" h="76835">
                  <a:moveTo>
                    <a:pt x="50685" y="42405"/>
                  </a:moveTo>
                  <a:lnTo>
                    <a:pt x="0" y="34912"/>
                  </a:lnTo>
                  <a:lnTo>
                    <a:pt x="29997" y="76441"/>
                  </a:lnTo>
                  <a:lnTo>
                    <a:pt x="33108" y="55041"/>
                  </a:lnTo>
                  <a:lnTo>
                    <a:pt x="50685" y="42405"/>
                  </a:lnTo>
                  <a:close/>
                </a:path>
                <a:path w="1166495" h="76835">
                  <a:moveTo>
                    <a:pt x="1165999" y="0"/>
                  </a:moveTo>
                  <a:lnTo>
                    <a:pt x="1115885" y="10541"/>
                  </a:lnTo>
                  <a:lnTo>
                    <a:pt x="1134173" y="22085"/>
                  </a:lnTo>
                  <a:lnTo>
                    <a:pt x="1138580" y="43281"/>
                  </a:lnTo>
                  <a:lnTo>
                    <a:pt x="116599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371354" y="5209882"/>
              <a:ext cx="2401570" cy="2328545"/>
            </a:xfrm>
            <a:custGeom>
              <a:avLst/>
              <a:gdLst/>
              <a:ahLst/>
              <a:cxnLst/>
              <a:rect l="l" t="t" r="r" b="b"/>
              <a:pathLst>
                <a:path w="2401570" h="2328545">
                  <a:moveTo>
                    <a:pt x="0" y="0"/>
                  </a:moveTo>
                  <a:lnTo>
                    <a:pt x="2401277" y="0"/>
                  </a:lnTo>
                  <a:lnTo>
                    <a:pt x="2401277" y="2328379"/>
                  </a:lnTo>
                  <a:lnTo>
                    <a:pt x="0" y="232837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 descr=""/>
          <p:cNvGrpSpPr/>
          <p:nvPr/>
        </p:nvGrpSpPr>
        <p:grpSpPr>
          <a:xfrm>
            <a:off x="737019" y="3332810"/>
            <a:ext cx="2414270" cy="1616710"/>
            <a:chOff x="737019" y="3332810"/>
            <a:chExt cx="2414270" cy="1616710"/>
          </a:xfrm>
        </p:grpSpPr>
        <p:pic>
          <p:nvPicPr>
            <p:cNvPr id="17" name="object 1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7755" y="3332810"/>
              <a:ext cx="2412491" cy="1613915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743369" y="3339160"/>
              <a:ext cx="2401570" cy="1604010"/>
            </a:xfrm>
            <a:custGeom>
              <a:avLst/>
              <a:gdLst/>
              <a:ahLst/>
              <a:cxnLst/>
              <a:rect l="l" t="t" r="r" b="b"/>
              <a:pathLst>
                <a:path w="2401570" h="1604010">
                  <a:moveTo>
                    <a:pt x="0" y="0"/>
                  </a:moveTo>
                  <a:lnTo>
                    <a:pt x="2401277" y="0"/>
                  </a:lnTo>
                  <a:lnTo>
                    <a:pt x="2401277" y="1603692"/>
                  </a:lnTo>
                  <a:lnTo>
                    <a:pt x="0" y="160369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707299" y="4463505"/>
            <a:ext cx="4959985" cy="77089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2640330" marR="5080">
              <a:lnSpc>
                <a:spcPts val="980"/>
              </a:lnSpc>
              <a:spcBef>
                <a:spcPts val="215"/>
              </a:spcBef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green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dot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Sun,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seen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through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tinted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shades.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It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has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been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brought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down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sit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horizon.</a:t>
            </a:r>
            <a:endParaRPr sz="900">
              <a:latin typeface="Trebuchet MS"/>
              <a:cs typeface="Trebuchet MS"/>
            </a:endParaRPr>
          </a:p>
          <a:p>
            <a:pPr marL="12700" marR="2693670">
              <a:lnSpc>
                <a:spcPts val="980"/>
              </a:lnSpc>
              <a:spcBef>
                <a:spcPts val="865"/>
              </a:spcBef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It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better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start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too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many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shades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reduce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them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required.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335285" y="7542518"/>
            <a:ext cx="2433320" cy="5365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Check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900" spc="-60" i="1">
                <a:solidFill>
                  <a:srgbClr val="231F20"/>
                </a:solidFill>
                <a:latin typeface="Trebuchet MS"/>
                <a:cs typeface="Trebuchet MS"/>
              </a:rPr>
              <a:t>verticality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rocking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sextant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side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side,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causing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Sun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swing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across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image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shown.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Take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sight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when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Sun’s image</a:t>
            </a:r>
            <a:r>
              <a:rPr dirty="0" sz="900" spc="-6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its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lowest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point.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07299" y="821678"/>
            <a:ext cx="2451100" cy="22790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37160" marR="431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take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large, stable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perfectly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possible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clement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weather,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sitting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usually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preferable.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needed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sextant.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Neither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available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either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ship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yourself,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choose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secure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get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wedged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in.</a:t>
            </a:r>
            <a:endParaRPr sz="900">
              <a:latin typeface="Tahoma"/>
              <a:cs typeface="Tahoma"/>
            </a:endParaRPr>
          </a:p>
          <a:p>
            <a:pPr marL="137160" marR="13970" indent="-125095">
              <a:lnSpc>
                <a:spcPts val="980"/>
              </a:lnSpc>
              <a:buFont typeface="Tahoma"/>
              <a:buAutoNum type="arabicPlain" startAt="4"/>
              <a:tabLst>
                <a:tab pos="137795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instrument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zero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towards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page 12).</a:t>
            </a:r>
            <a:endParaRPr sz="900">
              <a:latin typeface="Tahoma"/>
              <a:cs typeface="Tahoma"/>
            </a:endParaRPr>
          </a:p>
          <a:p>
            <a:pPr marL="137160" marR="5080" indent="-125095">
              <a:lnSpc>
                <a:spcPts val="980"/>
              </a:lnSpc>
              <a:buFont typeface="Tahoma"/>
              <a:buAutoNum type="arabicPlain" startAt="4"/>
              <a:tabLst>
                <a:tab pos="13779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zero,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drop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shade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over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index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mirror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aim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telescope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advisable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lightest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shade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over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mirror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glimpse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glass.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no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account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shade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place.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07299" y="5428425"/>
            <a:ext cx="2472055" cy="265239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37160" marR="39370" indent="-125095">
              <a:lnSpc>
                <a:spcPts val="980"/>
              </a:lnSpc>
              <a:spcBef>
                <a:spcPts val="215"/>
              </a:spcBef>
              <a:buFont typeface="Tahoma"/>
              <a:buAutoNum type="arabicPlain" startAt="6"/>
              <a:tabLst>
                <a:tab pos="13779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clearly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focus,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open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clamp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left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sweep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down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towards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hand,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‘follow’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image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left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sitting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somewhere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near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horizon.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tricky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practice.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brightest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days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you’ll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remove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shade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mirror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micrometer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work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image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firmly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horizon.</a:t>
            </a:r>
            <a:endParaRPr sz="900">
              <a:latin typeface="Tahoma"/>
              <a:cs typeface="Tahoma"/>
            </a:endParaRPr>
          </a:p>
          <a:p>
            <a:pPr marL="137160" marR="5080" indent="-125095">
              <a:lnSpc>
                <a:spcPts val="980"/>
              </a:lnSpc>
              <a:buFont typeface="Tahoma"/>
              <a:buAutoNum type="arabicPlain" startAt="6"/>
              <a:tabLst>
                <a:tab pos="137795" algn="l"/>
              </a:tabLst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important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exactly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vertical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measuring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altitude,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approximately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place,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twist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wrist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side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side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rock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sextant;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will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image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appear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‘pendulum’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across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lowest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vertical: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moment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micrometer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16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324002" y="861186"/>
            <a:ext cx="3038475" cy="1936750"/>
            <a:chOff x="324002" y="861186"/>
            <a:chExt cx="3038475" cy="193675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352" y="867536"/>
              <a:ext cx="3025711" cy="192375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30352" y="867536"/>
              <a:ext cx="3025775" cy="1924050"/>
            </a:xfrm>
            <a:custGeom>
              <a:avLst/>
              <a:gdLst/>
              <a:ahLst/>
              <a:cxnLst/>
              <a:rect l="l" t="t" r="r" b="b"/>
              <a:pathLst>
                <a:path w="3025775" h="1924050">
                  <a:moveTo>
                    <a:pt x="0" y="0"/>
                  </a:moveTo>
                  <a:lnTo>
                    <a:pt x="3025711" y="0"/>
                  </a:lnTo>
                  <a:lnTo>
                    <a:pt x="3025711" y="1923757"/>
                  </a:lnTo>
                  <a:lnTo>
                    <a:pt x="0" y="192375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3489566" y="2172804"/>
            <a:ext cx="1804035" cy="6610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46990">
              <a:lnSpc>
                <a:spcPts val="980"/>
              </a:lnSpc>
              <a:spcBef>
                <a:spcPts val="21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adjusting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micrometer,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index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moved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increments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as </a:t>
            </a:r>
            <a:r>
              <a:rPr dirty="0" sz="900" spc="-80" i="1">
                <a:solidFill>
                  <a:srgbClr val="231F20"/>
                </a:solidFill>
                <a:latin typeface="Trebuchet MS"/>
                <a:cs typeface="Trebuchet MS"/>
              </a:rPr>
              <a:t>little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tenth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minute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arc</a:t>
            </a:r>
            <a:endParaRPr sz="900">
              <a:latin typeface="Trebuchet MS"/>
              <a:cs typeface="Trebuchet MS"/>
            </a:endParaRPr>
          </a:p>
          <a:p>
            <a:pPr marL="12700" marR="5080">
              <a:lnSpc>
                <a:spcPts val="980"/>
              </a:lnSpc>
            </a:pPr>
            <a:r>
              <a:rPr dirty="0" sz="900" spc="114" i="1">
                <a:solidFill>
                  <a:srgbClr val="231F20"/>
                </a:solidFill>
                <a:latin typeface="Trebuchet MS"/>
                <a:cs typeface="Trebuchet MS"/>
              </a:rPr>
              <a:t>–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which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means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200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yards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maximum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linear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distance.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11340" y="3127552"/>
            <a:ext cx="2459355" cy="5365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37160" marR="5080" indent="-125095">
              <a:lnSpc>
                <a:spcPts val="980"/>
              </a:lnSpc>
              <a:spcBef>
                <a:spcPts val="215"/>
              </a:spcBef>
            </a:pP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8</a:t>
            </a:r>
            <a:r>
              <a:rPr dirty="0" sz="900" spc="1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catch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o’clock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midsummer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morning,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climb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will surprise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you.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won’t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moving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ready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states.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11299" y="3828581"/>
            <a:ext cx="2473325" cy="3063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5" b="1">
                <a:solidFill>
                  <a:srgbClr val="007DC5"/>
                </a:solidFill>
                <a:latin typeface="Tahoma"/>
                <a:cs typeface="Tahoma"/>
              </a:rPr>
              <a:t>CARE</a:t>
            </a:r>
            <a:r>
              <a:rPr dirty="0" sz="1200" spc="-4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OF</a:t>
            </a:r>
            <a:r>
              <a:rPr dirty="0" sz="1200" spc="-3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-4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SEXTANT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Handled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carefully,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requires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only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minimal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day-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to-day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maintenance.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moving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surprisingly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robust,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occasional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drop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machine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oil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need.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mirrors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are vulnerable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seawater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rinse-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off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fresh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water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important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stops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wave.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95">
                <a:solidFill>
                  <a:srgbClr val="231F20"/>
                </a:solidFill>
                <a:latin typeface="Tahoma"/>
                <a:cs typeface="Tahoma"/>
              </a:rPr>
              <a:t>Try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resist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temptation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polish</a:t>
            </a:r>
            <a:endParaRPr sz="900">
              <a:latin typeface="Tahoma"/>
              <a:cs typeface="Tahoma"/>
            </a:endParaRPr>
          </a:p>
          <a:p>
            <a:pPr marL="12700" marR="2794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regular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intervals,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especially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brass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one.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trouble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although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makes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great,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steadily wears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away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graduations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scale.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means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shine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brass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telescope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one.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Starting</a:t>
            </a:r>
            <a:r>
              <a:rPr dirty="0" sz="1000" spc="1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endParaRPr sz="1000">
              <a:latin typeface="Tahoma"/>
              <a:cs typeface="Tahoma"/>
            </a:endParaRPr>
          </a:p>
          <a:p>
            <a:pPr marL="12700" marR="12192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essence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celestial navigation.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ever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marginally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competent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dab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tools.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car,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nearest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south-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facing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beach,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practise,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practise,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practise.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Ignore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wise-guy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taunts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bathers.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last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laugh.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939285" y="3122842"/>
            <a:ext cx="2385695" cy="27768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82550" indent="114300">
              <a:lnSpc>
                <a:spcPts val="980"/>
              </a:lnSpc>
              <a:spcBef>
                <a:spcPts val="21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quite proficient,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treat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yourself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wait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twilight.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Now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‘pull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down’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few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swallows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worry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ones they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just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technique.</a:t>
            </a:r>
            <a:endParaRPr sz="900">
              <a:latin typeface="Tahoma"/>
              <a:cs typeface="Tahoma"/>
            </a:endParaRPr>
          </a:p>
          <a:p>
            <a:pPr marL="12700" marR="8001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teach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yourself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how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this,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pretty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longer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necessary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zero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directly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body.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guess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height,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sextant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general direction.</a:t>
            </a:r>
            <a:endParaRPr sz="900">
              <a:latin typeface="Tahoma"/>
              <a:cs typeface="Tahoma"/>
            </a:endParaRPr>
          </a:p>
          <a:p>
            <a:pPr marL="12700" marR="7366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searching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for,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fine-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tune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image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up)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really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news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hill,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upstairs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window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distant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rooftop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 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sea.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some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reason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movement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bothers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bothers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handbearing compass.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958350" y="6107531"/>
            <a:ext cx="2435860" cy="744220"/>
          </a:xfrm>
          <a:prstGeom prst="rect">
            <a:avLst/>
          </a:prstGeom>
          <a:ln w="12700">
            <a:solidFill>
              <a:srgbClr val="007DC5"/>
            </a:solidFill>
          </a:ln>
        </p:spPr>
        <p:txBody>
          <a:bodyPr wrap="square" lIns="0" tIns="64135" rIns="0" bIns="0" rtlCol="0" vert="horz">
            <a:spAutoFit/>
          </a:bodyPr>
          <a:lstStyle/>
          <a:p>
            <a:pPr marL="82550" marR="161290">
              <a:lnSpc>
                <a:spcPts val="980"/>
              </a:lnSpc>
              <a:spcBef>
                <a:spcPts val="505"/>
              </a:spcBef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Cunliffe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how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get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grips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series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free video tutorials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accompany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book.</a:t>
            </a:r>
            <a:endParaRPr sz="900">
              <a:latin typeface="Tahoma"/>
              <a:cs typeface="Tahoma"/>
            </a:endParaRPr>
          </a:p>
          <a:p>
            <a:pPr marL="82550" marR="17716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Visit</a:t>
            </a:r>
            <a:r>
              <a:rPr dirty="0" sz="900" spc="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 b="1">
                <a:solidFill>
                  <a:srgbClr val="007DC5"/>
                </a:solidFill>
                <a:latin typeface="Tahoma"/>
                <a:cs typeface="Tahoma"/>
                <a:hlinkClick r:id="rId3"/>
              </a:rPr>
              <a:t>www.wileynautical.com/celestial</a:t>
            </a:r>
            <a:r>
              <a:rPr dirty="0" sz="900" spc="55" b="1">
                <a:solidFill>
                  <a:srgbClr val="007DC5"/>
                </a:solidFill>
                <a:latin typeface="Tahoma"/>
                <a:cs typeface="Tahoma"/>
                <a:hlinkClick r:id="rId3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how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done.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876344"/>
            <a:ext cx="4533900" cy="4759960"/>
            <a:chOff x="0" y="3876344"/>
            <a:chExt cx="4533900" cy="475996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76344"/>
              <a:ext cx="4533900" cy="475965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268653" y="6071235"/>
              <a:ext cx="620395" cy="228600"/>
            </a:xfrm>
            <a:custGeom>
              <a:avLst/>
              <a:gdLst/>
              <a:ahLst/>
              <a:cxnLst/>
              <a:rect l="l" t="t" r="r" b="b"/>
              <a:pathLst>
                <a:path w="620394" h="228600">
                  <a:moveTo>
                    <a:pt x="619785" y="228561"/>
                  </a:moveTo>
                  <a:lnTo>
                    <a:pt x="578683" y="199284"/>
                  </a:lnTo>
                  <a:lnTo>
                    <a:pt x="536292" y="171762"/>
                  </a:lnTo>
                  <a:lnTo>
                    <a:pt x="492663" y="146048"/>
                  </a:lnTo>
                  <a:lnTo>
                    <a:pt x="447850" y="122195"/>
                  </a:lnTo>
                  <a:lnTo>
                    <a:pt x="401906" y="100256"/>
                  </a:lnTo>
                  <a:lnTo>
                    <a:pt x="354884" y="80283"/>
                  </a:lnTo>
                  <a:lnTo>
                    <a:pt x="306837" y="62331"/>
                  </a:lnTo>
                  <a:lnTo>
                    <a:pt x="257818" y="46451"/>
                  </a:lnTo>
                  <a:lnTo>
                    <a:pt x="207880" y="32697"/>
                  </a:lnTo>
                  <a:lnTo>
                    <a:pt x="157076" y="21122"/>
                  </a:lnTo>
                  <a:lnTo>
                    <a:pt x="105459" y="11779"/>
                  </a:lnTo>
                  <a:lnTo>
                    <a:pt x="53083" y="4720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193012" y="6026657"/>
              <a:ext cx="756285" cy="318770"/>
            </a:xfrm>
            <a:custGeom>
              <a:avLst/>
              <a:gdLst/>
              <a:ahLst/>
              <a:cxnLst/>
              <a:rect l="l" t="t" r="r" b="b"/>
              <a:pathLst>
                <a:path w="756285" h="318770">
                  <a:moveTo>
                    <a:pt x="114338" y="0"/>
                  </a:moveTo>
                  <a:lnTo>
                    <a:pt x="0" y="39573"/>
                  </a:lnTo>
                  <a:lnTo>
                    <a:pt x="108115" y="93865"/>
                  </a:lnTo>
                  <a:lnTo>
                    <a:pt x="91300" y="45618"/>
                  </a:lnTo>
                  <a:lnTo>
                    <a:pt x="114338" y="0"/>
                  </a:lnTo>
                  <a:close/>
                </a:path>
                <a:path w="756285" h="318770">
                  <a:moveTo>
                    <a:pt x="756208" y="318439"/>
                  </a:moveTo>
                  <a:lnTo>
                    <a:pt x="694944" y="214109"/>
                  </a:lnTo>
                  <a:lnTo>
                    <a:pt x="682853" y="263766"/>
                  </a:lnTo>
                  <a:lnTo>
                    <a:pt x="638721" y="289547"/>
                  </a:lnTo>
                  <a:lnTo>
                    <a:pt x="756208" y="3184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68615" y="5071224"/>
              <a:ext cx="1265555" cy="465455"/>
            </a:xfrm>
            <a:custGeom>
              <a:avLst/>
              <a:gdLst/>
              <a:ahLst/>
              <a:cxnLst/>
              <a:rect l="l" t="t" r="r" b="b"/>
              <a:pathLst>
                <a:path w="1265555" h="465454">
                  <a:moveTo>
                    <a:pt x="1265555" y="465150"/>
                  </a:moveTo>
                  <a:lnTo>
                    <a:pt x="1226333" y="434854"/>
                  </a:lnTo>
                  <a:lnTo>
                    <a:pt x="1186407" y="405442"/>
                  </a:lnTo>
                  <a:lnTo>
                    <a:pt x="1145793" y="376928"/>
                  </a:lnTo>
                  <a:lnTo>
                    <a:pt x="1104504" y="349327"/>
                  </a:lnTo>
                  <a:lnTo>
                    <a:pt x="1062556" y="322653"/>
                  </a:lnTo>
                  <a:lnTo>
                    <a:pt x="1019963" y="296921"/>
                  </a:lnTo>
                  <a:lnTo>
                    <a:pt x="976739" y="272146"/>
                  </a:lnTo>
                  <a:lnTo>
                    <a:pt x="932898" y="248343"/>
                  </a:lnTo>
                  <a:lnTo>
                    <a:pt x="888456" y="225525"/>
                  </a:lnTo>
                  <a:lnTo>
                    <a:pt x="843428" y="203707"/>
                  </a:lnTo>
                  <a:lnTo>
                    <a:pt x="797826" y="182905"/>
                  </a:lnTo>
                </a:path>
                <a:path w="1265555" h="465454">
                  <a:moveTo>
                    <a:pt x="536435" y="86982"/>
                  </a:moveTo>
                  <a:lnTo>
                    <a:pt x="489592" y="73732"/>
                  </a:lnTo>
                  <a:lnTo>
                    <a:pt x="442325" y="61512"/>
                  </a:lnTo>
                  <a:lnTo>
                    <a:pt x="394649" y="50335"/>
                  </a:lnTo>
                  <a:lnTo>
                    <a:pt x="346575" y="40215"/>
                  </a:lnTo>
                  <a:lnTo>
                    <a:pt x="298116" y="31162"/>
                  </a:lnTo>
                  <a:lnTo>
                    <a:pt x="249285" y="23191"/>
                  </a:lnTo>
                  <a:lnTo>
                    <a:pt x="200096" y="16314"/>
                  </a:lnTo>
                  <a:lnTo>
                    <a:pt x="150559" y="10544"/>
                  </a:lnTo>
                  <a:lnTo>
                    <a:pt x="100689" y="5893"/>
                  </a:lnTo>
                  <a:lnTo>
                    <a:pt x="50498" y="2374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192847" y="5025478"/>
              <a:ext cx="1400810" cy="558165"/>
            </a:xfrm>
            <a:custGeom>
              <a:avLst/>
              <a:gdLst/>
              <a:ahLst/>
              <a:cxnLst/>
              <a:rect l="l" t="t" r="r" b="b"/>
              <a:pathLst>
                <a:path w="1400810" h="558164">
                  <a:moveTo>
                    <a:pt x="113080" y="0"/>
                  </a:moveTo>
                  <a:lnTo>
                    <a:pt x="0" y="43053"/>
                  </a:lnTo>
                  <a:lnTo>
                    <a:pt x="109740" y="94018"/>
                  </a:lnTo>
                  <a:lnTo>
                    <a:pt x="91452" y="46291"/>
                  </a:lnTo>
                  <a:lnTo>
                    <a:pt x="113080" y="0"/>
                  </a:lnTo>
                  <a:close/>
                </a:path>
                <a:path w="1400810" h="558164">
                  <a:moveTo>
                    <a:pt x="1400784" y="557911"/>
                  </a:moveTo>
                  <a:lnTo>
                    <a:pt x="1342517" y="451878"/>
                  </a:lnTo>
                  <a:lnTo>
                    <a:pt x="1329004" y="501167"/>
                  </a:lnTo>
                  <a:lnTo>
                    <a:pt x="1284173" y="525665"/>
                  </a:lnTo>
                  <a:lnTo>
                    <a:pt x="1400784" y="557911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524" y="6588467"/>
              <a:ext cx="1299489" cy="1299514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162977" y="7210933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09" h="54609">
                  <a:moveTo>
                    <a:pt x="27305" y="0"/>
                  </a:moveTo>
                  <a:lnTo>
                    <a:pt x="16678" y="2146"/>
                  </a:lnTo>
                  <a:lnTo>
                    <a:pt x="7999" y="7997"/>
                  </a:lnTo>
                  <a:lnTo>
                    <a:pt x="2146" y="16673"/>
                  </a:lnTo>
                  <a:lnTo>
                    <a:pt x="0" y="27292"/>
                  </a:lnTo>
                  <a:lnTo>
                    <a:pt x="2146" y="37918"/>
                  </a:lnTo>
                  <a:lnTo>
                    <a:pt x="7999" y="46597"/>
                  </a:lnTo>
                  <a:lnTo>
                    <a:pt x="16678" y="52450"/>
                  </a:lnTo>
                  <a:lnTo>
                    <a:pt x="27305" y="54597"/>
                  </a:lnTo>
                  <a:lnTo>
                    <a:pt x="37918" y="52450"/>
                  </a:lnTo>
                  <a:lnTo>
                    <a:pt x="46594" y="46597"/>
                  </a:lnTo>
                  <a:lnTo>
                    <a:pt x="52449" y="37918"/>
                  </a:lnTo>
                  <a:lnTo>
                    <a:pt x="54597" y="27292"/>
                  </a:lnTo>
                  <a:lnTo>
                    <a:pt x="52449" y="16673"/>
                  </a:lnTo>
                  <a:lnTo>
                    <a:pt x="46594" y="7997"/>
                  </a:lnTo>
                  <a:lnTo>
                    <a:pt x="37918" y="2146"/>
                  </a:lnTo>
                  <a:lnTo>
                    <a:pt x="273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93291" y="4529048"/>
              <a:ext cx="0" cy="2715260"/>
            </a:xfrm>
            <a:custGeom>
              <a:avLst/>
              <a:gdLst/>
              <a:ahLst/>
              <a:cxnLst/>
              <a:rect l="l" t="t" r="r" b="b"/>
              <a:pathLst>
                <a:path w="0" h="2715259">
                  <a:moveTo>
                    <a:pt x="0" y="0"/>
                  </a:moveTo>
                  <a:lnTo>
                    <a:pt x="0" y="271482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33522" y="5025047"/>
              <a:ext cx="379006" cy="379006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613086" y="4458243"/>
            <a:ext cx="1461135" cy="815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73025">
              <a:lnSpc>
                <a:spcPct val="100000"/>
              </a:lnSpc>
              <a:spcBef>
                <a:spcPts val="100"/>
              </a:spcBef>
            </a:pPr>
            <a:r>
              <a:rPr dirty="0" baseline="-31250" sz="1200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600" spc="-25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  <a:p>
            <a:pPr marL="85725" marR="930275" indent="-48260">
              <a:lnSpc>
                <a:spcPct val="100000"/>
              </a:lnSpc>
              <a:spcBef>
                <a:spcPts val="1045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Greenwich Meridian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Arial"/>
              <a:cs typeface="Arial"/>
            </a:endParaRPr>
          </a:p>
          <a:p>
            <a:pPr algn="r" marR="17780">
              <a:lnSpc>
                <a:spcPct val="100000"/>
              </a:lnSpc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396320" y="5780124"/>
            <a:ext cx="49403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640" marR="5080" indent="-28575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observer’s longitude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1186294" y="5197106"/>
            <a:ext cx="1748155" cy="2045335"/>
            <a:chOff x="1186294" y="5197106"/>
            <a:chExt cx="1748155" cy="2045335"/>
          </a:xfrm>
        </p:grpSpPr>
        <p:sp>
          <p:nvSpPr>
            <p:cNvPr id="15" name="object 15" descr=""/>
            <p:cNvSpPr/>
            <p:nvPr/>
          </p:nvSpPr>
          <p:spPr>
            <a:xfrm>
              <a:off x="1189469" y="5200281"/>
              <a:ext cx="1741805" cy="2038985"/>
            </a:xfrm>
            <a:custGeom>
              <a:avLst/>
              <a:gdLst/>
              <a:ahLst/>
              <a:cxnLst/>
              <a:rect l="l" t="t" r="r" b="b"/>
              <a:pathLst>
                <a:path w="1741805" h="2038984">
                  <a:moveTo>
                    <a:pt x="0" y="2038388"/>
                  </a:moveTo>
                  <a:lnTo>
                    <a:pt x="1741665" y="0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550631" y="6511916"/>
              <a:ext cx="259715" cy="282575"/>
            </a:xfrm>
            <a:custGeom>
              <a:avLst/>
              <a:gdLst/>
              <a:ahLst/>
              <a:cxnLst/>
              <a:rect l="l" t="t" r="r" b="b"/>
              <a:pathLst>
                <a:path w="259714" h="282575">
                  <a:moveTo>
                    <a:pt x="178080" y="143404"/>
                  </a:moveTo>
                  <a:lnTo>
                    <a:pt x="131572" y="143404"/>
                  </a:lnTo>
                  <a:lnTo>
                    <a:pt x="134594" y="151049"/>
                  </a:lnTo>
                  <a:lnTo>
                    <a:pt x="130884" y="159890"/>
                  </a:lnTo>
                  <a:lnTo>
                    <a:pt x="127377" y="168350"/>
                  </a:lnTo>
                  <a:lnTo>
                    <a:pt x="123774" y="177199"/>
                  </a:lnTo>
                  <a:lnTo>
                    <a:pt x="117638" y="189056"/>
                  </a:lnTo>
                  <a:lnTo>
                    <a:pt x="91274" y="230399"/>
                  </a:lnTo>
                  <a:lnTo>
                    <a:pt x="78206" y="245817"/>
                  </a:lnTo>
                  <a:lnTo>
                    <a:pt x="112522" y="281212"/>
                  </a:lnTo>
                  <a:lnTo>
                    <a:pt x="118059" y="282139"/>
                  </a:lnTo>
                  <a:lnTo>
                    <a:pt x="108945" y="268115"/>
                  </a:lnTo>
                  <a:lnTo>
                    <a:pt x="107214" y="262371"/>
                  </a:lnTo>
                  <a:lnTo>
                    <a:pt x="123381" y="226669"/>
                  </a:lnTo>
                  <a:lnTo>
                    <a:pt x="149461" y="186251"/>
                  </a:lnTo>
                  <a:lnTo>
                    <a:pt x="178080" y="143404"/>
                  </a:lnTo>
                  <a:close/>
                </a:path>
                <a:path w="259714" h="282575">
                  <a:moveTo>
                    <a:pt x="0" y="181999"/>
                  </a:moveTo>
                  <a:lnTo>
                    <a:pt x="1790" y="187321"/>
                  </a:lnTo>
                  <a:lnTo>
                    <a:pt x="42341" y="215388"/>
                  </a:lnTo>
                  <a:lnTo>
                    <a:pt x="47828" y="207425"/>
                  </a:lnTo>
                  <a:lnTo>
                    <a:pt x="55410" y="199970"/>
                  </a:lnTo>
                  <a:lnTo>
                    <a:pt x="64516" y="191354"/>
                  </a:lnTo>
                  <a:lnTo>
                    <a:pt x="66592" y="189470"/>
                  </a:lnTo>
                  <a:lnTo>
                    <a:pt x="21259" y="189470"/>
                  </a:lnTo>
                  <a:lnTo>
                    <a:pt x="15309" y="188702"/>
                  </a:lnTo>
                  <a:lnTo>
                    <a:pt x="0" y="181999"/>
                  </a:lnTo>
                  <a:close/>
                </a:path>
                <a:path w="259714" h="282575">
                  <a:moveTo>
                    <a:pt x="178483" y="28639"/>
                  </a:moveTo>
                  <a:lnTo>
                    <a:pt x="171110" y="30449"/>
                  </a:lnTo>
                  <a:lnTo>
                    <a:pt x="163199" y="33456"/>
                  </a:lnTo>
                  <a:lnTo>
                    <a:pt x="156019" y="36724"/>
                  </a:lnTo>
                  <a:lnTo>
                    <a:pt x="150838" y="39176"/>
                  </a:lnTo>
                  <a:lnTo>
                    <a:pt x="146531" y="40940"/>
                  </a:lnTo>
                  <a:lnTo>
                    <a:pt x="141144" y="42746"/>
                  </a:lnTo>
                  <a:lnTo>
                    <a:pt x="132156" y="45512"/>
                  </a:lnTo>
                  <a:lnTo>
                    <a:pt x="129077" y="51581"/>
                  </a:lnTo>
                  <a:lnTo>
                    <a:pt x="127722" y="59108"/>
                  </a:lnTo>
                  <a:lnTo>
                    <a:pt x="127793" y="73044"/>
                  </a:lnTo>
                  <a:lnTo>
                    <a:pt x="128993" y="98344"/>
                  </a:lnTo>
                  <a:lnTo>
                    <a:pt x="92594" y="132147"/>
                  </a:lnTo>
                  <a:lnTo>
                    <a:pt x="63376" y="158754"/>
                  </a:lnTo>
                  <a:lnTo>
                    <a:pt x="41287" y="177923"/>
                  </a:lnTo>
                  <a:lnTo>
                    <a:pt x="29200" y="186489"/>
                  </a:lnTo>
                  <a:lnTo>
                    <a:pt x="21259" y="189470"/>
                  </a:lnTo>
                  <a:lnTo>
                    <a:pt x="66592" y="189470"/>
                  </a:lnTo>
                  <a:lnTo>
                    <a:pt x="77936" y="179180"/>
                  </a:lnTo>
                  <a:lnTo>
                    <a:pt x="91886" y="167216"/>
                  </a:lnTo>
                  <a:lnTo>
                    <a:pt x="102577" y="159228"/>
                  </a:lnTo>
                  <a:lnTo>
                    <a:pt x="113393" y="152626"/>
                  </a:lnTo>
                  <a:lnTo>
                    <a:pt x="126619" y="144280"/>
                  </a:lnTo>
                  <a:lnTo>
                    <a:pt x="131572" y="143404"/>
                  </a:lnTo>
                  <a:lnTo>
                    <a:pt x="178080" y="143404"/>
                  </a:lnTo>
                  <a:lnTo>
                    <a:pt x="179539" y="141220"/>
                  </a:lnTo>
                  <a:lnTo>
                    <a:pt x="219568" y="134185"/>
                  </a:lnTo>
                  <a:lnTo>
                    <a:pt x="231511" y="126847"/>
                  </a:lnTo>
                  <a:lnTo>
                    <a:pt x="231699" y="125649"/>
                  </a:lnTo>
                  <a:lnTo>
                    <a:pt x="202620" y="125649"/>
                  </a:lnTo>
                  <a:lnTo>
                    <a:pt x="190411" y="123948"/>
                  </a:lnTo>
                  <a:lnTo>
                    <a:pt x="193802" y="115464"/>
                  </a:lnTo>
                  <a:lnTo>
                    <a:pt x="215531" y="97290"/>
                  </a:lnTo>
                  <a:lnTo>
                    <a:pt x="237846" y="97290"/>
                  </a:lnTo>
                  <a:lnTo>
                    <a:pt x="237960" y="96867"/>
                  </a:lnTo>
                  <a:lnTo>
                    <a:pt x="239634" y="88569"/>
                  </a:lnTo>
                  <a:lnTo>
                    <a:pt x="239927" y="84793"/>
                  </a:lnTo>
                  <a:lnTo>
                    <a:pt x="144259" y="84793"/>
                  </a:lnTo>
                  <a:lnTo>
                    <a:pt x="138902" y="74795"/>
                  </a:lnTo>
                  <a:lnTo>
                    <a:pt x="137361" y="68385"/>
                  </a:lnTo>
                  <a:lnTo>
                    <a:pt x="139856" y="62794"/>
                  </a:lnTo>
                  <a:lnTo>
                    <a:pt x="146608" y="55253"/>
                  </a:lnTo>
                  <a:lnTo>
                    <a:pt x="153390" y="54694"/>
                  </a:lnTo>
                  <a:lnTo>
                    <a:pt x="230935" y="54694"/>
                  </a:lnTo>
                  <a:lnTo>
                    <a:pt x="234162" y="50021"/>
                  </a:lnTo>
                  <a:lnTo>
                    <a:pt x="248970" y="47443"/>
                  </a:lnTo>
                  <a:lnTo>
                    <a:pt x="253242" y="40909"/>
                  </a:lnTo>
                  <a:lnTo>
                    <a:pt x="255814" y="36267"/>
                  </a:lnTo>
                  <a:lnTo>
                    <a:pt x="203085" y="36267"/>
                  </a:lnTo>
                  <a:lnTo>
                    <a:pt x="189687" y="31225"/>
                  </a:lnTo>
                  <a:lnTo>
                    <a:pt x="184048" y="28964"/>
                  </a:lnTo>
                  <a:lnTo>
                    <a:pt x="178483" y="28639"/>
                  </a:lnTo>
                  <a:close/>
                </a:path>
                <a:path w="259714" h="282575">
                  <a:moveTo>
                    <a:pt x="237846" y="97290"/>
                  </a:moveTo>
                  <a:lnTo>
                    <a:pt x="215531" y="97290"/>
                  </a:lnTo>
                  <a:lnTo>
                    <a:pt x="216255" y="97913"/>
                  </a:lnTo>
                  <a:lnTo>
                    <a:pt x="218617" y="110016"/>
                  </a:lnTo>
                  <a:lnTo>
                    <a:pt x="219176" y="116797"/>
                  </a:lnTo>
                  <a:lnTo>
                    <a:pt x="217253" y="118854"/>
                  </a:lnTo>
                  <a:lnTo>
                    <a:pt x="211651" y="122878"/>
                  </a:lnTo>
                  <a:lnTo>
                    <a:pt x="202620" y="125649"/>
                  </a:lnTo>
                  <a:lnTo>
                    <a:pt x="231699" y="125649"/>
                  </a:lnTo>
                  <a:lnTo>
                    <a:pt x="232527" y="120392"/>
                  </a:lnTo>
                  <a:lnTo>
                    <a:pt x="234043" y="112231"/>
                  </a:lnTo>
                  <a:lnTo>
                    <a:pt x="235915" y="104491"/>
                  </a:lnTo>
                  <a:lnTo>
                    <a:pt x="237846" y="97290"/>
                  </a:lnTo>
                  <a:close/>
                </a:path>
                <a:path w="259714" h="282575">
                  <a:moveTo>
                    <a:pt x="230935" y="54694"/>
                  </a:moveTo>
                  <a:lnTo>
                    <a:pt x="153390" y="54694"/>
                  </a:lnTo>
                  <a:lnTo>
                    <a:pt x="165709" y="55050"/>
                  </a:lnTo>
                  <a:lnTo>
                    <a:pt x="166433" y="55672"/>
                  </a:lnTo>
                  <a:lnTo>
                    <a:pt x="152057" y="80056"/>
                  </a:lnTo>
                  <a:lnTo>
                    <a:pt x="144259" y="84793"/>
                  </a:lnTo>
                  <a:lnTo>
                    <a:pt x="239927" y="84793"/>
                  </a:lnTo>
                  <a:lnTo>
                    <a:pt x="240221" y="80999"/>
                  </a:lnTo>
                  <a:lnTo>
                    <a:pt x="239001" y="75561"/>
                  </a:lnTo>
                  <a:lnTo>
                    <a:pt x="235826" y="70366"/>
                  </a:lnTo>
                  <a:lnTo>
                    <a:pt x="228663" y="57984"/>
                  </a:lnTo>
                  <a:lnTo>
                    <a:pt x="230935" y="54694"/>
                  </a:lnTo>
                  <a:close/>
                </a:path>
                <a:path w="259714" h="282575">
                  <a:moveTo>
                    <a:pt x="239895" y="0"/>
                  </a:moveTo>
                  <a:lnTo>
                    <a:pt x="210032" y="29548"/>
                  </a:lnTo>
                  <a:lnTo>
                    <a:pt x="203085" y="36267"/>
                  </a:lnTo>
                  <a:lnTo>
                    <a:pt x="255814" y="36267"/>
                  </a:lnTo>
                  <a:lnTo>
                    <a:pt x="256827" y="34438"/>
                  </a:lnTo>
                  <a:lnTo>
                    <a:pt x="259468" y="25580"/>
                  </a:lnTo>
                  <a:lnTo>
                    <a:pt x="258445" y="15741"/>
                  </a:lnTo>
                  <a:lnTo>
                    <a:pt x="251053" y="6295"/>
                  </a:lnTo>
                  <a:lnTo>
                    <a:pt x="250418" y="5749"/>
                  </a:lnTo>
                  <a:lnTo>
                    <a:pt x="2398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07299" y="733325"/>
            <a:ext cx="490728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0845" algn="l"/>
              </a:tabLst>
            </a:pPr>
            <a:r>
              <a:rPr dirty="0" spc="-50"/>
              <a:t>3</a:t>
            </a:r>
            <a:r>
              <a:rPr dirty="0"/>
              <a:t>	</a:t>
            </a:r>
            <a:r>
              <a:rPr dirty="0" spc="-365"/>
              <a:t>The</a:t>
            </a:r>
            <a:r>
              <a:rPr dirty="0" spc="35"/>
              <a:t> </a:t>
            </a:r>
            <a:r>
              <a:rPr dirty="0" spc="-430"/>
              <a:t>Noon</a:t>
            </a:r>
            <a:r>
              <a:rPr dirty="0" spc="40"/>
              <a:t> </a:t>
            </a:r>
            <a:r>
              <a:rPr dirty="0" spc="-290"/>
              <a:t>Sight</a:t>
            </a:r>
            <a:r>
              <a:rPr dirty="0" spc="40"/>
              <a:t> </a:t>
            </a:r>
            <a:r>
              <a:rPr dirty="0" spc="-245"/>
              <a:t>for</a:t>
            </a:r>
            <a:r>
              <a:rPr dirty="0" spc="40"/>
              <a:t> </a:t>
            </a:r>
            <a:r>
              <a:rPr dirty="0" spc="-275"/>
              <a:t>Latitude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707299" y="1815606"/>
            <a:ext cx="2458720" cy="203009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Local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occurs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moment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Sun,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journey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crosses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observer’s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particular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longitude.</a:t>
            </a:r>
            <a:endParaRPr sz="900">
              <a:latin typeface="Tahoma"/>
              <a:cs typeface="Tahoma"/>
            </a:endParaRPr>
          </a:p>
          <a:p>
            <a:pPr marL="12700" marR="8826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bears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exactly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due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south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due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lifetime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over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(at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zenith),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correspond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longitude.</a:t>
            </a:r>
            <a:endParaRPr sz="900">
              <a:latin typeface="Tahoma"/>
              <a:cs typeface="Tahoma"/>
            </a:endParaRPr>
          </a:p>
          <a:p>
            <a:pPr marL="12700" marR="10795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exactly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surprisingly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calculation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leads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finding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half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battle,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because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much 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evidence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at noon,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noon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cornerstone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navigator’s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day.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335299" y="1778711"/>
            <a:ext cx="16230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0" b="1">
                <a:solidFill>
                  <a:srgbClr val="007DC5"/>
                </a:solidFill>
                <a:latin typeface="Tahoma"/>
                <a:cs typeface="Tahoma"/>
              </a:rPr>
              <a:t>FINDING</a:t>
            </a:r>
            <a:r>
              <a:rPr dirty="0" sz="1200" spc="1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65" b="1">
                <a:solidFill>
                  <a:srgbClr val="007DC5"/>
                </a:solidFill>
                <a:latin typeface="Tahoma"/>
                <a:cs typeface="Tahoma"/>
              </a:rPr>
              <a:t>TIME</a:t>
            </a:r>
            <a:r>
              <a:rPr dirty="0" sz="1200" spc="1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5" b="1">
                <a:solidFill>
                  <a:srgbClr val="007DC5"/>
                </a:solidFill>
                <a:latin typeface="Tahoma"/>
                <a:cs typeface="Tahoma"/>
              </a:rPr>
              <a:t>OF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335299" y="1903221"/>
            <a:ext cx="2435860" cy="4930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5" b="1">
                <a:solidFill>
                  <a:srgbClr val="007DC5"/>
                </a:solidFill>
                <a:latin typeface="Tahoma"/>
                <a:cs typeface="Tahoma"/>
              </a:rPr>
              <a:t>LOCAL</a:t>
            </a:r>
            <a:r>
              <a:rPr dirty="0" sz="1200" spc="-4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NOON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Obviously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the ‘Greenwich’ time of noon is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going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vary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appears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travel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Earth.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sitting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tell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reached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doesn’t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get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higher.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Nevertheless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want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hanging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day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waiting for it,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 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helps 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 out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approximate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noon.</a:t>
            </a:r>
            <a:endParaRPr sz="900">
              <a:latin typeface="Tahoma"/>
              <a:cs typeface="Tahoma"/>
            </a:endParaRPr>
          </a:p>
          <a:p>
            <a:pPr marL="12700" marR="4318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completes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journey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24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hours,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during 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traverses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360°,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it follows that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 one hour it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15°,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minutes.</a:t>
            </a:r>
            <a:endParaRPr sz="900">
              <a:latin typeface="Tahoma"/>
              <a:cs typeface="Tahoma"/>
            </a:endParaRPr>
          </a:p>
          <a:p>
            <a:pPr marL="12700" marR="6350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proceeding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earlier.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8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determine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how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earlier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later,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multiply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number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four: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gives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number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differ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Greenwich.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(An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arc-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to-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conversion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for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prefer.)</a:t>
            </a:r>
            <a:endParaRPr sz="900">
              <a:latin typeface="Tahoma"/>
              <a:cs typeface="Tahoma"/>
            </a:endParaRPr>
          </a:p>
          <a:p>
            <a:pPr marL="12700" marR="69850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daily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almanac illustrated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29,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bottom</a:t>
            </a:r>
            <a:endParaRPr sz="900">
              <a:latin typeface="Tahoma"/>
              <a:cs typeface="Tahoma"/>
            </a:endParaRPr>
          </a:p>
          <a:p>
            <a:pPr marL="12700" marR="8128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right-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corner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box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labelled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headed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‘MER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PASS’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gives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cross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day.</a:t>
            </a:r>
            <a:endParaRPr sz="900">
              <a:latin typeface="Tahoma"/>
              <a:cs typeface="Tahoma"/>
            </a:endParaRPr>
          </a:p>
          <a:p>
            <a:pPr marL="12700" marR="17145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However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unsure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may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stab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(dead reckoning)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local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err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‘early’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side. 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miss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335299" y="7112711"/>
            <a:ext cx="2476500" cy="964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Example 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1</a:t>
            </a:r>
            <a:endParaRPr sz="1000">
              <a:latin typeface="Tahoma"/>
              <a:cs typeface="Tahoma"/>
            </a:endParaRPr>
          </a:p>
          <a:p>
            <a:pPr marL="12700" marR="52069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4°W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2nd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May?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Tahoma"/>
              <a:cs typeface="Tahoma"/>
            </a:endParaRPr>
          </a:p>
          <a:p>
            <a:pPr marL="12700">
              <a:lnSpc>
                <a:spcPts val="1045"/>
              </a:lnSpc>
              <a:tabLst>
                <a:tab pos="145986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pass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11</a:t>
            </a:r>
            <a:r>
              <a:rPr dirty="0" sz="9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57</a:t>
            </a:r>
            <a:r>
              <a:rPr dirty="0" sz="9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35"/>
              </a:lnSpc>
              <a:tabLst>
                <a:tab pos="1704975" algn="l"/>
                <a:tab pos="2463165" algn="l"/>
              </a:tabLst>
            </a:pP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4W</a:t>
            </a:r>
            <a:r>
              <a:rPr dirty="0" u="sng" sz="900" spc="18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 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W</a:t>
            </a:r>
            <a:r>
              <a:rPr dirty="0" u="sng" sz="900" spc="4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9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=</a:t>
            </a:r>
            <a:r>
              <a:rPr dirty="0" u="sng" sz="900" spc="3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4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+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16</a:t>
            </a:r>
            <a:r>
              <a:rPr dirty="0" u="sng" sz="900" spc="-15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-5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m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70"/>
              </a:lnSpc>
              <a:tabLst>
                <a:tab pos="1459865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12</a:t>
            </a:r>
            <a:r>
              <a:rPr dirty="0" sz="9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13</a:t>
            </a:r>
            <a:r>
              <a:rPr dirty="0" sz="900" spc="-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07313" y="7263031"/>
            <a:ext cx="2473325" cy="815975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382270">
              <a:lnSpc>
                <a:spcPct val="100000"/>
              </a:lnSpc>
              <a:spcBef>
                <a:spcPts val="22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pole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980"/>
              </a:lnSpc>
              <a:spcBef>
                <a:spcPts val="254"/>
              </a:spcBef>
            </a:pP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View</a:t>
            </a:r>
            <a:r>
              <a:rPr dirty="0" sz="900" spc="4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from</a:t>
            </a:r>
            <a:r>
              <a:rPr dirty="0" sz="900" spc="4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4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celestial</a:t>
            </a:r>
            <a:r>
              <a:rPr dirty="0" sz="900" spc="4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elevated</a:t>
            </a:r>
            <a:r>
              <a:rPr dirty="0" sz="900" spc="4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pole.</a:t>
            </a:r>
            <a:r>
              <a:rPr dirty="0" sz="900" spc="2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Local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noon,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observer,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occurs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when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Sun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crosses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his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meridian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longitude.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this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point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GHA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Sun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same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observer’s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longitude.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18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0" y="4252798"/>
            <a:ext cx="4366260" cy="4383405"/>
            <a:chOff x="0" y="4252798"/>
            <a:chExt cx="4366260" cy="438340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252798"/>
              <a:ext cx="4366209" cy="4383201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419275" y="6627012"/>
              <a:ext cx="672465" cy="899160"/>
            </a:xfrm>
            <a:custGeom>
              <a:avLst/>
              <a:gdLst/>
              <a:ahLst/>
              <a:cxnLst/>
              <a:rect l="l" t="t" r="r" b="b"/>
              <a:pathLst>
                <a:path w="672464" h="899159">
                  <a:moveTo>
                    <a:pt x="672261" y="899020"/>
                  </a:moveTo>
                  <a:lnTo>
                    <a:pt x="666424" y="848154"/>
                  </a:lnTo>
                  <a:lnTo>
                    <a:pt x="658242" y="798037"/>
                  </a:lnTo>
                  <a:lnTo>
                    <a:pt x="647774" y="748727"/>
                  </a:lnTo>
                  <a:lnTo>
                    <a:pt x="635074" y="700280"/>
                  </a:lnTo>
                  <a:lnTo>
                    <a:pt x="620201" y="652754"/>
                  </a:lnTo>
                  <a:lnTo>
                    <a:pt x="603211" y="606204"/>
                  </a:lnTo>
                  <a:lnTo>
                    <a:pt x="584160" y="560687"/>
                  </a:lnTo>
                  <a:lnTo>
                    <a:pt x="563105" y="516261"/>
                  </a:lnTo>
                  <a:lnTo>
                    <a:pt x="540104" y="472982"/>
                  </a:lnTo>
                  <a:lnTo>
                    <a:pt x="515212" y="430906"/>
                  </a:lnTo>
                  <a:lnTo>
                    <a:pt x="488486" y="390091"/>
                  </a:lnTo>
                  <a:lnTo>
                    <a:pt x="459984" y="350593"/>
                  </a:lnTo>
                  <a:lnTo>
                    <a:pt x="429761" y="312468"/>
                  </a:lnTo>
                  <a:lnTo>
                    <a:pt x="397875" y="275774"/>
                  </a:lnTo>
                  <a:lnTo>
                    <a:pt x="364383" y="240568"/>
                  </a:lnTo>
                  <a:lnTo>
                    <a:pt x="329340" y="206906"/>
                  </a:lnTo>
                  <a:lnTo>
                    <a:pt x="292803" y="174844"/>
                  </a:lnTo>
                  <a:lnTo>
                    <a:pt x="254831" y="144440"/>
                  </a:lnTo>
                  <a:lnTo>
                    <a:pt x="215478" y="115750"/>
                  </a:lnTo>
                  <a:lnTo>
                    <a:pt x="174802" y="88831"/>
                  </a:lnTo>
                  <a:lnTo>
                    <a:pt x="132859" y="63740"/>
                  </a:lnTo>
                  <a:lnTo>
                    <a:pt x="89707" y="40533"/>
                  </a:lnTo>
                  <a:lnTo>
                    <a:pt x="45401" y="1926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348816" y="6596468"/>
              <a:ext cx="786765" cy="1005205"/>
            </a:xfrm>
            <a:custGeom>
              <a:avLst/>
              <a:gdLst/>
              <a:ahLst/>
              <a:cxnLst/>
              <a:rect l="l" t="t" r="r" b="b"/>
              <a:pathLst>
                <a:path w="786764" h="1005204">
                  <a:moveTo>
                    <a:pt x="120967" y="0"/>
                  </a:moveTo>
                  <a:lnTo>
                    <a:pt x="0" y="2552"/>
                  </a:lnTo>
                  <a:lnTo>
                    <a:pt x="86233" y="87426"/>
                  </a:lnTo>
                  <a:lnTo>
                    <a:pt x="85039" y="36334"/>
                  </a:lnTo>
                  <a:lnTo>
                    <a:pt x="120967" y="0"/>
                  </a:lnTo>
                  <a:close/>
                </a:path>
                <a:path w="786764" h="1005204">
                  <a:moveTo>
                    <a:pt x="786345" y="889800"/>
                  </a:moveTo>
                  <a:lnTo>
                    <a:pt x="741299" y="913942"/>
                  </a:lnTo>
                  <a:lnTo>
                    <a:pt x="692645" y="898296"/>
                  </a:lnTo>
                  <a:lnTo>
                    <a:pt x="749566" y="1005065"/>
                  </a:lnTo>
                  <a:lnTo>
                    <a:pt x="786345" y="8898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417597" y="6983209"/>
              <a:ext cx="134620" cy="1036955"/>
            </a:xfrm>
            <a:custGeom>
              <a:avLst/>
              <a:gdLst/>
              <a:ahLst/>
              <a:cxnLst/>
              <a:rect l="l" t="t" r="r" b="b"/>
              <a:pathLst>
                <a:path w="134619" h="1036954">
                  <a:moveTo>
                    <a:pt x="81064" y="1036955"/>
                  </a:moveTo>
                  <a:lnTo>
                    <a:pt x="93365" y="988260"/>
                  </a:lnTo>
                  <a:lnTo>
                    <a:pt x="104114" y="938967"/>
                  </a:lnTo>
                  <a:lnTo>
                    <a:pt x="113283" y="889104"/>
                  </a:lnTo>
                  <a:lnTo>
                    <a:pt x="120846" y="838698"/>
                  </a:lnTo>
                  <a:lnTo>
                    <a:pt x="126776" y="787777"/>
                  </a:lnTo>
                  <a:lnTo>
                    <a:pt x="131045" y="736367"/>
                  </a:lnTo>
                  <a:lnTo>
                    <a:pt x="133626" y="684497"/>
                  </a:lnTo>
                  <a:lnTo>
                    <a:pt x="134493" y="632193"/>
                  </a:lnTo>
                  <a:lnTo>
                    <a:pt x="133644" y="580428"/>
                  </a:lnTo>
                  <a:lnTo>
                    <a:pt x="131115" y="529089"/>
                  </a:lnTo>
                  <a:lnTo>
                    <a:pt x="126934" y="478201"/>
                  </a:lnTo>
                  <a:lnTo>
                    <a:pt x="121125" y="427791"/>
                  </a:lnTo>
                  <a:lnTo>
                    <a:pt x="113716" y="377886"/>
                  </a:lnTo>
                  <a:lnTo>
                    <a:pt x="104733" y="328512"/>
                  </a:lnTo>
                  <a:lnTo>
                    <a:pt x="94202" y="279696"/>
                  </a:lnTo>
                  <a:lnTo>
                    <a:pt x="82151" y="231464"/>
                  </a:lnTo>
                  <a:lnTo>
                    <a:pt x="68604" y="183844"/>
                  </a:lnTo>
                  <a:lnTo>
                    <a:pt x="53589" y="136860"/>
                  </a:lnTo>
                  <a:lnTo>
                    <a:pt x="37133" y="90541"/>
                  </a:lnTo>
                  <a:lnTo>
                    <a:pt x="19261" y="4491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386622" y="6914019"/>
              <a:ext cx="167005" cy="1179830"/>
            </a:xfrm>
            <a:custGeom>
              <a:avLst/>
              <a:gdLst/>
              <a:ahLst/>
              <a:cxnLst/>
              <a:rect l="l" t="t" r="r" b="b"/>
              <a:pathLst>
                <a:path w="167005" h="1179829">
                  <a:moveTo>
                    <a:pt x="88480" y="82524"/>
                  </a:moveTo>
                  <a:lnTo>
                    <a:pt x="0" y="0"/>
                  </a:lnTo>
                  <a:lnTo>
                    <a:pt x="2616" y="120954"/>
                  </a:lnTo>
                  <a:lnTo>
                    <a:pt x="37388" y="83515"/>
                  </a:lnTo>
                  <a:lnTo>
                    <a:pt x="88480" y="82524"/>
                  </a:lnTo>
                  <a:close/>
                </a:path>
                <a:path w="167005" h="1179829">
                  <a:moveTo>
                    <a:pt x="166751" y="1083983"/>
                  </a:moveTo>
                  <a:lnTo>
                    <a:pt x="116141" y="1090993"/>
                  </a:lnTo>
                  <a:lnTo>
                    <a:pt x="75933" y="1059446"/>
                  </a:lnTo>
                  <a:lnTo>
                    <a:pt x="92278" y="1179334"/>
                  </a:lnTo>
                  <a:lnTo>
                    <a:pt x="166751" y="1083983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704403" y="5719864"/>
              <a:ext cx="1073150" cy="907415"/>
            </a:xfrm>
            <a:custGeom>
              <a:avLst/>
              <a:gdLst/>
              <a:ahLst/>
              <a:cxnLst/>
              <a:rect l="l" t="t" r="r" b="b"/>
              <a:pathLst>
                <a:path w="1073150" h="907415">
                  <a:moveTo>
                    <a:pt x="1072896" y="907249"/>
                  </a:moveTo>
                  <a:lnTo>
                    <a:pt x="1048015" y="864377"/>
                  </a:lnTo>
                  <a:lnTo>
                    <a:pt x="1022118" y="822181"/>
                  </a:lnTo>
                  <a:lnTo>
                    <a:pt x="995222" y="780679"/>
                  </a:lnTo>
                  <a:lnTo>
                    <a:pt x="967343" y="739887"/>
                  </a:lnTo>
                  <a:lnTo>
                    <a:pt x="938497" y="699823"/>
                  </a:lnTo>
                  <a:lnTo>
                    <a:pt x="908703" y="660502"/>
                  </a:lnTo>
                  <a:lnTo>
                    <a:pt x="877977" y="621942"/>
                  </a:lnTo>
                  <a:lnTo>
                    <a:pt x="846334" y="584159"/>
                  </a:lnTo>
                  <a:lnTo>
                    <a:pt x="813793" y="547171"/>
                  </a:lnTo>
                  <a:lnTo>
                    <a:pt x="780369" y="510993"/>
                  </a:lnTo>
                  <a:lnTo>
                    <a:pt x="746080" y="475643"/>
                  </a:lnTo>
                  <a:lnTo>
                    <a:pt x="710943" y="441138"/>
                  </a:lnTo>
                  <a:lnTo>
                    <a:pt x="674973" y="407494"/>
                  </a:lnTo>
                  <a:lnTo>
                    <a:pt x="638189" y="374728"/>
                  </a:lnTo>
                  <a:lnTo>
                    <a:pt x="600606" y="342857"/>
                  </a:lnTo>
                  <a:lnTo>
                    <a:pt x="562241" y="311897"/>
                  </a:lnTo>
                  <a:lnTo>
                    <a:pt x="523112" y="281865"/>
                  </a:lnTo>
                  <a:lnTo>
                    <a:pt x="483234" y="252779"/>
                  </a:lnTo>
                  <a:lnTo>
                    <a:pt x="442625" y="224655"/>
                  </a:lnTo>
                  <a:lnTo>
                    <a:pt x="401302" y="197509"/>
                  </a:lnTo>
                  <a:lnTo>
                    <a:pt x="359280" y="171358"/>
                  </a:lnTo>
                  <a:lnTo>
                    <a:pt x="316578" y="146220"/>
                  </a:lnTo>
                  <a:lnTo>
                    <a:pt x="273211" y="122110"/>
                  </a:lnTo>
                  <a:lnTo>
                    <a:pt x="229197" y="99047"/>
                  </a:lnTo>
                  <a:lnTo>
                    <a:pt x="184552" y="77045"/>
                  </a:lnTo>
                  <a:lnTo>
                    <a:pt x="139293" y="56123"/>
                  </a:lnTo>
                  <a:lnTo>
                    <a:pt x="93437" y="36297"/>
                  </a:lnTo>
                  <a:lnTo>
                    <a:pt x="47000" y="1758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AAC5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633067" y="5687682"/>
              <a:ext cx="1181735" cy="1005840"/>
            </a:xfrm>
            <a:custGeom>
              <a:avLst/>
              <a:gdLst/>
              <a:ahLst/>
              <a:cxnLst/>
              <a:rect l="l" t="t" r="r" b="b"/>
              <a:pathLst>
                <a:path w="1181735" h="1005840">
                  <a:moveTo>
                    <a:pt x="120815" y="0"/>
                  </a:moveTo>
                  <a:lnTo>
                    <a:pt x="0" y="6515"/>
                  </a:lnTo>
                  <a:lnTo>
                    <a:pt x="88963" y="88519"/>
                  </a:lnTo>
                  <a:lnTo>
                    <a:pt x="86093" y="37490"/>
                  </a:lnTo>
                  <a:lnTo>
                    <a:pt x="120815" y="0"/>
                  </a:lnTo>
                  <a:close/>
                </a:path>
                <a:path w="1181735" h="1005840">
                  <a:moveTo>
                    <a:pt x="1181468" y="1005459"/>
                  </a:moveTo>
                  <a:lnTo>
                    <a:pt x="1167688" y="885253"/>
                  </a:lnTo>
                  <a:lnTo>
                    <a:pt x="1136523" y="925766"/>
                  </a:lnTo>
                  <a:lnTo>
                    <a:pt x="1085748" y="931468"/>
                  </a:lnTo>
                  <a:lnTo>
                    <a:pt x="1181468" y="1005459"/>
                  </a:lnTo>
                  <a:close/>
                </a:path>
              </a:pathLst>
            </a:custGeom>
            <a:solidFill>
              <a:srgbClr val="FAAC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190417" y="6592938"/>
              <a:ext cx="227329" cy="927100"/>
            </a:xfrm>
            <a:custGeom>
              <a:avLst/>
              <a:gdLst/>
              <a:ahLst/>
              <a:cxnLst/>
              <a:rect l="l" t="t" r="r" b="b"/>
              <a:pathLst>
                <a:path w="227329" h="927100">
                  <a:moveTo>
                    <a:pt x="226809" y="926617"/>
                  </a:moveTo>
                  <a:lnTo>
                    <a:pt x="224112" y="874606"/>
                  </a:lnTo>
                  <a:lnTo>
                    <a:pt x="220324" y="822892"/>
                  </a:lnTo>
                  <a:lnTo>
                    <a:pt x="215457" y="771484"/>
                  </a:lnTo>
                  <a:lnTo>
                    <a:pt x="209521" y="720396"/>
                  </a:lnTo>
                  <a:lnTo>
                    <a:pt x="202528" y="669637"/>
                  </a:lnTo>
                  <a:lnTo>
                    <a:pt x="194490" y="619220"/>
                  </a:lnTo>
                  <a:lnTo>
                    <a:pt x="185418" y="569156"/>
                  </a:lnTo>
                  <a:lnTo>
                    <a:pt x="175322" y="519455"/>
                  </a:lnTo>
                  <a:lnTo>
                    <a:pt x="164215" y="470129"/>
                  </a:lnTo>
                  <a:lnTo>
                    <a:pt x="152108" y="421190"/>
                  </a:lnTo>
                  <a:lnTo>
                    <a:pt x="139012" y="372649"/>
                  </a:lnTo>
                  <a:lnTo>
                    <a:pt x="124938" y="324517"/>
                  </a:lnTo>
                  <a:lnTo>
                    <a:pt x="109898" y="276806"/>
                  </a:lnTo>
                  <a:lnTo>
                    <a:pt x="93903" y="229526"/>
                  </a:lnTo>
                  <a:lnTo>
                    <a:pt x="76964" y="182689"/>
                  </a:lnTo>
                  <a:lnTo>
                    <a:pt x="59093" y="136307"/>
                  </a:lnTo>
                  <a:lnTo>
                    <a:pt x="40301" y="90390"/>
                  </a:lnTo>
                  <a:lnTo>
                    <a:pt x="20599" y="44951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3158134" y="6524345"/>
              <a:ext cx="304800" cy="1071245"/>
            </a:xfrm>
            <a:custGeom>
              <a:avLst/>
              <a:gdLst/>
              <a:ahLst/>
              <a:cxnLst/>
              <a:rect l="l" t="t" r="r" b="b"/>
              <a:pathLst>
                <a:path w="304800" h="1071245">
                  <a:moveTo>
                    <a:pt x="90030" y="80835"/>
                  </a:moveTo>
                  <a:lnTo>
                    <a:pt x="0" y="0"/>
                  </a:lnTo>
                  <a:lnTo>
                    <a:pt x="4914" y="120891"/>
                  </a:lnTo>
                  <a:lnTo>
                    <a:pt x="38963" y="82791"/>
                  </a:lnTo>
                  <a:lnTo>
                    <a:pt x="90030" y="80835"/>
                  </a:lnTo>
                  <a:close/>
                </a:path>
                <a:path w="304800" h="1071245">
                  <a:moveTo>
                    <a:pt x="304622" y="957643"/>
                  </a:moveTo>
                  <a:lnTo>
                    <a:pt x="258445" y="979525"/>
                  </a:lnTo>
                  <a:lnTo>
                    <a:pt x="210629" y="961504"/>
                  </a:lnTo>
                  <a:lnTo>
                    <a:pt x="262204" y="1070952"/>
                  </a:lnTo>
                  <a:lnTo>
                    <a:pt x="304622" y="95764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6998" y="5996495"/>
              <a:ext cx="379006" cy="379006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537117" y="4883565"/>
            <a:ext cx="4095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celestial elevated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pole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 rot="1080000">
            <a:off x="2931207" y="8199074"/>
            <a:ext cx="382669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80"/>
              </a:lnSpc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celestial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 rot="1080000">
            <a:off x="2908084" y="8314327"/>
            <a:ext cx="350335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80"/>
              </a:lnSpc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horizon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712057" y="6637224"/>
            <a:ext cx="3530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latitude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548124" y="6982258"/>
            <a:ext cx="1972310" cy="762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18844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declination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altitude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00">
              <a:latin typeface="Arial"/>
              <a:cs typeface="Arial"/>
            </a:endParaRPr>
          </a:p>
          <a:p>
            <a:pPr algn="r" marL="1602740" marR="5080" indent="-11430">
              <a:lnSpc>
                <a:spcPct val="100000"/>
              </a:lnSpc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celestial equator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1025601" y="4905502"/>
            <a:ext cx="0" cy="2715260"/>
          </a:xfrm>
          <a:custGeom>
            <a:avLst/>
            <a:gdLst/>
            <a:ahLst/>
            <a:cxnLst/>
            <a:rect l="l" t="t" r="r" b="b"/>
            <a:pathLst>
              <a:path w="0" h="2715259">
                <a:moveTo>
                  <a:pt x="0" y="0"/>
                </a:moveTo>
                <a:lnTo>
                  <a:pt x="0" y="2714815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1529699" y="5434967"/>
            <a:ext cx="1146175" cy="595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zenith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 marL="754380" marR="5080" indent="53340">
              <a:lnSpc>
                <a:spcPct val="100000"/>
              </a:lnSpc>
              <a:spcBef>
                <a:spcPts val="57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zenith distance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0" y="5579948"/>
            <a:ext cx="5010150" cy="2817495"/>
            <a:chOff x="0" y="5579948"/>
            <a:chExt cx="5010150" cy="2817495"/>
          </a:xfrm>
        </p:grpSpPr>
        <p:sp>
          <p:nvSpPr>
            <p:cNvPr id="24" name="object 24" descr=""/>
            <p:cNvSpPr/>
            <p:nvPr/>
          </p:nvSpPr>
          <p:spPr>
            <a:xfrm>
              <a:off x="0" y="5583123"/>
              <a:ext cx="5010150" cy="2811145"/>
            </a:xfrm>
            <a:custGeom>
              <a:avLst/>
              <a:gdLst/>
              <a:ahLst/>
              <a:cxnLst/>
              <a:rect l="l" t="t" r="r" b="b"/>
              <a:pathLst>
                <a:path w="5010150" h="2811145">
                  <a:moveTo>
                    <a:pt x="1021765" y="2032000"/>
                  </a:moveTo>
                  <a:lnTo>
                    <a:pt x="1665236" y="0"/>
                  </a:lnTo>
                </a:path>
                <a:path w="5010150" h="2811145">
                  <a:moveTo>
                    <a:pt x="1023073" y="2023973"/>
                  </a:moveTo>
                  <a:lnTo>
                    <a:pt x="3367036" y="2810941"/>
                  </a:lnTo>
                </a:path>
                <a:path w="5010150" h="2811145">
                  <a:moveTo>
                    <a:pt x="1021765" y="2032000"/>
                  </a:moveTo>
                  <a:lnTo>
                    <a:pt x="3781907" y="609600"/>
                  </a:lnTo>
                </a:path>
                <a:path w="5010150" h="2811145">
                  <a:moveTo>
                    <a:pt x="0" y="2023541"/>
                  </a:moveTo>
                  <a:lnTo>
                    <a:pt x="5009565" y="2023541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995286" y="6673430"/>
              <a:ext cx="351155" cy="969010"/>
            </a:xfrm>
            <a:custGeom>
              <a:avLst/>
              <a:gdLst/>
              <a:ahLst/>
              <a:cxnLst/>
              <a:rect l="l" t="t" r="r" b="b"/>
              <a:pathLst>
                <a:path w="351155" h="969009">
                  <a:moveTo>
                    <a:pt x="54584" y="941247"/>
                  </a:moveTo>
                  <a:lnTo>
                    <a:pt x="52438" y="930630"/>
                  </a:lnTo>
                  <a:lnTo>
                    <a:pt x="46583" y="921956"/>
                  </a:lnTo>
                  <a:lnTo>
                    <a:pt x="37909" y="916101"/>
                  </a:lnTo>
                  <a:lnTo>
                    <a:pt x="27292" y="913955"/>
                  </a:lnTo>
                  <a:lnTo>
                    <a:pt x="16662" y="916101"/>
                  </a:lnTo>
                  <a:lnTo>
                    <a:pt x="7988" y="921956"/>
                  </a:lnTo>
                  <a:lnTo>
                    <a:pt x="2133" y="930630"/>
                  </a:lnTo>
                  <a:lnTo>
                    <a:pt x="0" y="941247"/>
                  </a:lnTo>
                  <a:lnTo>
                    <a:pt x="2133" y="951877"/>
                  </a:lnTo>
                  <a:lnTo>
                    <a:pt x="7988" y="960551"/>
                  </a:lnTo>
                  <a:lnTo>
                    <a:pt x="16662" y="966406"/>
                  </a:lnTo>
                  <a:lnTo>
                    <a:pt x="27292" y="968540"/>
                  </a:lnTo>
                  <a:lnTo>
                    <a:pt x="37909" y="966406"/>
                  </a:lnTo>
                  <a:lnTo>
                    <a:pt x="46583" y="960551"/>
                  </a:lnTo>
                  <a:lnTo>
                    <a:pt x="52438" y="951877"/>
                  </a:lnTo>
                  <a:lnTo>
                    <a:pt x="54584" y="941247"/>
                  </a:lnTo>
                  <a:close/>
                </a:path>
                <a:path w="351155" h="969009">
                  <a:moveTo>
                    <a:pt x="350647" y="122859"/>
                  </a:moveTo>
                  <a:lnTo>
                    <a:pt x="344398" y="90157"/>
                  </a:lnTo>
                  <a:lnTo>
                    <a:pt x="342747" y="81851"/>
                  </a:lnTo>
                  <a:lnTo>
                    <a:pt x="341922" y="79336"/>
                  </a:lnTo>
                  <a:lnTo>
                    <a:pt x="340372" y="74637"/>
                  </a:lnTo>
                  <a:lnTo>
                    <a:pt x="337159" y="70091"/>
                  </a:lnTo>
                  <a:lnTo>
                    <a:pt x="334721" y="68313"/>
                  </a:lnTo>
                  <a:lnTo>
                    <a:pt x="334721" y="115760"/>
                  </a:lnTo>
                  <a:lnTo>
                    <a:pt x="333730" y="118402"/>
                  </a:lnTo>
                  <a:lnTo>
                    <a:pt x="330085" y="124294"/>
                  </a:lnTo>
                  <a:lnTo>
                    <a:pt x="322846" y="130302"/>
                  </a:lnTo>
                  <a:lnTo>
                    <a:pt x="310921" y="133426"/>
                  </a:lnTo>
                  <a:lnTo>
                    <a:pt x="310807" y="124269"/>
                  </a:lnTo>
                  <a:lnTo>
                    <a:pt x="315595" y="115049"/>
                  </a:lnTo>
                  <a:lnTo>
                    <a:pt x="323850" y="99174"/>
                  </a:lnTo>
                  <a:lnTo>
                    <a:pt x="324777" y="99466"/>
                  </a:lnTo>
                  <a:lnTo>
                    <a:pt x="331597" y="109715"/>
                  </a:lnTo>
                  <a:lnTo>
                    <a:pt x="334721" y="115760"/>
                  </a:lnTo>
                  <a:lnTo>
                    <a:pt x="334721" y="68313"/>
                  </a:lnTo>
                  <a:lnTo>
                    <a:pt x="332244" y="66497"/>
                  </a:lnTo>
                  <a:lnTo>
                    <a:pt x="320878" y="57823"/>
                  </a:lnTo>
                  <a:lnTo>
                    <a:pt x="322872" y="48361"/>
                  </a:lnTo>
                  <a:lnTo>
                    <a:pt x="335546" y="40284"/>
                  </a:lnTo>
                  <a:lnTo>
                    <a:pt x="336981" y="32651"/>
                  </a:lnTo>
                  <a:lnTo>
                    <a:pt x="308914" y="0"/>
                  </a:lnTo>
                  <a:lnTo>
                    <a:pt x="300037" y="4356"/>
                  </a:lnTo>
                  <a:lnTo>
                    <a:pt x="293928" y="11290"/>
                  </a:lnTo>
                  <a:lnTo>
                    <a:pt x="290322" y="17792"/>
                  </a:lnTo>
                  <a:lnTo>
                    <a:pt x="287070" y="24828"/>
                  </a:lnTo>
                  <a:lnTo>
                    <a:pt x="292735" y="38747"/>
                  </a:lnTo>
                  <a:lnTo>
                    <a:pt x="288886" y="47637"/>
                  </a:lnTo>
                  <a:lnTo>
                    <a:pt x="274599" y="48120"/>
                  </a:lnTo>
                  <a:lnTo>
                    <a:pt x="268516" y="48209"/>
                  </a:lnTo>
                  <a:lnTo>
                    <a:pt x="263245" y="50050"/>
                  </a:lnTo>
                  <a:lnTo>
                    <a:pt x="262534" y="50584"/>
                  </a:lnTo>
                  <a:lnTo>
                    <a:pt x="262534" y="79629"/>
                  </a:lnTo>
                  <a:lnTo>
                    <a:pt x="258648" y="107683"/>
                  </a:lnTo>
                  <a:lnTo>
                    <a:pt x="253263" y="115049"/>
                  </a:lnTo>
                  <a:lnTo>
                    <a:pt x="244475" y="107886"/>
                  </a:lnTo>
                  <a:lnTo>
                    <a:pt x="240588" y="102565"/>
                  </a:lnTo>
                  <a:lnTo>
                    <a:pt x="240728" y="96431"/>
                  </a:lnTo>
                  <a:lnTo>
                    <a:pt x="244068" y="86868"/>
                  </a:lnTo>
                  <a:lnTo>
                    <a:pt x="250113" y="83743"/>
                  </a:lnTo>
                  <a:lnTo>
                    <a:pt x="261620" y="79336"/>
                  </a:lnTo>
                  <a:lnTo>
                    <a:pt x="262534" y="79629"/>
                  </a:lnTo>
                  <a:lnTo>
                    <a:pt x="262534" y="50584"/>
                  </a:lnTo>
                  <a:lnTo>
                    <a:pt x="257136" y="54559"/>
                  </a:lnTo>
                  <a:lnTo>
                    <a:pt x="250990" y="60388"/>
                  </a:lnTo>
                  <a:lnTo>
                    <a:pt x="245618" y="66167"/>
                  </a:lnTo>
                  <a:lnTo>
                    <a:pt x="241782" y="70421"/>
                  </a:lnTo>
                  <a:lnTo>
                    <a:pt x="238569" y="73634"/>
                  </a:lnTo>
                  <a:lnTo>
                    <a:pt x="234213" y="77444"/>
                  </a:lnTo>
                  <a:lnTo>
                    <a:pt x="226987" y="83451"/>
                  </a:lnTo>
                  <a:lnTo>
                    <a:pt x="226479" y="90233"/>
                  </a:lnTo>
                  <a:lnTo>
                    <a:pt x="228117" y="97701"/>
                  </a:lnTo>
                  <a:lnTo>
                    <a:pt x="233540" y="110540"/>
                  </a:lnTo>
                  <a:lnTo>
                    <a:pt x="244386" y="133438"/>
                  </a:lnTo>
                  <a:lnTo>
                    <a:pt x="238226" y="147040"/>
                  </a:lnTo>
                  <a:lnTo>
                    <a:pt x="207060" y="214439"/>
                  </a:lnTo>
                  <a:lnTo>
                    <a:pt x="186194" y="253187"/>
                  </a:lnTo>
                  <a:lnTo>
                    <a:pt x="174218" y="260565"/>
                  </a:lnTo>
                  <a:lnTo>
                    <a:pt x="157505" y="260273"/>
                  </a:lnTo>
                  <a:lnTo>
                    <a:pt x="161213" y="264477"/>
                  </a:lnTo>
                  <a:lnTo>
                    <a:pt x="209423" y="274802"/>
                  </a:lnTo>
                  <a:lnTo>
                    <a:pt x="211429" y="265341"/>
                  </a:lnTo>
                  <a:lnTo>
                    <a:pt x="213448" y="260565"/>
                  </a:lnTo>
                  <a:lnTo>
                    <a:pt x="236626" y="211277"/>
                  </a:lnTo>
                  <a:lnTo>
                    <a:pt x="247726" y="193903"/>
                  </a:lnTo>
                  <a:lnTo>
                    <a:pt x="250875" y="189509"/>
                  </a:lnTo>
                  <a:lnTo>
                    <a:pt x="254393" y="184543"/>
                  </a:lnTo>
                  <a:lnTo>
                    <a:pt x="259867" y="176745"/>
                  </a:lnTo>
                  <a:lnTo>
                    <a:pt x="264109" y="174028"/>
                  </a:lnTo>
                  <a:lnTo>
                    <a:pt x="269836" y="179920"/>
                  </a:lnTo>
                  <a:lnTo>
                    <a:pt x="269913" y="208229"/>
                  </a:lnTo>
                  <a:lnTo>
                    <a:pt x="268808" y="221538"/>
                  </a:lnTo>
                  <a:lnTo>
                    <a:pt x="260311" y="270090"/>
                  </a:lnTo>
                  <a:lnTo>
                    <a:pt x="254241" y="289077"/>
                  </a:lnTo>
                  <a:lnTo>
                    <a:pt x="299529" y="308571"/>
                  </a:lnTo>
                  <a:lnTo>
                    <a:pt x="305003" y="307276"/>
                  </a:lnTo>
                  <a:lnTo>
                    <a:pt x="291198" y="297853"/>
                  </a:lnTo>
                  <a:lnTo>
                    <a:pt x="287388" y="293217"/>
                  </a:lnTo>
                  <a:lnTo>
                    <a:pt x="285699" y="284899"/>
                  </a:lnTo>
                  <a:lnTo>
                    <a:pt x="286550" y="270090"/>
                  </a:lnTo>
                  <a:lnTo>
                    <a:pt x="288569" y="254050"/>
                  </a:lnTo>
                  <a:lnTo>
                    <a:pt x="297091" y="206705"/>
                  </a:lnTo>
                  <a:lnTo>
                    <a:pt x="307530" y="153555"/>
                  </a:lnTo>
                  <a:lnTo>
                    <a:pt x="313550" y="150101"/>
                  </a:lnTo>
                  <a:lnTo>
                    <a:pt x="327190" y="141770"/>
                  </a:lnTo>
                  <a:lnTo>
                    <a:pt x="339229" y="133426"/>
                  </a:lnTo>
                  <a:lnTo>
                    <a:pt x="341769" y="131673"/>
                  </a:lnTo>
                  <a:lnTo>
                    <a:pt x="350647" y="12285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075474" y="7465923"/>
              <a:ext cx="134620" cy="186690"/>
            </a:xfrm>
            <a:custGeom>
              <a:avLst/>
              <a:gdLst/>
              <a:ahLst/>
              <a:cxnLst/>
              <a:rect l="l" t="t" r="r" b="b"/>
              <a:pathLst>
                <a:path w="134619" h="186690">
                  <a:moveTo>
                    <a:pt x="82067" y="186372"/>
                  </a:moveTo>
                  <a:lnTo>
                    <a:pt x="134213" y="52158"/>
                  </a:lnTo>
                  <a:lnTo>
                    <a:pt x="0" y="0"/>
                  </a:lnTo>
                </a:path>
              </a:pathLst>
            </a:custGeom>
            <a:ln w="634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311299" y="823840"/>
            <a:ext cx="2445385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Example 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2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73°E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26th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October?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11299" y="1347406"/>
            <a:ext cx="19564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986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pass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11</a:t>
            </a:r>
            <a:r>
              <a:rPr dirty="0" sz="9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44</a:t>
            </a:r>
            <a:r>
              <a:rPr dirty="0" sz="9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311299" y="1475422"/>
            <a:ext cx="24765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6720" algn="l"/>
                <a:tab pos="1523365" algn="l"/>
                <a:tab pos="2463165" algn="l"/>
              </a:tabLst>
            </a:pPr>
            <a:r>
              <a:rPr dirty="0" u="sng" sz="900" spc="-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73E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E</a:t>
            </a:r>
            <a:r>
              <a:rPr dirty="0" u="sng" sz="900" spc="-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9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=</a:t>
            </a:r>
            <a:r>
              <a:rPr dirty="0" u="sng" sz="900" spc="-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-5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–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4</a:t>
            </a:r>
            <a:r>
              <a:rPr dirty="0" u="sng" sz="900" spc="-16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h</a:t>
            </a:r>
            <a:r>
              <a:rPr dirty="0" u="sng" sz="900" spc="3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52</a:t>
            </a:r>
            <a:r>
              <a:rPr dirty="0" u="sng" sz="900" spc="-16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-5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m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311299" y="1609725"/>
            <a:ext cx="22307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9865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06</a:t>
            </a:r>
            <a:r>
              <a:rPr dirty="0" sz="9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52</a:t>
            </a:r>
            <a:r>
              <a:rPr dirty="0" sz="900" spc="-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11299" y="1845297"/>
            <a:ext cx="2429510" cy="10344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happen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sailing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few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opposite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globe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Meridian,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query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arise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If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refer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Chapter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24.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just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remember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endParaRPr sz="900">
              <a:latin typeface="Tahoma"/>
              <a:cs typeface="Tahoma"/>
            </a:endParaRPr>
          </a:p>
          <a:p>
            <a:pPr marL="12700" marR="17716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approximate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311299" y="3051773"/>
            <a:ext cx="2405380" cy="1321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80" b="1">
                <a:solidFill>
                  <a:srgbClr val="007DC5"/>
                </a:solidFill>
                <a:latin typeface="Tahoma"/>
                <a:cs typeface="Tahoma"/>
              </a:rPr>
              <a:t>TAKING</a:t>
            </a:r>
            <a:r>
              <a:rPr dirty="0" sz="1200" spc="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SIGHT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approximate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local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 that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remains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 to get 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 deck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ten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early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shooting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Sun’s altitude.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still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rising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begin.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approaches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highest point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 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‘racking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down’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slower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slower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finally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stands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moment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2939285" y="821564"/>
            <a:ext cx="2473325" cy="9099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Whatever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rack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again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begins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fall.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lower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limb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bites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positively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altering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again,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endParaRPr sz="900">
              <a:latin typeface="Tahoma"/>
              <a:cs typeface="Tahoma"/>
            </a:endParaRPr>
          </a:p>
          <a:p>
            <a:pPr marL="12700" marR="1587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past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another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day.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log;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below,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sextant,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away,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2939300" y="1845132"/>
            <a:ext cx="2473325" cy="2524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THEORY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illustration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17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demonstrates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 sight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set-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 when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viewed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from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 elevated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pole.</a:t>
            </a:r>
            <a:endParaRPr sz="900">
              <a:latin typeface="Tahoma"/>
              <a:cs typeface="Tahoma"/>
            </a:endParaRPr>
          </a:p>
          <a:p>
            <a:pPr marL="12700" marR="8128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picture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below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equator.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how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makes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dropped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observer’s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zenith,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geographic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centre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Earth.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Zenith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Distance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(ZD)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concept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grab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hold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quite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simply,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(measured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degrees)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between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observer’s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zenith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sphere.</a:t>
            </a:r>
            <a:endParaRPr sz="900">
              <a:latin typeface="Tahoma"/>
              <a:cs typeface="Tahoma"/>
            </a:endParaRPr>
          </a:p>
          <a:p>
            <a:pPr marL="12700" marR="19685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observer’s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zenith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meets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90°,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zenith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distance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must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equal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90°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minus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altitude:</a:t>
            </a:r>
            <a:endParaRPr sz="900">
              <a:latin typeface="Tahoma"/>
              <a:cs typeface="Tahoma"/>
            </a:endParaRPr>
          </a:p>
          <a:p>
            <a:pPr marL="34925">
              <a:lnSpc>
                <a:spcPct val="100000"/>
              </a:lnSpc>
              <a:spcBef>
                <a:spcPts val="665"/>
              </a:spcBef>
            </a:pPr>
            <a:r>
              <a:rPr dirty="0" sz="800" spc="-35">
                <a:latin typeface="Tahoma"/>
                <a:cs typeface="Tahoma"/>
              </a:rPr>
              <a:t>ZD </a:t>
            </a:r>
            <a:r>
              <a:rPr dirty="0" sz="800">
                <a:latin typeface="Symbol"/>
                <a:cs typeface="Symbol"/>
              </a:rPr>
              <a:t></a:t>
            </a:r>
            <a:r>
              <a:rPr dirty="0" sz="800" spc="5">
                <a:latin typeface="Times New Roman"/>
                <a:cs typeface="Times New Roman"/>
              </a:rPr>
              <a:t> </a:t>
            </a:r>
            <a:r>
              <a:rPr dirty="0" sz="800">
                <a:latin typeface="Tahoma"/>
                <a:cs typeface="Tahoma"/>
              </a:rPr>
              <a:t>90</a:t>
            </a:r>
            <a:r>
              <a:rPr dirty="0" sz="800">
                <a:latin typeface="Symbol"/>
                <a:cs typeface="Symbol"/>
              </a:rPr>
              <a:t></a:t>
            </a:r>
            <a:r>
              <a:rPr dirty="0" sz="800" spc="-15">
                <a:latin typeface="Times New Roman"/>
                <a:cs typeface="Times New Roman"/>
              </a:rPr>
              <a:t> </a:t>
            </a:r>
            <a:r>
              <a:rPr dirty="0" sz="800">
                <a:latin typeface="Symbol"/>
                <a:cs typeface="Symbol"/>
              </a:rPr>
              <a:t></a:t>
            </a:r>
            <a:r>
              <a:rPr dirty="0" sz="800" spc="5">
                <a:latin typeface="Times New Roman"/>
                <a:cs typeface="Times New Roman"/>
              </a:rPr>
              <a:t> </a:t>
            </a:r>
            <a:r>
              <a:rPr dirty="0" sz="800" spc="-10">
                <a:latin typeface="Tahoma"/>
                <a:cs typeface="Tahoma"/>
              </a:rPr>
              <a:t>ALTITUDE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3555872" y="4886872"/>
            <a:ext cx="1806575" cy="4121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Latitude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65" b="1" i="1">
                <a:solidFill>
                  <a:srgbClr val="231F20"/>
                </a:solidFill>
                <a:latin typeface="Verdana"/>
                <a:cs typeface="Verdana"/>
              </a:rPr>
              <a:t>at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noon.</a:t>
            </a:r>
            <a:r>
              <a:rPr dirty="0" sz="900" spc="-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Latitude</a:t>
            </a:r>
            <a:r>
              <a:rPr dirty="0" sz="900" spc="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greater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than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declination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14" i="1">
                <a:solidFill>
                  <a:srgbClr val="231F20"/>
                </a:solidFill>
                <a:latin typeface="Trebuchet MS"/>
                <a:cs typeface="Trebuchet MS"/>
              </a:rPr>
              <a:t>–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same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name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(e.g.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both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north).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21717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7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80">
                <a:solidFill>
                  <a:srgbClr val="007DC5"/>
                </a:solidFill>
                <a:latin typeface="Tahoma"/>
                <a:cs typeface="Tahoma"/>
              </a:rPr>
              <a:t>NOON</a:t>
            </a:r>
            <a:r>
              <a:rPr dirty="0" sz="1000" spc="27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SIGHT</a:t>
            </a:r>
            <a:r>
              <a:rPr dirty="0" sz="1000" spc="27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FOR</a:t>
            </a:r>
            <a:r>
              <a:rPr dirty="0" sz="1000" spc="27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LATITUDE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19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7299" y="5052454"/>
            <a:ext cx="2335530" cy="11588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5875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opposite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same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terrestrial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sphere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celestial.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almanac,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easily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ZD.</a:t>
            </a:r>
            <a:endParaRPr sz="900">
              <a:latin typeface="Tahoma"/>
              <a:cs typeface="Tahoma"/>
            </a:endParaRPr>
          </a:p>
          <a:p>
            <a:pPr marL="127000">
              <a:lnSpc>
                <a:spcPts val="915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together,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that’s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6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declination,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‘name’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(i.e.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south),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case: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07326" y="6309755"/>
            <a:ext cx="2446020" cy="176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94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latin typeface="Tahoma"/>
                <a:cs typeface="Tahoma"/>
              </a:rPr>
              <a:t>LAT</a:t>
            </a:r>
            <a:r>
              <a:rPr dirty="0" sz="800" spc="-5">
                <a:latin typeface="Tahoma"/>
                <a:cs typeface="Tahoma"/>
              </a:rPr>
              <a:t> </a:t>
            </a:r>
            <a:r>
              <a:rPr dirty="0" sz="800">
                <a:latin typeface="Symbol"/>
                <a:cs typeface="Symbol"/>
              </a:rPr>
              <a:t></a:t>
            </a:r>
            <a:r>
              <a:rPr dirty="0" sz="800" spc="20">
                <a:latin typeface="Times New Roman"/>
                <a:cs typeface="Times New Roman"/>
              </a:rPr>
              <a:t> </a:t>
            </a:r>
            <a:r>
              <a:rPr dirty="0" sz="800" spc="-35">
                <a:latin typeface="Tahoma"/>
                <a:cs typeface="Tahoma"/>
              </a:rPr>
              <a:t>ZD</a:t>
            </a:r>
            <a:r>
              <a:rPr dirty="0" sz="800" spc="-80">
                <a:latin typeface="Tahoma"/>
                <a:cs typeface="Tahoma"/>
              </a:rPr>
              <a:t> </a:t>
            </a:r>
            <a:r>
              <a:rPr dirty="0" sz="800">
                <a:latin typeface="Symbol"/>
                <a:cs typeface="Symbol"/>
              </a:rPr>
              <a:t></a:t>
            </a:r>
            <a:r>
              <a:rPr dirty="0" sz="800" spc="-55">
                <a:latin typeface="Times New Roman"/>
                <a:cs typeface="Times New Roman"/>
              </a:rPr>
              <a:t> </a:t>
            </a:r>
            <a:r>
              <a:rPr dirty="0" sz="800" spc="-25">
                <a:latin typeface="Tahoma"/>
                <a:cs typeface="Tahoma"/>
              </a:rPr>
              <a:t>DEC</a:t>
            </a:r>
            <a:endParaRPr sz="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Quite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frequently,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however,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depending upon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season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have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different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names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relative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values,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cases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arise.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diagram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above,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opposite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‘name’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LAT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 spc="5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DEC.</a:t>
            </a:r>
            <a:endParaRPr sz="900">
              <a:latin typeface="Tahoma"/>
              <a:cs typeface="Tahoma"/>
            </a:endParaRPr>
          </a:p>
          <a:p>
            <a:pPr marL="12700" marR="3492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diagram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20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situation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often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tropics,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may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could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lower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value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(e.g.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12°N,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Sun’s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22°N).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LAT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 spc="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ZD.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118958" y="871537"/>
            <a:ext cx="3707129" cy="3695700"/>
            <a:chOff x="1118958" y="871537"/>
            <a:chExt cx="3707129" cy="369570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958" y="871537"/>
              <a:ext cx="3705948" cy="369570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3485083" y="1930488"/>
              <a:ext cx="417830" cy="695960"/>
            </a:xfrm>
            <a:custGeom>
              <a:avLst/>
              <a:gdLst/>
              <a:ahLst/>
              <a:cxnLst/>
              <a:rect l="l" t="t" r="r" b="b"/>
              <a:pathLst>
                <a:path w="417829" h="695960">
                  <a:moveTo>
                    <a:pt x="417258" y="695413"/>
                  </a:moveTo>
                  <a:lnTo>
                    <a:pt x="411216" y="644520"/>
                  </a:lnTo>
                  <a:lnTo>
                    <a:pt x="402486" y="594500"/>
                  </a:lnTo>
                  <a:lnTo>
                    <a:pt x="391144" y="545428"/>
                  </a:lnTo>
                  <a:lnTo>
                    <a:pt x="377263" y="497379"/>
                  </a:lnTo>
                  <a:lnTo>
                    <a:pt x="360919" y="450428"/>
                  </a:lnTo>
                  <a:lnTo>
                    <a:pt x="342188" y="404651"/>
                  </a:lnTo>
                  <a:lnTo>
                    <a:pt x="321144" y="360122"/>
                  </a:lnTo>
                  <a:lnTo>
                    <a:pt x="297862" y="316916"/>
                  </a:lnTo>
                  <a:lnTo>
                    <a:pt x="272417" y="275109"/>
                  </a:lnTo>
                  <a:lnTo>
                    <a:pt x="244884" y="234776"/>
                  </a:lnTo>
                  <a:lnTo>
                    <a:pt x="215339" y="195990"/>
                  </a:lnTo>
                  <a:lnTo>
                    <a:pt x="183856" y="158829"/>
                  </a:lnTo>
                  <a:lnTo>
                    <a:pt x="150510" y="123366"/>
                  </a:lnTo>
                  <a:lnTo>
                    <a:pt x="115376" y="89676"/>
                  </a:lnTo>
                  <a:lnTo>
                    <a:pt x="78530" y="57835"/>
                  </a:lnTo>
                  <a:lnTo>
                    <a:pt x="40046" y="27918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421786" y="1888769"/>
              <a:ext cx="524510" cy="812800"/>
            </a:xfrm>
            <a:custGeom>
              <a:avLst/>
              <a:gdLst/>
              <a:ahLst/>
              <a:cxnLst/>
              <a:rect l="l" t="t" r="r" b="b"/>
              <a:pathLst>
                <a:path w="524510" h="812800">
                  <a:moveTo>
                    <a:pt x="118960" y="22072"/>
                  </a:moveTo>
                  <a:lnTo>
                    <a:pt x="0" y="0"/>
                  </a:lnTo>
                  <a:lnTo>
                    <a:pt x="67183" y="100622"/>
                  </a:lnTo>
                  <a:lnTo>
                    <a:pt x="76403" y="50355"/>
                  </a:lnTo>
                  <a:lnTo>
                    <a:pt x="118960" y="22072"/>
                  </a:lnTo>
                  <a:close/>
                </a:path>
                <a:path w="524510" h="812800">
                  <a:moveTo>
                    <a:pt x="524167" y="697344"/>
                  </a:moveTo>
                  <a:lnTo>
                    <a:pt x="479132" y="721499"/>
                  </a:lnTo>
                  <a:lnTo>
                    <a:pt x="430466" y="705878"/>
                  </a:lnTo>
                  <a:lnTo>
                    <a:pt x="487426" y="812622"/>
                  </a:lnTo>
                  <a:lnTo>
                    <a:pt x="524167" y="69734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825062" y="1304582"/>
              <a:ext cx="792480" cy="1772920"/>
            </a:xfrm>
            <a:custGeom>
              <a:avLst/>
              <a:gdLst/>
              <a:ahLst/>
              <a:cxnLst/>
              <a:rect l="l" t="t" r="r" b="b"/>
              <a:pathLst>
                <a:path w="792479" h="1772920">
                  <a:moveTo>
                    <a:pt x="751103" y="1772780"/>
                  </a:moveTo>
                  <a:lnTo>
                    <a:pt x="761758" y="1722096"/>
                  </a:lnTo>
                  <a:lnTo>
                    <a:pt x="770846" y="1670854"/>
                  </a:lnTo>
                  <a:lnTo>
                    <a:pt x="778340" y="1619079"/>
                  </a:lnTo>
                  <a:lnTo>
                    <a:pt x="784214" y="1566798"/>
                  </a:lnTo>
                  <a:lnTo>
                    <a:pt x="788443" y="1514035"/>
                  </a:lnTo>
                  <a:lnTo>
                    <a:pt x="790999" y="1460818"/>
                  </a:lnTo>
                  <a:lnTo>
                    <a:pt x="791857" y="1407172"/>
                  </a:lnTo>
                  <a:lnTo>
                    <a:pt x="791084" y="1356249"/>
                  </a:lnTo>
                  <a:lnTo>
                    <a:pt x="788781" y="1305711"/>
                  </a:lnTo>
                  <a:lnTo>
                    <a:pt x="784968" y="1255580"/>
                  </a:lnTo>
                  <a:lnTo>
                    <a:pt x="779670" y="1205879"/>
                  </a:lnTo>
                  <a:lnTo>
                    <a:pt x="772907" y="1156630"/>
                  </a:lnTo>
                  <a:lnTo>
                    <a:pt x="764703" y="1107855"/>
                  </a:lnTo>
                  <a:lnTo>
                    <a:pt x="755080" y="1059577"/>
                  </a:lnTo>
                  <a:lnTo>
                    <a:pt x="744060" y="1011817"/>
                  </a:lnTo>
                  <a:lnTo>
                    <a:pt x="731665" y="964599"/>
                  </a:lnTo>
                  <a:lnTo>
                    <a:pt x="717918" y="917945"/>
                  </a:lnTo>
                  <a:lnTo>
                    <a:pt x="702840" y="871876"/>
                  </a:lnTo>
                  <a:lnTo>
                    <a:pt x="686455" y="826416"/>
                  </a:lnTo>
                  <a:lnTo>
                    <a:pt x="668785" y="781586"/>
                  </a:lnTo>
                  <a:lnTo>
                    <a:pt x="649852" y="737409"/>
                  </a:lnTo>
                  <a:lnTo>
                    <a:pt x="629677" y="693907"/>
                  </a:lnTo>
                  <a:lnTo>
                    <a:pt x="608285" y="651103"/>
                  </a:lnTo>
                  <a:lnTo>
                    <a:pt x="585696" y="609018"/>
                  </a:lnTo>
                  <a:lnTo>
                    <a:pt x="561934" y="567675"/>
                  </a:lnTo>
                  <a:lnTo>
                    <a:pt x="537019" y="527097"/>
                  </a:lnTo>
                  <a:lnTo>
                    <a:pt x="510976" y="487305"/>
                  </a:lnTo>
                  <a:lnTo>
                    <a:pt x="483826" y="448322"/>
                  </a:lnTo>
                  <a:lnTo>
                    <a:pt x="455591" y="410171"/>
                  </a:lnTo>
                  <a:lnTo>
                    <a:pt x="426294" y="372873"/>
                  </a:lnTo>
                  <a:lnTo>
                    <a:pt x="395958" y="336451"/>
                  </a:lnTo>
                  <a:lnTo>
                    <a:pt x="364603" y="300927"/>
                  </a:lnTo>
                  <a:lnTo>
                    <a:pt x="332253" y="266324"/>
                  </a:lnTo>
                  <a:lnTo>
                    <a:pt x="298931" y="232664"/>
                  </a:lnTo>
                  <a:lnTo>
                    <a:pt x="264657" y="199968"/>
                  </a:lnTo>
                  <a:lnTo>
                    <a:pt x="229456" y="168261"/>
                  </a:lnTo>
                  <a:lnTo>
                    <a:pt x="193348" y="137562"/>
                  </a:lnTo>
                  <a:lnTo>
                    <a:pt x="156356" y="107896"/>
                  </a:lnTo>
                  <a:lnTo>
                    <a:pt x="118503" y="79285"/>
                  </a:lnTo>
                  <a:lnTo>
                    <a:pt x="79811" y="51750"/>
                  </a:lnTo>
                  <a:lnTo>
                    <a:pt x="40303" y="25314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AAC5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760292" y="1265199"/>
              <a:ext cx="120014" cy="98425"/>
            </a:xfrm>
            <a:custGeom>
              <a:avLst/>
              <a:gdLst/>
              <a:ahLst/>
              <a:cxnLst/>
              <a:rect l="l" t="t" r="r" b="b"/>
              <a:pathLst>
                <a:path w="120014" h="98425">
                  <a:moveTo>
                    <a:pt x="0" y="0"/>
                  </a:moveTo>
                  <a:lnTo>
                    <a:pt x="70802" y="98107"/>
                  </a:lnTo>
                  <a:lnTo>
                    <a:pt x="78168" y="47536"/>
                  </a:lnTo>
                  <a:lnTo>
                    <a:pt x="119672" y="177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AC5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5650" y="3032175"/>
              <a:ext cx="214274" cy="47255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4733454" y="2781642"/>
              <a:ext cx="46990" cy="346710"/>
            </a:xfrm>
            <a:custGeom>
              <a:avLst/>
              <a:gdLst/>
              <a:ahLst/>
              <a:cxnLst/>
              <a:rect l="l" t="t" r="r" b="b"/>
              <a:pathLst>
                <a:path w="46989" h="346710">
                  <a:moveTo>
                    <a:pt x="0" y="346214"/>
                  </a:moveTo>
                  <a:lnTo>
                    <a:pt x="10629" y="298075"/>
                  </a:lnTo>
                  <a:lnTo>
                    <a:pt x="19970" y="249465"/>
                  </a:lnTo>
                  <a:lnTo>
                    <a:pt x="28006" y="200402"/>
                  </a:lnTo>
                  <a:lnTo>
                    <a:pt x="34718" y="150906"/>
                  </a:lnTo>
                  <a:lnTo>
                    <a:pt x="40087" y="100994"/>
                  </a:lnTo>
                  <a:lnTo>
                    <a:pt x="44095" y="50686"/>
                  </a:lnTo>
                  <a:lnTo>
                    <a:pt x="46723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695837" y="2705887"/>
              <a:ext cx="130175" cy="495934"/>
            </a:xfrm>
            <a:custGeom>
              <a:avLst/>
              <a:gdLst/>
              <a:ahLst/>
              <a:cxnLst/>
              <a:rect l="l" t="t" r="r" b="b"/>
              <a:pathLst>
                <a:path w="130175" h="495935">
                  <a:moveTo>
                    <a:pt x="91567" y="398018"/>
                  </a:moveTo>
                  <a:lnTo>
                    <a:pt x="41211" y="406692"/>
                  </a:lnTo>
                  <a:lnTo>
                    <a:pt x="0" y="376491"/>
                  </a:lnTo>
                  <a:lnTo>
                    <a:pt x="20256" y="495769"/>
                  </a:lnTo>
                  <a:lnTo>
                    <a:pt x="91567" y="398018"/>
                  </a:lnTo>
                  <a:close/>
                </a:path>
                <a:path w="130175" h="495935">
                  <a:moveTo>
                    <a:pt x="129997" y="113182"/>
                  </a:moveTo>
                  <a:lnTo>
                    <a:pt x="87210" y="0"/>
                  </a:lnTo>
                  <a:lnTo>
                    <a:pt x="35979" y="109613"/>
                  </a:lnTo>
                  <a:lnTo>
                    <a:pt x="83743" y="91440"/>
                  </a:lnTo>
                  <a:lnTo>
                    <a:pt x="129997" y="1131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711" y="2127389"/>
              <a:ext cx="1168857" cy="1168895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8825" y="2998152"/>
              <a:ext cx="227406" cy="227406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3836594" y="2175212"/>
            <a:ext cx="3530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latitude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 rot="1620000">
            <a:off x="3773648" y="3123088"/>
            <a:ext cx="34912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horizon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4539057" y="2547170"/>
            <a:ext cx="820419" cy="897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274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equator</a:t>
            </a:r>
            <a:endParaRPr sz="800">
              <a:latin typeface="Arial"/>
              <a:cs typeface="Arial"/>
            </a:endParaRPr>
          </a:p>
          <a:p>
            <a:pPr marL="12700" marR="5080" indent="309245">
              <a:lnSpc>
                <a:spcPts val="3040"/>
              </a:lnSpc>
              <a:spcBef>
                <a:spcPts val="75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declination altitude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728275" y="1023716"/>
            <a:ext cx="2965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zenith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4482350" y="1618991"/>
            <a:ext cx="40386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334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zenith distance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1429931" y="1182192"/>
            <a:ext cx="3860800" cy="3070225"/>
            <a:chOff x="1429931" y="1182192"/>
            <a:chExt cx="3860800" cy="3070225"/>
          </a:xfrm>
        </p:grpSpPr>
        <p:sp>
          <p:nvSpPr>
            <p:cNvPr id="24" name="object 24" descr=""/>
            <p:cNvSpPr/>
            <p:nvPr/>
          </p:nvSpPr>
          <p:spPr>
            <a:xfrm>
              <a:off x="2141004" y="1185367"/>
              <a:ext cx="1660525" cy="3063875"/>
            </a:xfrm>
            <a:custGeom>
              <a:avLst/>
              <a:gdLst/>
              <a:ahLst/>
              <a:cxnLst/>
              <a:rect l="l" t="t" r="r" b="b"/>
              <a:pathLst>
                <a:path w="1660525" h="3063875">
                  <a:moveTo>
                    <a:pt x="0" y="3063875"/>
                  </a:moveTo>
                  <a:lnTo>
                    <a:pt x="1659991" y="0"/>
                  </a:lnTo>
                </a:path>
              </a:pathLst>
            </a:custGeom>
            <a:ln w="6349">
              <a:solidFill>
                <a:srgbClr val="F2664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429931" y="1887308"/>
              <a:ext cx="3860800" cy="1660525"/>
            </a:xfrm>
            <a:custGeom>
              <a:avLst/>
              <a:gdLst/>
              <a:ahLst/>
              <a:cxnLst/>
              <a:rect l="l" t="t" r="r" b="b"/>
              <a:pathLst>
                <a:path w="3860800" h="1660525">
                  <a:moveTo>
                    <a:pt x="3073006" y="1659991"/>
                  </a:moveTo>
                  <a:lnTo>
                    <a:pt x="9131" y="0"/>
                  </a:lnTo>
                </a:path>
                <a:path w="3860800" h="1660525">
                  <a:moveTo>
                    <a:pt x="1540395" y="824966"/>
                  </a:moveTo>
                  <a:lnTo>
                    <a:pt x="3708133" y="1435100"/>
                  </a:lnTo>
                </a:path>
                <a:path w="3860800" h="1660525">
                  <a:moveTo>
                    <a:pt x="1540395" y="824966"/>
                  </a:moveTo>
                  <a:lnTo>
                    <a:pt x="3073006" y="1659991"/>
                  </a:lnTo>
                </a:path>
                <a:path w="3860800" h="1660525">
                  <a:moveTo>
                    <a:pt x="0" y="816508"/>
                  </a:moveTo>
                  <a:lnTo>
                    <a:pt x="3860533" y="81650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2943847" y="1935073"/>
              <a:ext cx="459740" cy="804545"/>
            </a:xfrm>
            <a:custGeom>
              <a:avLst/>
              <a:gdLst/>
              <a:ahLst/>
              <a:cxnLst/>
              <a:rect l="l" t="t" r="r" b="b"/>
              <a:pathLst>
                <a:path w="459739" h="804544">
                  <a:moveTo>
                    <a:pt x="54584" y="776770"/>
                  </a:moveTo>
                  <a:lnTo>
                    <a:pt x="52438" y="766152"/>
                  </a:lnTo>
                  <a:lnTo>
                    <a:pt x="46583" y="757478"/>
                  </a:lnTo>
                  <a:lnTo>
                    <a:pt x="37909" y="751624"/>
                  </a:lnTo>
                  <a:lnTo>
                    <a:pt x="27292" y="749477"/>
                  </a:lnTo>
                  <a:lnTo>
                    <a:pt x="16662" y="751624"/>
                  </a:lnTo>
                  <a:lnTo>
                    <a:pt x="7988" y="757478"/>
                  </a:lnTo>
                  <a:lnTo>
                    <a:pt x="2133" y="766152"/>
                  </a:lnTo>
                  <a:lnTo>
                    <a:pt x="0" y="776770"/>
                  </a:lnTo>
                  <a:lnTo>
                    <a:pt x="2133" y="787400"/>
                  </a:lnTo>
                  <a:lnTo>
                    <a:pt x="7988" y="796074"/>
                  </a:lnTo>
                  <a:lnTo>
                    <a:pt x="16662" y="801928"/>
                  </a:lnTo>
                  <a:lnTo>
                    <a:pt x="27292" y="804062"/>
                  </a:lnTo>
                  <a:lnTo>
                    <a:pt x="37909" y="801928"/>
                  </a:lnTo>
                  <a:lnTo>
                    <a:pt x="46583" y="796074"/>
                  </a:lnTo>
                  <a:lnTo>
                    <a:pt x="52438" y="787400"/>
                  </a:lnTo>
                  <a:lnTo>
                    <a:pt x="54584" y="776770"/>
                  </a:lnTo>
                  <a:close/>
                </a:path>
                <a:path w="459739" h="804544">
                  <a:moveTo>
                    <a:pt x="459282" y="20751"/>
                  </a:moveTo>
                  <a:lnTo>
                    <a:pt x="456158" y="11366"/>
                  </a:lnTo>
                  <a:lnTo>
                    <a:pt x="446913" y="3733"/>
                  </a:lnTo>
                  <a:lnTo>
                    <a:pt x="446176" y="3340"/>
                  </a:lnTo>
                  <a:lnTo>
                    <a:pt x="434657" y="0"/>
                  </a:lnTo>
                  <a:lnTo>
                    <a:pt x="425145" y="2705"/>
                  </a:lnTo>
                  <a:lnTo>
                    <a:pt x="417906" y="8458"/>
                  </a:lnTo>
                  <a:lnTo>
                    <a:pt x="413219" y="14224"/>
                  </a:lnTo>
                  <a:lnTo>
                    <a:pt x="408762" y="20574"/>
                  </a:lnTo>
                  <a:lnTo>
                    <a:pt x="411873" y="35280"/>
                  </a:lnTo>
                  <a:lnTo>
                    <a:pt x="406527" y="43345"/>
                  </a:lnTo>
                  <a:lnTo>
                    <a:pt x="392366" y="41300"/>
                  </a:lnTo>
                  <a:lnTo>
                    <a:pt x="386372" y="40309"/>
                  </a:lnTo>
                  <a:lnTo>
                    <a:pt x="380860" y="41198"/>
                  </a:lnTo>
                  <a:lnTo>
                    <a:pt x="374929" y="44132"/>
                  </a:lnTo>
                  <a:lnTo>
                    <a:pt x="374929" y="70180"/>
                  </a:lnTo>
                  <a:lnTo>
                    <a:pt x="366141" y="97091"/>
                  </a:lnTo>
                  <a:lnTo>
                    <a:pt x="359537" y="103403"/>
                  </a:lnTo>
                  <a:lnTo>
                    <a:pt x="352158" y="94792"/>
                  </a:lnTo>
                  <a:lnTo>
                    <a:pt x="349275" y="88861"/>
                  </a:lnTo>
                  <a:lnTo>
                    <a:pt x="350507" y="82867"/>
                  </a:lnTo>
                  <a:lnTo>
                    <a:pt x="355473" y="74041"/>
                  </a:lnTo>
                  <a:lnTo>
                    <a:pt x="361975" y="72034"/>
                  </a:lnTo>
                  <a:lnTo>
                    <a:pt x="374078" y="69723"/>
                  </a:lnTo>
                  <a:lnTo>
                    <a:pt x="374929" y="70180"/>
                  </a:lnTo>
                  <a:lnTo>
                    <a:pt x="374929" y="44132"/>
                  </a:lnTo>
                  <a:lnTo>
                    <a:pt x="374053" y="44551"/>
                  </a:lnTo>
                  <a:lnTo>
                    <a:pt x="366966" y="49187"/>
                  </a:lnTo>
                  <a:lnTo>
                    <a:pt x="360667" y="53924"/>
                  </a:lnTo>
                  <a:lnTo>
                    <a:pt x="356133" y="57442"/>
                  </a:lnTo>
                  <a:lnTo>
                    <a:pt x="352399" y="60032"/>
                  </a:lnTo>
                  <a:lnTo>
                    <a:pt x="347433" y="63004"/>
                  </a:lnTo>
                  <a:lnTo>
                    <a:pt x="339267" y="67640"/>
                  </a:lnTo>
                  <a:lnTo>
                    <a:pt x="337566" y="74231"/>
                  </a:lnTo>
                  <a:lnTo>
                    <a:pt x="337858" y="81876"/>
                  </a:lnTo>
                  <a:lnTo>
                    <a:pt x="340931" y="95478"/>
                  </a:lnTo>
                  <a:lnTo>
                    <a:pt x="347548" y="119926"/>
                  </a:lnTo>
                  <a:lnTo>
                    <a:pt x="339090" y="132232"/>
                  </a:lnTo>
                  <a:lnTo>
                    <a:pt x="296494" y="193052"/>
                  </a:lnTo>
                  <a:lnTo>
                    <a:pt x="269100" y="227495"/>
                  </a:lnTo>
                  <a:lnTo>
                    <a:pt x="256006" y="232651"/>
                  </a:lnTo>
                  <a:lnTo>
                    <a:pt x="239623" y="229400"/>
                  </a:lnTo>
                  <a:lnTo>
                    <a:pt x="242519" y="234200"/>
                  </a:lnTo>
                  <a:lnTo>
                    <a:pt x="288150" y="252882"/>
                  </a:lnTo>
                  <a:lnTo>
                    <a:pt x="291795" y="243928"/>
                  </a:lnTo>
                  <a:lnTo>
                    <a:pt x="297599" y="235026"/>
                  </a:lnTo>
                  <a:lnTo>
                    <a:pt x="326161" y="195160"/>
                  </a:lnTo>
                  <a:lnTo>
                    <a:pt x="340144" y="180022"/>
                  </a:lnTo>
                  <a:lnTo>
                    <a:pt x="344004" y="176276"/>
                  </a:lnTo>
                  <a:lnTo>
                    <a:pt x="355130" y="165290"/>
                  </a:lnTo>
                  <a:lnTo>
                    <a:pt x="359791" y="163360"/>
                  </a:lnTo>
                  <a:lnTo>
                    <a:pt x="364388" y="170180"/>
                  </a:lnTo>
                  <a:lnTo>
                    <a:pt x="362585" y="180022"/>
                  </a:lnTo>
                  <a:lnTo>
                    <a:pt x="361061" y="188633"/>
                  </a:lnTo>
                  <a:lnTo>
                    <a:pt x="350088" y="228358"/>
                  </a:lnTo>
                  <a:lnTo>
                    <a:pt x="335089" y="266801"/>
                  </a:lnTo>
                  <a:lnTo>
                    <a:pt x="329730" y="274866"/>
                  </a:lnTo>
                  <a:lnTo>
                    <a:pt x="370878" y="302044"/>
                  </a:lnTo>
                  <a:lnTo>
                    <a:pt x="376478" y="301739"/>
                  </a:lnTo>
                  <a:lnTo>
                    <a:pt x="364553" y="290017"/>
                  </a:lnTo>
                  <a:lnTo>
                    <a:pt x="361619" y="284784"/>
                  </a:lnTo>
                  <a:lnTo>
                    <a:pt x="369709" y="246443"/>
                  </a:lnTo>
                  <a:lnTo>
                    <a:pt x="386473" y="201358"/>
                  </a:lnTo>
                  <a:lnTo>
                    <a:pt x="401281" y="163360"/>
                  </a:lnTo>
                  <a:lnTo>
                    <a:pt x="412686" y="148551"/>
                  </a:lnTo>
                  <a:lnTo>
                    <a:pt x="427570" y="142773"/>
                  </a:lnTo>
                  <a:lnTo>
                    <a:pt x="443712" y="135394"/>
                  </a:lnTo>
                  <a:lnTo>
                    <a:pt x="449097" y="131673"/>
                  </a:lnTo>
                  <a:lnTo>
                    <a:pt x="453999" y="128295"/>
                  </a:lnTo>
                  <a:lnTo>
                    <a:pt x="453796" y="125653"/>
                  </a:lnTo>
                  <a:lnTo>
                    <a:pt x="453390" y="119138"/>
                  </a:lnTo>
                  <a:lnTo>
                    <a:pt x="453123" y="110845"/>
                  </a:lnTo>
                  <a:lnTo>
                    <a:pt x="453275" y="103403"/>
                  </a:lnTo>
                  <a:lnTo>
                    <a:pt x="453402" y="100253"/>
                  </a:lnTo>
                  <a:lnTo>
                    <a:pt x="453542" y="97091"/>
                  </a:lnTo>
                  <a:lnTo>
                    <a:pt x="453491" y="86537"/>
                  </a:lnTo>
                  <a:lnTo>
                    <a:pt x="452424" y="79019"/>
                  </a:lnTo>
                  <a:lnTo>
                    <a:pt x="450062" y="73964"/>
                  </a:lnTo>
                  <a:lnTo>
                    <a:pt x="445998" y="69723"/>
                  </a:lnTo>
                  <a:lnTo>
                    <a:pt x="439585" y="62725"/>
                  </a:lnTo>
                  <a:lnTo>
                    <a:pt x="439585" y="118503"/>
                  </a:lnTo>
                  <a:lnTo>
                    <a:pt x="438150" y="120929"/>
                  </a:lnTo>
                  <a:lnTo>
                    <a:pt x="433539" y="126060"/>
                  </a:lnTo>
                  <a:lnTo>
                    <a:pt x="425323" y="130721"/>
                  </a:lnTo>
                  <a:lnTo>
                    <a:pt x="413029" y="131673"/>
                  </a:lnTo>
                  <a:lnTo>
                    <a:pt x="414540" y="122669"/>
                  </a:lnTo>
                  <a:lnTo>
                    <a:pt x="439585" y="118503"/>
                  </a:lnTo>
                  <a:lnTo>
                    <a:pt x="439585" y="62725"/>
                  </a:lnTo>
                  <a:lnTo>
                    <a:pt x="436206" y="59029"/>
                  </a:lnTo>
                  <a:lnTo>
                    <a:pt x="439851" y="50076"/>
                  </a:lnTo>
                  <a:lnTo>
                    <a:pt x="453745" y="44348"/>
                  </a:lnTo>
                  <a:lnTo>
                    <a:pt x="454126" y="43345"/>
                  </a:lnTo>
                  <a:lnTo>
                    <a:pt x="456501" y="37096"/>
                  </a:lnTo>
                  <a:lnTo>
                    <a:pt x="458609" y="29972"/>
                  </a:lnTo>
                  <a:lnTo>
                    <a:pt x="459282" y="2075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707299" y="4569943"/>
            <a:ext cx="26333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Latitude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and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declination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with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different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names.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335285" y="5014342"/>
            <a:ext cx="2473960" cy="306768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76200" indent="114300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Spelled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expressed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follows: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GREATER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declination.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name:</a:t>
            </a:r>
            <a:endParaRPr sz="900">
              <a:latin typeface="Tahoma"/>
              <a:cs typeface="Tahoma"/>
            </a:endParaRPr>
          </a:p>
          <a:p>
            <a:pPr marL="28575">
              <a:lnSpc>
                <a:spcPct val="100000"/>
              </a:lnSpc>
            </a:pPr>
            <a:r>
              <a:rPr dirty="0" sz="800" spc="-30">
                <a:latin typeface="Tahoma"/>
                <a:cs typeface="Tahoma"/>
              </a:rPr>
              <a:t>LAT</a:t>
            </a:r>
            <a:r>
              <a:rPr dirty="0" sz="800" spc="-5">
                <a:latin typeface="Tahoma"/>
                <a:cs typeface="Tahoma"/>
              </a:rPr>
              <a:t> </a:t>
            </a:r>
            <a:r>
              <a:rPr dirty="0" sz="800">
                <a:latin typeface="Symbol"/>
                <a:cs typeface="Symbol"/>
              </a:rPr>
              <a:t></a:t>
            </a:r>
            <a:r>
              <a:rPr dirty="0" sz="800" spc="20">
                <a:latin typeface="Times New Roman"/>
                <a:cs typeface="Times New Roman"/>
              </a:rPr>
              <a:t> </a:t>
            </a:r>
            <a:r>
              <a:rPr dirty="0" sz="800" spc="-35">
                <a:latin typeface="Tahoma"/>
                <a:cs typeface="Tahoma"/>
              </a:rPr>
              <a:t>ZD</a:t>
            </a:r>
            <a:r>
              <a:rPr dirty="0" sz="800" spc="-80">
                <a:latin typeface="Tahoma"/>
                <a:cs typeface="Tahoma"/>
              </a:rPr>
              <a:t> </a:t>
            </a:r>
            <a:r>
              <a:rPr dirty="0" sz="800">
                <a:latin typeface="Symbol"/>
                <a:cs typeface="Symbol"/>
              </a:rPr>
              <a:t></a:t>
            </a:r>
            <a:r>
              <a:rPr dirty="0" sz="800" spc="-55">
                <a:latin typeface="Times New Roman"/>
                <a:cs typeface="Times New Roman"/>
              </a:rPr>
              <a:t> </a:t>
            </a:r>
            <a:r>
              <a:rPr dirty="0" sz="800" spc="-25">
                <a:latin typeface="Tahoma"/>
                <a:cs typeface="Tahoma"/>
              </a:rPr>
              <a:t>DEC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OPPOSITE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declination:</a:t>
            </a:r>
            <a:endParaRPr sz="900">
              <a:latin typeface="Tahoma"/>
              <a:cs typeface="Tahoma"/>
            </a:endParaRPr>
          </a:p>
          <a:p>
            <a:pPr marL="28575">
              <a:lnSpc>
                <a:spcPct val="100000"/>
              </a:lnSpc>
            </a:pPr>
            <a:r>
              <a:rPr dirty="0" sz="800" spc="-30">
                <a:latin typeface="Tahoma"/>
                <a:cs typeface="Tahoma"/>
              </a:rPr>
              <a:t>LAT</a:t>
            </a:r>
            <a:r>
              <a:rPr dirty="0" sz="800" spc="-5">
                <a:latin typeface="Tahoma"/>
                <a:cs typeface="Tahoma"/>
              </a:rPr>
              <a:t> </a:t>
            </a:r>
            <a:r>
              <a:rPr dirty="0" sz="800">
                <a:latin typeface="Symbol"/>
                <a:cs typeface="Symbol"/>
              </a:rPr>
              <a:t></a:t>
            </a:r>
            <a:r>
              <a:rPr dirty="0" sz="800" spc="20">
                <a:latin typeface="Times New Roman"/>
                <a:cs typeface="Times New Roman"/>
              </a:rPr>
              <a:t> </a:t>
            </a:r>
            <a:r>
              <a:rPr dirty="0" sz="800" spc="-35">
                <a:latin typeface="Tahoma"/>
                <a:cs typeface="Tahoma"/>
              </a:rPr>
              <a:t>ZD</a:t>
            </a:r>
            <a:r>
              <a:rPr dirty="0" sz="800" spc="-80">
                <a:latin typeface="Tahoma"/>
                <a:cs typeface="Tahoma"/>
              </a:rPr>
              <a:t> </a:t>
            </a:r>
            <a:r>
              <a:rPr dirty="0" sz="800">
                <a:latin typeface="Symbol"/>
                <a:cs typeface="Symbol"/>
              </a:rPr>
              <a:t></a:t>
            </a:r>
            <a:r>
              <a:rPr dirty="0" sz="800" spc="-65">
                <a:latin typeface="Times New Roman"/>
                <a:cs typeface="Times New Roman"/>
              </a:rPr>
              <a:t> </a:t>
            </a:r>
            <a:r>
              <a:rPr dirty="0" sz="800" spc="-25">
                <a:latin typeface="Tahoma"/>
                <a:cs typeface="Tahoma"/>
              </a:rPr>
              <a:t>DEC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name:</a:t>
            </a:r>
            <a:endParaRPr sz="900">
              <a:latin typeface="Tahoma"/>
              <a:cs typeface="Tahoma"/>
            </a:endParaRPr>
          </a:p>
          <a:p>
            <a:pPr marL="28575">
              <a:lnSpc>
                <a:spcPct val="100000"/>
              </a:lnSpc>
            </a:pPr>
            <a:r>
              <a:rPr dirty="0" sz="800" spc="-30">
                <a:latin typeface="Tahoma"/>
                <a:cs typeface="Tahoma"/>
              </a:rPr>
              <a:t>LAT</a:t>
            </a:r>
            <a:r>
              <a:rPr dirty="0" sz="800" spc="-10">
                <a:latin typeface="Tahoma"/>
                <a:cs typeface="Tahoma"/>
              </a:rPr>
              <a:t> </a:t>
            </a:r>
            <a:r>
              <a:rPr dirty="0" sz="800">
                <a:latin typeface="Symbol"/>
                <a:cs typeface="Symbol"/>
              </a:rPr>
              <a:t></a:t>
            </a:r>
            <a:r>
              <a:rPr dirty="0" sz="800" spc="-30">
                <a:latin typeface="Times New Roman"/>
                <a:cs typeface="Times New Roman"/>
              </a:rPr>
              <a:t> </a:t>
            </a:r>
            <a:r>
              <a:rPr dirty="0" sz="800" spc="-35">
                <a:latin typeface="Tahoma"/>
                <a:cs typeface="Tahoma"/>
              </a:rPr>
              <a:t>DEC</a:t>
            </a:r>
            <a:r>
              <a:rPr dirty="0" sz="800" spc="-55">
                <a:latin typeface="Tahoma"/>
                <a:cs typeface="Tahoma"/>
              </a:rPr>
              <a:t> </a:t>
            </a:r>
            <a:r>
              <a:rPr dirty="0" sz="800">
                <a:latin typeface="Symbol"/>
                <a:cs typeface="Symbol"/>
              </a:rPr>
              <a:t></a:t>
            </a:r>
            <a:r>
              <a:rPr dirty="0" sz="800" spc="-15">
                <a:latin typeface="Times New Roman"/>
                <a:cs typeface="Times New Roman"/>
              </a:rPr>
              <a:t> </a:t>
            </a:r>
            <a:r>
              <a:rPr dirty="0" sz="800" spc="-25">
                <a:latin typeface="Tahoma"/>
                <a:cs typeface="Tahoma"/>
              </a:rPr>
              <a:t>ZD</a:t>
            </a:r>
            <a:endParaRPr sz="8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770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unless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voyage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passes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‘under’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takes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during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equinox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changes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name,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decision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trip.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answer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same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day.</a:t>
            </a:r>
            <a:endParaRPr sz="900">
              <a:latin typeface="Tahoma"/>
              <a:cs typeface="Tahoma"/>
            </a:endParaRPr>
          </a:p>
          <a:p>
            <a:pPr marL="127000">
              <a:lnSpc>
                <a:spcPts val="965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work a noon sight, what do you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need?</a:t>
            </a:r>
            <a:endParaRPr sz="900">
              <a:latin typeface="Tahoma"/>
              <a:cs typeface="Tahoma"/>
            </a:endParaRPr>
          </a:p>
          <a:p>
            <a:pPr marL="137160" indent="-125095">
              <a:lnSpc>
                <a:spcPts val="1030"/>
              </a:lnSpc>
              <a:spcBef>
                <a:spcPts val="800"/>
              </a:spcBef>
              <a:buChar char="•"/>
              <a:tabLst>
                <a:tab pos="13779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corrected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altitude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(Ho).</a:t>
            </a:r>
            <a:endParaRPr sz="900">
              <a:latin typeface="Tahoma"/>
              <a:cs typeface="Tahoma"/>
            </a:endParaRPr>
          </a:p>
          <a:p>
            <a:pPr marL="137160" indent="-125095">
              <a:lnSpc>
                <a:spcPts val="980"/>
              </a:lnSpc>
              <a:buChar char="•"/>
              <a:tabLst>
                <a:tab pos="137795" algn="l"/>
              </a:tabLst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zenith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(ZD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90°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 spc="4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Ho).</a:t>
            </a:r>
            <a:endParaRPr sz="900">
              <a:latin typeface="Tahoma"/>
              <a:cs typeface="Tahoma"/>
            </a:endParaRPr>
          </a:p>
          <a:p>
            <a:pPr marL="137160" marR="5080" indent="-125095">
              <a:lnSpc>
                <a:spcPts val="980"/>
              </a:lnSpc>
              <a:spcBef>
                <a:spcPts val="65"/>
              </a:spcBef>
              <a:buChar char="•"/>
              <a:tabLst>
                <a:tab pos="137795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(not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please!)</a:t>
            </a:r>
            <a:endParaRPr sz="900">
              <a:latin typeface="Tahoma"/>
              <a:cs typeface="Tahoma"/>
            </a:endParaRPr>
          </a:p>
          <a:p>
            <a:pPr marL="12700" marR="474980">
              <a:lnSpc>
                <a:spcPts val="980"/>
              </a:lnSpc>
              <a:spcBef>
                <a:spcPts val="900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Insert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three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formulae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218440" rIns="0" bIns="0" rtlCol="0" vert="horz">
            <a:spAutoFit/>
          </a:bodyPr>
          <a:lstStyle/>
          <a:p>
            <a:pPr marL="407670" marR="5080" indent="394335">
              <a:lnSpc>
                <a:spcPct val="73500"/>
              </a:lnSpc>
              <a:spcBef>
                <a:spcPts val="1720"/>
              </a:spcBef>
            </a:pPr>
            <a:r>
              <a:rPr dirty="0" spc="-65"/>
              <a:t>Celestial </a:t>
            </a:r>
            <a:r>
              <a:rPr dirty="0" spc="-130"/>
              <a:t>Navigation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433447" y="3041168"/>
            <a:ext cx="1649730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110" b="1">
                <a:solidFill>
                  <a:srgbClr val="004058"/>
                </a:solidFill>
                <a:latin typeface="Tahoma"/>
                <a:cs typeface="Tahoma"/>
              </a:rPr>
              <a:t>Tom</a:t>
            </a:r>
            <a:r>
              <a:rPr dirty="0" sz="2100" spc="-35" b="1">
                <a:solidFill>
                  <a:srgbClr val="004058"/>
                </a:solidFill>
                <a:latin typeface="Tahoma"/>
                <a:cs typeface="Tahoma"/>
              </a:rPr>
              <a:t> Cunliffe</a:t>
            </a:r>
            <a:endParaRPr sz="2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20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939300" y="5067871"/>
            <a:ext cx="2473960" cy="1445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0" b="1">
                <a:solidFill>
                  <a:srgbClr val="007DC5"/>
                </a:solidFill>
                <a:latin typeface="Tahoma"/>
                <a:cs typeface="Tahoma"/>
              </a:rPr>
              <a:t>OTHER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BODIES</a:t>
            </a:r>
            <a:endParaRPr sz="1200">
              <a:latin typeface="Tahoma"/>
              <a:cs typeface="Tahoma"/>
            </a:endParaRPr>
          </a:p>
          <a:p>
            <a:pPr marL="12700" marR="11430">
              <a:lnSpc>
                <a:spcPts val="980"/>
              </a:lnSpc>
              <a:spcBef>
                <a:spcPts val="93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theory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 your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holds good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everything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sky,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most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popular,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though,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employed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conjunction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forenoon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Chapter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6)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produce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fix,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discount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possibility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suitable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at twilight,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planet, or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Moon.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useful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have.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939300" y="6754431"/>
            <a:ext cx="2450465" cy="1321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‘MAXIMUM’</a:t>
            </a:r>
            <a:r>
              <a:rPr dirty="0" sz="1200" spc="-1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ALTITUDES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theory,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system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described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above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determining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perfectly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stationary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vessel,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or one which 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travelling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exactly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reason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northern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hemisphere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sailing southwards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towards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being greater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declination),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changing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cause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continue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‘rise’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776249" y="871537"/>
            <a:ext cx="3706495" cy="3695700"/>
            <a:chOff x="776249" y="871537"/>
            <a:chExt cx="3706495" cy="369570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249" y="871537"/>
              <a:ext cx="3705948" cy="369570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3482352" y="1304582"/>
              <a:ext cx="642620" cy="721360"/>
            </a:xfrm>
            <a:custGeom>
              <a:avLst/>
              <a:gdLst/>
              <a:ahLst/>
              <a:cxnLst/>
              <a:rect l="l" t="t" r="r" b="b"/>
              <a:pathLst>
                <a:path w="642620" h="721360">
                  <a:moveTo>
                    <a:pt x="642518" y="721220"/>
                  </a:moveTo>
                  <a:lnTo>
                    <a:pt x="621222" y="676624"/>
                  </a:lnTo>
                  <a:lnTo>
                    <a:pt x="598639" y="632779"/>
                  </a:lnTo>
                  <a:lnTo>
                    <a:pt x="574793" y="589710"/>
                  </a:lnTo>
                  <a:lnTo>
                    <a:pt x="549710" y="547442"/>
                  </a:lnTo>
                  <a:lnTo>
                    <a:pt x="523413" y="505998"/>
                  </a:lnTo>
                  <a:lnTo>
                    <a:pt x="495927" y="465405"/>
                  </a:lnTo>
                  <a:lnTo>
                    <a:pt x="467277" y="425685"/>
                  </a:lnTo>
                  <a:lnTo>
                    <a:pt x="437487" y="386863"/>
                  </a:lnTo>
                  <a:lnTo>
                    <a:pt x="406581" y="348964"/>
                  </a:lnTo>
                  <a:lnTo>
                    <a:pt x="374584" y="312013"/>
                  </a:lnTo>
                  <a:lnTo>
                    <a:pt x="341521" y="276034"/>
                  </a:lnTo>
                  <a:lnTo>
                    <a:pt x="307416" y="241051"/>
                  </a:lnTo>
                  <a:lnTo>
                    <a:pt x="272293" y="207089"/>
                  </a:lnTo>
                  <a:lnTo>
                    <a:pt x="236177" y="174173"/>
                  </a:lnTo>
                  <a:lnTo>
                    <a:pt x="199093" y="142326"/>
                  </a:lnTo>
                  <a:lnTo>
                    <a:pt x="161064" y="111574"/>
                  </a:lnTo>
                  <a:lnTo>
                    <a:pt x="122116" y="81941"/>
                  </a:lnTo>
                  <a:lnTo>
                    <a:pt x="82273" y="53451"/>
                  </a:lnTo>
                  <a:lnTo>
                    <a:pt x="41559" y="2612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AAC5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417582" y="1265199"/>
              <a:ext cx="739140" cy="829944"/>
            </a:xfrm>
            <a:custGeom>
              <a:avLst/>
              <a:gdLst/>
              <a:ahLst/>
              <a:cxnLst/>
              <a:rect l="l" t="t" r="r" b="b"/>
              <a:pathLst>
                <a:path w="739139" h="829944">
                  <a:moveTo>
                    <a:pt x="119672" y="17729"/>
                  </a:moveTo>
                  <a:lnTo>
                    <a:pt x="0" y="0"/>
                  </a:lnTo>
                  <a:lnTo>
                    <a:pt x="70802" y="98107"/>
                  </a:lnTo>
                  <a:lnTo>
                    <a:pt x="78168" y="47536"/>
                  </a:lnTo>
                  <a:lnTo>
                    <a:pt x="119672" y="17729"/>
                  </a:lnTo>
                  <a:close/>
                </a:path>
                <a:path w="739139" h="829944">
                  <a:moveTo>
                    <a:pt x="738936" y="829513"/>
                  </a:moveTo>
                  <a:lnTo>
                    <a:pt x="735164" y="708571"/>
                  </a:lnTo>
                  <a:lnTo>
                    <a:pt x="700747" y="746353"/>
                  </a:lnTo>
                  <a:lnTo>
                    <a:pt x="649668" y="747826"/>
                  </a:lnTo>
                  <a:lnTo>
                    <a:pt x="738936" y="829513"/>
                  </a:lnTo>
                  <a:close/>
                </a:path>
              </a:pathLst>
            </a:custGeom>
            <a:solidFill>
              <a:srgbClr val="FAAC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106942" y="1080598"/>
              <a:ext cx="1240155" cy="151765"/>
            </a:xfrm>
            <a:custGeom>
              <a:avLst/>
              <a:gdLst/>
              <a:ahLst/>
              <a:cxnLst/>
              <a:rect l="l" t="t" r="r" b="b"/>
              <a:pathLst>
                <a:path w="1240154" h="151765">
                  <a:moveTo>
                    <a:pt x="1240091" y="151682"/>
                  </a:moveTo>
                  <a:lnTo>
                    <a:pt x="1193600" y="131012"/>
                  </a:lnTo>
                  <a:lnTo>
                    <a:pt x="1146756" y="111891"/>
                  </a:lnTo>
                  <a:lnTo>
                    <a:pt x="1099591" y="94308"/>
                  </a:lnTo>
                  <a:lnTo>
                    <a:pt x="1052136" y="78255"/>
                  </a:lnTo>
                  <a:lnTo>
                    <a:pt x="1004424" y="63724"/>
                  </a:lnTo>
                  <a:lnTo>
                    <a:pt x="956487" y="50706"/>
                  </a:lnTo>
                  <a:lnTo>
                    <a:pt x="908358" y="39193"/>
                  </a:lnTo>
                  <a:lnTo>
                    <a:pt x="860067" y="29175"/>
                  </a:lnTo>
                  <a:lnTo>
                    <a:pt x="811649" y="20645"/>
                  </a:lnTo>
                  <a:lnTo>
                    <a:pt x="763133" y="13593"/>
                  </a:lnTo>
                  <a:lnTo>
                    <a:pt x="714554" y="8011"/>
                  </a:lnTo>
                  <a:lnTo>
                    <a:pt x="665942" y="3891"/>
                  </a:lnTo>
                  <a:lnTo>
                    <a:pt x="617331" y="1223"/>
                  </a:lnTo>
                  <a:lnTo>
                    <a:pt x="568751" y="0"/>
                  </a:lnTo>
                  <a:lnTo>
                    <a:pt x="520236" y="211"/>
                  </a:lnTo>
                  <a:lnTo>
                    <a:pt x="471817" y="1850"/>
                  </a:lnTo>
                  <a:lnTo>
                    <a:pt x="423527" y="4907"/>
                  </a:lnTo>
                  <a:lnTo>
                    <a:pt x="375397" y="9374"/>
                  </a:lnTo>
                  <a:lnTo>
                    <a:pt x="327460" y="15242"/>
                  </a:lnTo>
                  <a:lnTo>
                    <a:pt x="279748" y="22503"/>
                  </a:lnTo>
                  <a:lnTo>
                    <a:pt x="232293" y="31147"/>
                  </a:lnTo>
                  <a:lnTo>
                    <a:pt x="185128" y="41166"/>
                  </a:lnTo>
                  <a:lnTo>
                    <a:pt x="138283" y="52552"/>
                  </a:lnTo>
                  <a:lnTo>
                    <a:pt x="91792" y="65296"/>
                  </a:lnTo>
                  <a:lnTo>
                    <a:pt x="45687" y="79390"/>
                  </a:lnTo>
                  <a:lnTo>
                    <a:pt x="0" y="94824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035479" y="1119174"/>
              <a:ext cx="1380490" cy="145415"/>
            </a:xfrm>
            <a:custGeom>
              <a:avLst/>
              <a:gdLst/>
              <a:ahLst/>
              <a:cxnLst/>
              <a:rect l="l" t="t" r="r" b="b"/>
              <a:pathLst>
                <a:path w="1380489" h="145415">
                  <a:moveTo>
                    <a:pt x="120789" y="88684"/>
                  </a:moveTo>
                  <a:lnTo>
                    <a:pt x="86258" y="51015"/>
                  </a:lnTo>
                  <a:lnTo>
                    <a:pt x="89382" y="0"/>
                  </a:lnTo>
                  <a:lnTo>
                    <a:pt x="0" y="81559"/>
                  </a:lnTo>
                  <a:lnTo>
                    <a:pt x="120789" y="88684"/>
                  </a:lnTo>
                  <a:close/>
                </a:path>
                <a:path w="1380489" h="145415">
                  <a:moveTo>
                    <a:pt x="1380350" y="144970"/>
                  </a:moveTo>
                  <a:lnTo>
                    <a:pt x="1298968" y="55435"/>
                  </a:lnTo>
                  <a:lnTo>
                    <a:pt x="1297317" y="106514"/>
                  </a:lnTo>
                  <a:lnTo>
                    <a:pt x="1259420" y="140804"/>
                  </a:lnTo>
                  <a:lnTo>
                    <a:pt x="1380350" y="14497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4001" y="2127389"/>
              <a:ext cx="1168857" cy="116889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0648" y="2369604"/>
              <a:ext cx="114871" cy="333832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3271138" y="1687931"/>
              <a:ext cx="560070" cy="939165"/>
            </a:xfrm>
            <a:custGeom>
              <a:avLst/>
              <a:gdLst/>
              <a:ahLst/>
              <a:cxnLst/>
              <a:rect l="l" t="t" r="r" b="b"/>
              <a:pathLst>
                <a:path w="560070" h="939164">
                  <a:moveTo>
                    <a:pt x="560031" y="938961"/>
                  </a:moveTo>
                  <a:lnTo>
                    <a:pt x="555842" y="886555"/>
                  </a:lnTo>
                  <a:lnTo>
                    <a:pt x="549128" y="834791"/>
                  </a:lnTo>
                  <a:lnTo>
                    <a:pt x="539988" y="783727"/>
                  </a:lnTo>
                  <a:lnTo>
                    <a:pt x="528520" y="733422"/>
                  </a:lnTo>
                  <a:lnTo>
                    <a:pt x="514824" y="683934"/>
                  </a:lnTo>
                  <a:lnTo>
                    <a:pt x="498999" y="635324"/>
                  </a:lnTo>
                  <a:lnTo>
                    <a:pt x="481144" y="587649"/>
                  </a:lnTo>
                  <a:lnTo>
                    <a:pt x="461357" y="540967"/>
                  </a:lnTo>
                  <a:lnTo>
                    <a:pt x="439737" y="495339"/>
                  </a:lnTo>
                  <a:lnTo>
                    <a:pt x="416383" y="450823"/>
                  </a:lnTo>
                  <a:lnTo>
                    <a:pt x="391395" y="407476"/>
                  </a:lnTo>
                  <a:lnTo>
                    <a:pt x="364870" y="365359"/>
                  </a:lnTo>
                  <a:lnTo>
                    <a:pt x="336908" y="324530"/>
                  </a:lnTo>
                  <a:lnTo>
                    <a:pt x="307608" y="285048"/>
                  </a:lnTo>
                  <a:lnTo>
                    <a:pt x="277069" y="246970"/>
                  </a:lnTo>
                  <a:lnTo>
                    <a:pt x="245388" y="210357"/>
                  </a:lnTo>
                  <a:lnTo>
                    <a:pt x="212667" y="175267"/>
                  </a:lnTo>
                  <a:lnTo>
                    <a:pt x="179002" y="141759"/>
                  </a:lnTo>
                  <a:lnTo>
                    <a:pt x="144494" y="109891"/>
                  </a:lnTo>
                  <a:lnTo>
                    <a:pt x="109241" y="79723"/>
                  </a:lnTo>
                  <a:lnTo>
                    <a:pt x="73341" y="51312"/>
                  </a:lnTo>
                  <a:lnTo>
                    <a:pt x="36895" y="24718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3207308" y="1647037"/>
              <a:ext cx="668655" cy="1056005"/>
            </a:xfrm>
            <a:custGeom>
              <a:avLst/>
              <a:gdLst/>
              <a:ahLst/>
              <a:cxnLst/>
              <a:rect l="l" t="t" r="r" b="b"/>
              <a:pathLst>
                <a:path w="668654" h="1056005">
                  <a:moveTo>
                    <a:pt x="119240" y="20523"/>
                  </a:moveTo>
                  <a:lnTo>
                    <a:pt x="0" y="0"/>
                  </a:lnTo>
                  <a:lnTo>
                    <a:pt x="68478" y="99745"/>
                  </a:lnTo>
                  <a:lnTo>
                    <a:pt x="77038" y="49364"/>
                  </a:lnTo>
                  <a:lnTo>
                    <a:pt x="119240" y="20523"/>
                  </a:lnTo>
                  <a:close/>
                </a:path>
                <a:path w="668654" h="1056005">
                  <a:moveTo>
                    <a:pt x="668108" y="940777"/>
                  </a:moveTo>
                  <a:lnTo>
                    <a:pt x="622693" y="964209"/>
                  </a:lnTo>
                  <a:lnTo>
                    <a:pt x="574294" y="947813"/>
                  </a:lnTo>
                  <a:lnTo>
                    <a:pt x="629539" y="1055458"/>
                  </a:lnTo>
                  <a:lnTo>
                    <a:pt x="668108" y="94077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9980" y="1354505"/>
              <a:ext cx="227406" cy="227406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1477459" y="2547170"/>
            <a:ext cx="37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equator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534859" y="2441912"/>
            <a:ext cx="1612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lat.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603797" y="896780"/>
            <a:ext cx="3530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altitude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 rot="4020000">
            <a:off x="2839757" y="3486101"/>
            <a:ext cx="348513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290">
                <a:solidFill>
                  <a:srgbClr val="231F20"/>
                </a:solidFill>
                <a:latin typeface="Arial"/>
                <a:cs typeface="Arial"/>
              </a:rPr>
              <a:t>horizon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3331971" y="1911646"/>
            <a:ext cx="21780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dec.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920337" y="1383530"/>
            <a:ext cx="40386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334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zenith distance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1044092" y="1120013"/>
            <a:ext cx="3903979" cy="3155950"/>
            <a:chOff x="1044092" y="1120013"/>
            <a:chExt cx="3903979" cy="3155950"/>
          </a:xfrm>
        </p:grpSpPr>
        <p:sp>
          <p:nvSpPr>
            <p:cNvPr id="25" name="object 25" descr=""/>
            <p:cNvSpPr/>
            <p:nvPr/>
          </p:nvSpPr>
          <p:spPr>
            <a:xfrm>
              <a:off x="1047267" y="1123188"/>
              <a:ext cx="3900804" cy="3149600"/>
            </a:xfrm>
            <a:custGeom>
              <a:avLst/>
              <a:gdLst/>
              <a:ahLst/>
              <a:cxnLst/>
              <a:rect l="l" t="t" r="r" b="b"/>
              <a:pathLst>
                <a:path w="3900804" h="3149600">
                  <a:moveTo>
                    <a:pt x="1581162" y="1588655"/>
                  </a:moveTo>
                  <a:lnTo>
                    <a:pt x="2411018" y="62179"/>
                  </a:lnTo>
                </a:path>
                <a:path w="3900804" h="3149600">
                  <a:moveTo>
                    <a:pt x="2192870" y="3149599"/>
                  </a:moveTo>
                  <a:lnTo>
                    <a:pt x="956729" y="0"/>
                  </a:lnTo>
                </a:path>
                <a:path w="3900804" h="3149600">
                  <a:moveTo>
                    <a:pt x="3149600" y="956729"/>
                  </a:moveTo>
                  <a:lnTo>
                    <a:pt x="0" y="2192870"/>
                  </a:lnTo>
                </a:path>
                <a:path w="3900804" h="3149600">
                  <a:moveTo>
                    <a:pt x="39954" y="1580629"/>
                  </a:moveTo>
                  <a:lnTo>
                    <a:pt x="3900487" y="1580629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2601137" y="2353868"/>
              <a:ext cx="845819" cy="385445"/>
            </a:xfrm>
            <a:custGeom>
              <a:avLst/>
              <a:gdLst/>
              <a:ahLst/>
              <a:cxnLst/>
              <a:rect l="l" t="t" r="r" b="b"/>
              <a:pathLst>
                <a:path w="845820" h="385444">
                  <a:moveTo>
                    <a:pt x="54584" y="357974"/>
                  </a:moveTo>
                  <a:lnTo>
                    <a:pt x="52438" y="347357"/>
                  </a:lnTo>
                  <a:lnTo>
                    <a:pt x="46583" y="338683"/>
                  </a:lnTo>
                  <a:lnTo>
                    <a:pt x="37909" y="332828"/>
                  </a:lnTo>
                  <a:lnTo>
                    <a:pt x="27292" y="330682"/>
                  </a:lnTo>
                  <a:lnTo>
                    <a:pt x="16662" y="332828"/>
                  </a:lnTo>
                  <a:lnTo>
                    <a:pt x="7988" y="338683"/>
                  </a:lnTo>
                  <a:lnTo>
                    <a:pt x="2133" y="347357"/>
                  </a:lnTo>
                  <a:lnTo>
                    <a:pt x="0" y="357974"/>
                  </a:lnTo>
                  <a:lnTo>
                    <a:pt x="2133" y="368604"/>
                  </a:lnTo>
                  <a:lnTo>
                    <a:pt x="7988" y="377278"/>
                  </a:lnTo>
                  <a:lnTo>
                    <a:pt x="16662" y="383133"/>
                  </a:lnTo>
                  <a:lnTo>
                    <a:pt x="27292" y="385267"/>
                  </a:lnTo>
                  <a:lnTo>
                    <a:pt x="37909" y="383133"/>
                  </a:lnTo>
                  <a:lnTo>
                    <a:pt x="46583" y="377278"/>
                  </a:lnTo>
                  <a:lnTo>
                    <a:pt x="52438" y="368604"/>
                  </a:lnTo>
                  <a:lnTo>
                    <a:pt x="54584" y="357974"/>
                  </a:lnTo>
                  <a:close/>
                </a:path>
                <a:path w="845820" h="385444">
                  <a:moveTo>
                    <a:pt x="845769" y="32740"/>
                  </a:moveTo>
                  <a:lnTo>
                    <a:pt x="818476" y="5765"/>
                  </a:lnTo>
                  <a:lnTo>
                    <a:pt x="811174" y="7112"/>
                  </a:lnTo>
                  <a:lnTo>
                    <a:pt x="803668" y="9080"/>
                  </a:lnTo>
                  <a:lnTo>
                    <a:pt x="796531" y="22313"/>
                  </a:lnTo>
                  <a:lnTo>
                    <a:pt x="787234" y="24980"/>
                  </a:lnTo>
                  <a:lnTo>
                    <a:pt x="778725" y="15367"/>
                  </a:lnTo>
                  <a:lnTo>
                    <a:pt x="777760" y="14274"/>
                  </a:lnTo>
                  <a:lnTo>
                    <a:pt x="773836" y="9626"/>
                  </a:lnTo>
                  <a:lnTo>
                    <a:pt x="769988" y="7315"/>
                  </a:lnTo>
                  <a:lnTo>
                    <a:pt x="769988" y="85458"/>
                  </a:lnTo>
                  <a:lnTo>
                    <a:pt x="769975" y="85902"/>
                  </a:lnTo>
                  <a:lnTo>
                    <a:pt x="766483" y="97434"/>
                  </a:lnTo>
                  <a:lnTo>
                    <a:pt x="763803" y="103682"/>
                  </a:lnTo>
                  <a:lnTo>
                    <a:pt x="761136" y="104609"/>
                  </a:lnTo>
                  <a:lnTo>
                    <a:pt x="754316" y="105549"/>
                  </a:lnTo>
                  <a:lnTo>
                    <a:pt x="745032" y="103784"/>
                  </a:lnTo>
                  <a:lnTo>
                    <a:pt x="735037" y="96558"/>
                  </a:lnTo>
                  <a:lnTo>
                    <a:pt x="742010" y="90652"/>
                  </a:lnTo>
                  <a:lnTo>
                    <a:pt x="769696" y="84747"/>
                  </a:lnTo>
                  <a:lnTo>
                    <a:pt x="769988" y="85458"/>
                  </a:lnTo>
                  <a:lnTo>
                    <a:pt x="769988" y="7315"/>
                  </a:lnTo>
                  <a:lnTo>
                    <a:pt x="769061" y="6743"/>
                  </a:lnTo>
                  <a:lnTo>
                    <a:pt x="761695" y="4902"/>
                  </a:lnTo>
                  <a:lnTo>
                    <a:pt x="753287" y="3873"/>
                  </a:lnTo>
                  <a:lnTo>
                    <a:pt x="745782" y="3416"/>
                  </a:lnTo>
                  <a:lnTo>
                    <a:pt x="745782" y="25006"/>
                  </a:lnTo>
                  <a:lnTo>
                    <a:pt x="721664" y="39839"/>
                  </a:lnTo>
                  <a:lnTo>
                    <a:pt x="712546" y="40386"/>
                  </a:lnTo>
                  <a:lnTo>
                    <a:pt x="712482" y="29044"/>
                  </a:lnTo>
                  <a:lnTo>
                    <a:pt x="714133" y="22656"/>
                  </a:lnTo>
                  <a:lnTo>
                    <a:pt x="718947" y="18884"/>
                  </a:lnTo>
                  <a:lnTo>
                    <a:pt x="728446" y="15367"/>
                  </a:lnTo>
                  <a:lnTo>
                    <a:pt x="734695" y="18046"/>
                  </a:lnTo>
                  <a:lnTo>
                    <a:pt x="745426" y="24117"/>
                  </a:lnTo>
                  <a:lnTo>
                    <a:pt x="745782" y="25006"/>
                  </a:lnTo>
                  <a:lnTo>
                    <a:pt x="745782" y="3416"/>
                  </a:lnTo>
                  <a:lnTo>
                    <a:pt x="745413" y="3390"/>
                  </a:lnTo>
                  <a:lnTo>
                    <a:pt x="739686" y="3136"/>
                  </a:lnTo>
                  <a:lnTo>
                    <a:pt x="735164" y="2692"/>
                  </a:lnTo>
                  <a:lnTo>
                    <a:pt x="729449" y="1765"/>
                  </a:lnTo>
                  <a:lnTo>
                    <a:pt x="720217" y="0"/>
                  </a:lnTo>
                  <a:lnTo>
                    <a:pt x="714654" y="3924"/>
                  </a:lnTo>
                  <a:lnTo>
                    <a:pt x="709942" y="9944"/>
                  </a:lnTo>
                  <a:lnTo>
                    <a:pt x="703478" y="22313"/>
                  </a:lnTo>
                  <a:lnTo>
                    <a:pt x="692721" y="45212"/>
                  </a:lnTo>
                  <a:lnTo>
                    <a:pt x="606475" y="67945"/>
                  </a:lnTo>
                  <a:lnTo>
                    <a:pt x="578015" y="74561"/>
                  </a:lnTo>
                  <a:lnTo>
                    <a:pt x="563308" y="76492"/>
                  </a:lnTo>
                  <a:lnTo>
                    <a:pt x="554888" y="75399"/>
                  </a:lnTo>
                  <a:lnTo>
                    <a:pt x="549986" y="71945"/>
                  </a:lnTo>
                  <a:lnTo>
                    <a:pt x="539597" y="58851"/>
                  </a:lnTo>
                  <a:lnTo>
                    <a:pt x="538695" y="64401"/>
                  </a:lnTo>
                  <a:lnTo>
                    <a:pt x="561403" y="108165"/>
                  </a:lnTo>
                  <a:lnTo>
                    <a:pt x="570026" y="103682"/>
                  </a:lnTo>
                  <a:lnTo>
                    <a:pt x="580174" y="100647"/>
                  </a:lnTo>
                  <a:lnTo>
                    <a:pt x="627722" y="88760"/>
                  </a:lnTo>
                  <a:lnTo>
                    <a:pt x="648182" y="86258"/>
                  </a:lnTo>
                  <a:lnTo>
                    <a:pt x="669150" y="84721"/>
                  </a:lnTo>
                  <a:lnTo>
                    <a:pt x="673912" y="86258"/>
                  </a:lnTo>
                  <a:lnTo>
                    <a:pt x="673887" y="86690"/>
                  </a:lnTo>
                  <a:lnTo>
                    <a:pt x="673036" y="94437"/>
                  </a:lnTo>
                  <a:lnTo>
                    <a:pt x="658558" y="106349"/>
                  </a:lnTo>
                  <a:lnTo>
                    <a:pt x="651243" y="112483"/>
                  </a:lnTo>
                  <a:lnTo>
                    <a:pt x="608711" y="138417"/>
                  </a:lnTo>
                  <a:lnTo>
                    <a:pt x="578891" y="151828"/>
                  </a:lnTo>
                  <a:lnTo>
                    <a:pt x="592658" y="199161"/>
                  </a:lnTo>
                  <a:lnTo>
                    <a:pt x="597128" y="202552"/>
                  </a:lnTo>
                  <a:lnTo>
                    <a:pt x="595630" y="185915"/>
                  </a:lnTo>
                  <a:lnTo>
                    <a:pt x="596785" y="180035"/>
                  </a:lnTo>
                  <a:lnTo>
                    <a:pt x="627761" y="156032"/>
                  </a:lnTo>
                  <a:lnTo>
                    <a:pt x="717359" y="106743"/>
                  </a:lnTo>
                  <a:lnTo>
                    <a:pt x="723861" y="109194"/>
                  </a:lnTo>
                  <a:lnTo>
                    <a:pt x="738949" y="114427"/>
                  </a:lnTo>
                  <a:lnTo>
                    <a:pt x="756031" y="119253"/>
                  </a:lnTo>
                  <a:lnTo>
                    <a:pt x="768464" y="120484"/>
                  </a:lnTo>
                  <a:lnTo>
                    <a:pt x="770013" y="118351"/>
                  </a:lnTo>
                  <a:lnTo>
                    <a:pt x="773925" y="113118"/>
                  </a:lnTo>
                  <a:lnTo>
                    <a:pt x="778979" y="106743"/>
                  </a:lnTo>
                  <a:lnTo>
                    <a:pt x="780021" y="105549"/>
                  </a:lnTo>
                  <a:lnTo>
                    <a:pt x="784479" y="100520"/>
                  </a:lnTo>
                  <a:lnTo>
                    <a:pt x="789736" y="94869"/>
                  </a:lnTo>
                  <a:lnTo>
                    <a:pt x="795096" y="88315"/>
                  </a:lnTo>
                  <a:lnTo>
                    <a:pt x="797344" y="84747"/>
                  </a:lnTo>
                  <a:lnTo>
                    <a:pt x="799147" y="81902"/>
                  </a:lnTo>
                  <a:lnTo>
                    <a:pt x="800595" y="76492"/>
                  </a:lnTo>
                  <a:lnTo>
                    <a:pt x="800252" y="70446"/>
                  </a:lnTo>
                  <a:lnTo>
                    <a:pt x="799719" y="56146"/>
                  </a:lnTo>
                  <a:lnTo>
                    <a:pt x="808278" y="51676"/>
                  </a:lnTo>
                  <a:lnTo>
                    <a:pt x="822579" y="56311"/>
                  </a:lnTo>
                  <a:lnTo>
                    <a:pt x="829373" y="52552"/>
                  </a:lnTo>
                  <a:lnTo>
                    <a:pt x="830707" y="51676"/>
                  </a:lnTo>
                  <a:lnTo>
                    <a:pt x="835596" y="48501"/>
                  </a:lnTo>
                  <a:lnTo>
                    <a:pt x="842073" y="41910"/>
                  </a:lnTo>
                  <a:lnTo>
                    <a:pt x="842683" y="40386"/>
                  </a:lnTo>
                  <a:lnTo>
                    <a:pt x="845769" y="3274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4209745" y="1993136"/>
            <a:ext cx="8763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Z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11301" y="4569943"/>
            <a:ext cx="24085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Latitude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5" b="1" i="1">
                <a:solidFill>
                  <a:srgbClr val="231F20"/>
                </a:solidFill>
                <a:latin typeface="Verdana"/>
                <a:cs typeface="Verdana"/>
              </a:rPr>
              <a:t>less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than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declination,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20" b="1" i="1">
                <a:solidFill>
                  <a:srgbClr val="231F20"/>
                </a:solidFill>
                <a:latin typeface="Verdana"/>
                <a:cs typeface="Verdana"/>
              </a:rPr>
              <a:t>same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name.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311301" y="5067871"/>
            <a:ext cx="2459990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 b="1">
                <a:solidFill>
                  <a:srgbClr val="007DC5"/>
                </a:solidFill>
                <a:latin typeface="Tahoma"/>
                <a:cs typeface="Tahoma"/>
              </a:rPr>
              <a:t>CALCULATING</a:t>
            </a:r>
            <a:r>
              <a:rPr dirty="0" sz="1200" spc="3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A</a:t>
            </a:r>
            <a:r>
              <a:rPr dirty="0" sz="1200" spc="3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LATITUDE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2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50°25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7°W.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therefore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1225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GMT.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enables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obtain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(DEC)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corrected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(Ho)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54°47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.4.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latitude?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327176" y="6363271"/>
            <a:ext cx="6927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30">
                <a:latin typeface="Tahoma"/>
                <a:cs typeface="Tahoma"/>
              </a:rPr>
              <a:t>LAT</a:t>
            </a:r>
            <a:r>
              <a:rPr dirty="0" sz="800" spc="-5">
                <a:latin typeface="Tahoma"/>
                <a:cs typeface="Tahoma"/>
              </a:rPr>
              <a:t> </a:t>
            </a:r>
            <a:r>
              <a:rPr dirty="0" sz="800">
                <a:latin typeface="Symbol"/>
                <a:cs typeface="Symbol"/>
              </a:rPr>
              <a:t></a:t>
            </a:r>
            <a:r>
              <a:rPr dirty="0" sz="800" spc="20">
                <a:latin typeface="Times New Roman"/>
                <a:cs typeface="Times New Roman"/>
              </a:rPr>
              <a:t> </a:t>
            </a:r>
            <a:r>
              <a:rPr dirty="0" sz="800" spc="-35">
                <a:latin typeface="Tahoma"/>
                <a:cs typeface="Tahoma"/>
              </a:rPr>
              <a:t>ZD</a:t>
            </a:r>
            <a:r>
              <a:rPr dirty="0" sz="800" spc="-80">
                <a:latin typeface="Tahoma"/>
                <a:cs typeface="Tahoma"/>
              </a:rPr>
              <a:t> </a:t>
            </a:r>
            <a:r>
              <a:rPr dirty="0" sz="800">
                <a:latin typeface="Symbol"/>
                <a:cs typeface="Symbol"/>
              </a:rPr>
              <a:t></a:t>
            </a:r>
            <a:r>
              <a:rPr dirty="0" sz="800" spc="-55">
                <a:latin typeface="Times New Roman"/>
                <a:cs typeface="Times New Roman"/>
              </a:rPr>
              <a:t> </a:t>
            </a:r>
            <a:r>
              <a:rPr dirty="0" sz="800" spc="-25">
                <a:latin typeface="Tahoma"/>
                <a:cs typeface="Tahoma"/>
              </a:rPr>
              <a:t>DEC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11301" y="6614414"/>
            <a:ext cx="22879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63064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12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15°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22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6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.4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311186" y="6743688"/>
            <a:ext cx="24771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47875" algn="l"/>
                <a:tab pos="2463800" algn="l"/>
              </a:tabLst>
            </a:pPr>
            <a:r>
              <a:rPr dirty="0" u="sng" sz="900" spc="9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+</a:t>
            </a:r>
            <a:r>
              <a:rPr dirty="0" u="sng" sz="900" spc="3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25</a:t>
            </a:r>
            <a:r>
              <a:rPr dirty="0" u="sng" sz="900" spc="-16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m</a:t>
            </a:r>
            <a:r>
              <a:rPr dirty="0" u="sng" sz="900" spc="4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(‘d’</a:t>
            </a:r>
            <a:r>
              <a:rPr dirty="0" u="sng" sz="900" spc="4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9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=</a:t>
            </a:r>
            <a:r>
              <a:rPr dirty="0" u="sng" sz="900" spc="3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-2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+0.7)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0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Symbol"/>
                <a:cs typeface="Symbol"/>
              </a:rPr>
              <a:t></a:t>
            </a:r>
            <a:r>
              <a:rPr dirty="0" u="sng" sz="900" spc="8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900" spc="-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.3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311186" y="6879248"/>
            <a:ext cx="22879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63700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1225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15°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22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6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.7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311186" y="7008521"/>
            <a:ext cx="22110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79905" algn="l"/>
              </a:tabLst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90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89°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60</a:t>
            </a:r>
            <a:r>
              <a:rPr dirty="0" sz="900" spc="-2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*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311186" y="7137795"/>
            <a:ext cx="24771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79905" algn="l"/>
                <a:tab pos="2463800" algn="l"/>
              </a:tabLst>
            </a:pP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Symbol"/>
                <a:cs typeface="Symbol"/>
              </a:rPr>
              <a:t></a:t>
            </a:r>
            <a:r>
              <a:rPr dirty="0" u="sng" sz="900" spc="7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900" spc="-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Ho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</a:t>
            </a:r>
            <a:r>
              <a:rPr dirty="0" u="sng" sz="900" spc="-2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54°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47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Symbol"/>
                <a:cs typeface="Symbol"/>
              </a:rPr>
              <a:t></a:t>
            </a:r>
            <a:r>
              <a:rPr dirty="0" u="sng" sz="900" spc="6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900" spc="-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.4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311186" y="7273354"/>
            <a:ext cx="22885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79905" algn="l"/>
              </a:tabLst>
            </a:pP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ZD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35°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12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6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.6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311186" y="7402627"/>
            <a:ext cx="24771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63700" algn="l"/>
                <a:tab pos="2463800" algn="l"/>
              </a:tabLst>
            </a:pPr>
            <a:r>
              <a:rPr dirty="0" u="sng" sz="900" spc="9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+</a:t>
            </a:r>
            <a:r>
              <a:rPr dirty="0" u="sng" sz="900" spc="2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-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Dec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N</a:t>
            </a:r>
            <a:r>
              <a:rPr dirty="0" u="sng" sz="900" spc="1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-2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15°</a:t>
            </a:r>
            <a:r>
              <a:rPr dirty="0" u="sng" sz="900" spc="1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22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Symbol"/>
                <a:cs typeface="Symbol"/>
              </a:rPr>
              <a:t></a:t>
            </a:r>
            <a:r>
              <a:rPr dirty="0" u="sng" sz="900" spc="6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900" spc="-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.7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311186" y="7538187"/>
            <a:ext cx="22879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63700" algn="l"/>
              </a:tabLst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Lat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50°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35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6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.3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311186" y="7789647"/>
            <a:ext cx="2426970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(*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9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subtraction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easier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always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express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90°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89°60</a:t>
            </a:r>
            <a:r>
              <a:rPr dirty="0" sz="900" spc="-2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gives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figures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carry.)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21717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7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80">
                <a:solidFill>
                  <a:srgbClr val="007DC5"/>
                </a:solidFill>
                <a:latin typeface="Tahoma"/>
                <a:cs typeface="Tahoma"/>
              </a:rPr>
              <a:t>NOON</a:t>
            </a:r>
            <a:r>
              <a:rPr dirty="0" sz="1000" spc="27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SIGHT</a:t>
            </a:r>
            <a:r>
              <a:rPr dirty="0" sz="1000" spc="27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FOR</a:t>
            </a:r>
            <a:r>
              <a:rPr dirty="0" sz="1000" spc="27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LATITUDE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21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7299" y="821514"/>
            <a:ext cx="2453640" cy="1656714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20955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actually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Similarly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northerly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direction,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begin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decrease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reached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fast-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20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knots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so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due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north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south,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produce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errors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five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arc.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sailing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yacht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working manfully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keep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five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knots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rarely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factor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consider.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However,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have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big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north–south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component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course,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bear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 may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quite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accurate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65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hope.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335299" y="823840"/>
            <a:ext cx="2457450" cy="1669414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 marR="775335">
              <a:lnSpc>
                <a:spcPts val="980"/>
              </a:lnSpc>
              <a:spcBef>
                <a:spcPts val="315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Allowing</a:t>
            </a:r>
            <a:r>
              <a:rPr dirty="0" sz="1000" spc="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1000" spc="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spc="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0" b="1">
                <a:solidFill>
                  <a:srgbClr val="231F20"/>
                </a:solidFill>
                <a:latin typeface="Tahoma"/>
                <a:cs typeface="Tahoma"/>
              </a:rPr>
              <a:t>maximum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1000" spc="-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effect</a:t>
            </a:r>
            <a:endParaRPr sz="1000">
              <a:latin typeface="Tahoma"/>
              <a:cs typeface="Tahoma"/>
            </a:endParaRPr>
          </a:p>
          <a:p>
            <a:pPr marL="12700" marR="10795">
              <a:lnSpc>
                <a:spcPts val="980"/>
              </a:lnSpc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crossing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meridians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rate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should,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unless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wildly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astray,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nearest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will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pass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instead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 waiting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it 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reach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its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highest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near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meridian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get.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Remember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that,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close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changing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 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changing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slowly.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372781" y="2725432"/>
            <a:ext cx="3770629" cy="5066030"/>
            <a:chOff x="1372781" y="2725432"/>
            <a:chExt cx="3770629" cy="506603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0680" y="2736049"/>
              <a:ext cx="3757688" cy="505399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379131" y="2731782"/>
              <a:ext cx="3757929" cy="5053330"/>
            </a:xfrm>
            <a:custGeom>
              <a:avLst/>
              <a:gdLst/>
              <a:ahLst/>
              <a:cxnLst/>
              <a:rect l="l" t="t" r="r" b="b"/>
              <a:pathLst>
                <a:path w="3757929" h="5053330">
                  <a:moveTo>
                    <a:pt x="0" y="0"/>
                  </a:moveTo>
                  <a:lnTo>
                    <a:pt x="3757739" y="0"/>
                  </a:lnTo>
                  <a:lnTo>
                    <a:pt x="3757739" y="5053190"/>
                  </a:lnTo>
                  <a:lnTo>
                    <a:pt x="0" y="505319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360081" y="7789112"/>
            <a:ext cx="3693160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Wedge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yourself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somewhere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comfortable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before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settling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down to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take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sight.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299" y="733325"/>
            <a:ext cx="121285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0845" algn="l"/>
              </a:tabLst>
            </a:pPr>
            <a:r>
              <a:rPr dirty="0" spc="-50"/>
              <a:t>4</a:t>
            </a:r>
            <a:r>
              <a:rPr dirty="0"/>
              <a:t>	</a:t>
            </a:r>
            <a:r>
              <a:rPr dirty="0" spc="-340"/>
              <a:t>Time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11299" y="1815606"/>
            <a:ext cx="2466340" cy="4021454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69215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Chapter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considering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Greenwich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local noon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longitude,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we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basic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relationship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time,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be:</a:t>
            </a:r>
            <a:endParaRPr sz="900">
              <a:latin typeface="Tahoma"/>
              <a:cs typeface="Tahoma"/>
            </a:endParaRPr>
          </a:p>
          <a:p>
            <a:pPr marL="31750">
              <a:lnSpc>
                <a:spcPct val="100000"/>
              </a:lnSpc>
              <a:spcBef>
                <a:spcPts val="965"/>
              </a:spcBef>
            </a:pPr>
            <a:r>
              <a:rPr dirty="0" sz="800" spc="-10">
                <a:latin typeface="Tahoma"/>
                <a:cs typeface="Tahoma"/>
              </a:rPr>
              <a:t>ONE</a:t>
            </a:r>
            <a:r>
              <a:rPr dirty="0" sz="800" spc="-40">
                <a:latin typeface="Tahoma"/>
                <a:cs typeface="Tahoma"/>
              </a:rPr>
              <a:t> </a:t>
            </a:r>
            <a:r>
              <a:rPr dirty="0" sz="800">
                <a:latin typeface="Tahoma"/>
                <a:cs typeface="Tahoma"/>
              </a:rPr>
              <a:t>DAY</a:t>
            </a:r>
            <a:r>
              <a:rPr dirty="0" sz="800" spc="-5">
                <a:latin typeface="Tahoma"/>
                <a:cs typeface="Tahoma"/>
              </a:rPr>
              <a:t> </a:t>
            </a:r>
            <a:r>
              <a:rPr dirty="0" sz="800">
                <a:latin typeface="Symbol"/>
                <a:cs typeface="Symbol"/>
              </a:rPr>
              <a:t></a:t>
            </a:r>
            <a:r>
              <a:rPr dirty="0" sz="800" spc="-10">
                <a:latin typeface="Times New Roman"/>
                <a:cs typeface="Times New Roman"/>
              </a:rPr>
              <a:t> </a:t>
            </a:r>
            <a:r>
              <a:rPr dirty="0" sz="800" spc="-20">
                <a:latin typeface="Tahoma"/>
                <a:cs typeface="Tahoma"/>
              </a:rPr>
              <a:t>360</a:t>
            </a:r>
            <a:r>
              <a:rPr dirty="0" sz="800" spc="-20">
                <a:latin typeface="Symbol"/>
                <a:cs typeface="Symbol"/>
              </a:rPr>
              <a:t></a:t>
            </a:r>
            <a:endParaRPr sz="800">
              <a:latin typeface="Symbol"/>
              <a:cs typeface="Symbol"/>
            </a:endParaRPr>
          </a:p>
          <a:p>
            <a:pPr marL="28575" marR="1144270" indent="3175">
              <a:lnSpc>
                <a:spcPct val="102099"/>
              </a:lnSpc>
            </a:pPr>
            <a:r>
              <a:rPr dirty="0" sz="800" spc="-10">
                <a:latin typeface="Tahoma"/>
                <a:cs typeface="Tahoma"/>
              </a:rPr>
              <a:t>ONE</a:t>
            </a:r>
            <a:r>
              <a:rPr dirty="0" sz="800" spc="-35">
                <a:latin typeface="Tahoma"/>
                <a:cs typeface="Tahoma"/>
              </a:rPr>
              <a:t> </a:t>
            </a:r>
            <a:r>
              <a:rPr dirty="0" sz="800" spc="-10">
                <a:latin typeface="Tahoma"/>
                <a:cs typeface="Tahoma"/>
              </a:rPr>
              <a:t>HOUR </a:t>
            </a:r>
            <a:r>
              <a:rPr dirty="0" sz="800">
                <a:latin typeface="Symbol"/>
                <a:cs typeface="Symbol"/>
              </a:rPr>
              <a:t></a:t>
            </a:r>
            <a:r>
              <a:rPr dirty="0" sz="800" spc="-5">
                <a:latin typeface="Times New Roman"/>
                <a:cs typeface="Times New Roman"/>
              </a:rPr>
              <a:t> </a:t>
            </a:r>
            <a:r>
              <a:rPr dirty="0" sz="800">
                <a:latin typeface="Tahoma"/>
                <a:cs typeface="Tahoma"/>
              </a:rPr>
              <a:t>360</a:t>
            </a:r>
            <a:r>
              <a:rPr dirty="0" sz="800">
                <a:latin typeface="Symbol"/>
                <a:cs typeface="Symbol"/>
              </a:rPr>
              <a:t></a:t>
            </a:r>
            <a:r>
              <a:rPr dirty="0" sz="800" spc="-20">
                <a:latin typeface="Times New Roman"/>
                <a:cs typeface="Times New Roman"/>
              </a:rPr>
              <a:t> </a:t>
            </a:r>
            <a:r>
              <a:rPr dirty="0" sz="800">
                <a:latin typeface="Symbol"/>
                <a:cs typeface="Symbol"/>
              </a:rPr>
              <a:t></a:t>
            </a:r>
            <a:r>
              <a:rPr dirty="0" sz="800" spc="-35">
                <a:latin typeface="Times New Roman"/>
                <a:cs typeface="Times New Roman"/>
              </a:rPr>
              <a:t> </a:t>
            </a:r>
            <a:r>
              <a:rPr dirty="0" sz="800">
                <a:latin typeface="Tahoma"/>
                <a:cs typeface="Tahoma"/>
              </a:rPr>
              <a:t>24</a:t>
            </a:r>
            <a:r>
              <a:rPr dirty="0" sz="800" spc="-25">
                <a:latin typeface="Tahoma"/>
                <a:cs typeface="Tahoma"/>
              </a:rPr>
              <a:t> </a:t>
            </a:r>
            <a:r>
              <a:rPr dirty="0" sz="800">
                <a:latin typeface="Symbol"/>
                <a:cs typeface="Symbol"/>
              </a:rPr>
              <a:t></a:t>
            </a:r>
            <a:r>
              <a:rPr dirty="0" sz="800" spc="-55">
                <a:latin typeface="Times New Roman"/>
                <a:cs typeface="Times New Roman"/>
              </a:rPr>
              <a:t> </a:t>
            </a:r>
            <a:r>
              <a:rPr dirty="0" sz="800" spc="-25">
                <a:latin typeface="Tahoma"/>
                <a:cs typeface="Tahoma"/>
              </a:rPr>
              <a:t>15</a:t>
            </a:r>
            <a:r>
              <a:rPr dirty="0" sz="800" spc="-25">
                <a:latin typeface="Symbol"/>
                <a:cs typeface="Symbol"/>
              </a:rPr>
              <a:t></a:t>
            </a:r>
            <a:r>
              <a:rPr dirty="0" sz="800" spc="200">
                <a:latin typeface="Times New Roman"/>
                <a:cs typeface="Times New Roman"/>
              </a:rPr>
              <a:t> </a:t>
            </a:r>
            <a:r>
              <a:rPr dirty="0" sz="800" spc="-30">
                <a:latin typeface="Tahoma"/>
                <a:cs typeface="Tahoma"/>
              </a:rPr>
              <a:t>FOUR</a:t>
            </a:r>
            <a:r>
              <a:rPr dirty="0" sz="800" spc="-15">
                <a:latin typeface="Tahoma"/>
                <a:cs typeface="Tahoma"/>
              </a:rPr>
              <a:t> </a:t>
            </a:r>
            <a:r>
              <a:rPr dirty="0" sz="800" spc="-35">
                <a:latin typeface="Tahoma"/>
                <a:cs typeface="Tahoma"/>
              </a:rPr>
              <a:t>MINUTES</a:t>
            </a:r>
            <a:r>
              <a:rPr dirty="0" sz="800" spc="-30">
                <a:latin typeface="Tahoma"/>
                <a:cs typeface="Tahoma"/>
              </a:rPr>
              <a:t> </a:t>
            </a:r>
            <a:r>
              <a:rPr dirty="0" sz="800">
                <a:latin typeface="Symbol"/>
                <a:cs typeface="Symbol"/>
              </a:rPr>
              <a:t></a:t>
            </a:r>
            <a:r>
              <a:rPr dirty="0" sz="800" spc="-40">
                <a:latin typeface="Times New Roman"/>
                <a:cs typeface="Times New Roman"/>
              </a:rPr>
              <a:t> </a:t>
            </a:r>
            <a:r>
              <a:rPr dirty="0" sz="800" spc="-25">
                <a:latin typeface="Tahoma"/>
                <a:cs typeface="Tahoma"/>
              </a:rPr>
              <a:t>1</a:t>
            </a:r>
            <a:r>
              <a:rPr dirty="0" sz="800" spc="-25">
                <a:latin typeface="Symbol"/>
                <a:cs typeface="Symbol"/>
              </a:rPr>
              <a:t></a:t>
            </a:r>
            <a:endParaRPr sz="80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Symbol"/>
              <a:cs typeface="Symbol"/>
            </a:endParaRPr>
          </a:p>
          <a:p>
            <a:pPr marL="12700" marR="5080">
              <a:lnSpc>
                <a:spcPts val="980"/>
              </a:lnSpc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However,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whereas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defined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1/360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definition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not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quite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clear-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cut.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because,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amongst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things,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travelling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orbit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round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same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revolves,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orbits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sometimes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little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regular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mathematicians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desire.</a:t>
            </a:r>
            <a:endParaRPr sz="900">
              <a:latin typeface="Tahoma"/>
              <a:cs typeface="Tahoma"/>
            </a:endParaRPr>
          </a:p>
          <a:p>
            <a:pPr marL="12700" marR="3683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suitable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definition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proceed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nadir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(midnight)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Sunrise,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across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down through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Sunset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back to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nadir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Unfortunately,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measured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exactly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same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amount 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occasion,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so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make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life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tolerable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for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everyone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who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uses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 watch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measures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appointments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in hours 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average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taken.</a:t>
            </a:r>
            <a:endParaRPr sz="900">
              <a:latin typeface="Tahoma"/>
              <a:cs typeface="Tahoma"/>
            </a:endParaRPr>
          </a:p>
          <a:p>
            <a:pPr marL="12700" marR="52069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ordinates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day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tabulated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single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nautical almanac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was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decided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ago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refer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average,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mean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measured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Observatory,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England,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giving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friend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(GMT).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11299" y="5925325"/>
            <a:ext cx="19558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-3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‘MEAN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SUN’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AND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4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11299" y="6049836"/>
            <a:ext cx="12014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85" b="1">
                <a:solidFill>
                  <a:srgbClr val="007DC5"/>
                </a:solidFill>
                <a:latin typeface="Tahoma"/>
                <a:cs typeface="Tahoma"/>
              </a:rPr>
              <a:t>‘APPARENT</a:t>
            </a:r>
            <a:r>
              <a:rPr dirty="0" sz="1200" spc="5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SUN’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939300" y="1815579"/>
            <a:ext cx="2473325" cy="62617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5875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mean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imaginary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moving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perfect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regularity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taken.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represents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average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 the motions of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true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apparent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(both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words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meaning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instance).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true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frequently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adrift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another.</a:t>
            </a:r>
            <a:endParaRPr sz="900">
              <a:latin typeface="Tahoma"/>
              <a:cs typeface="Tahoma"/>
            </a:endParaRPr>
          </a:p>
          <a:p>
            <a:pPr marL="12700" marR="2095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difference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called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equation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time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passage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daily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almanac.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If,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example,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1°30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2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noon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GMT,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equation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six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Although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seldom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fact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difference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makes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important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actual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passage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(i.e.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noon)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before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deciding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take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sight.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ZONE</a:t>
            </a:r>
            <a:r>
              <a:rPr dirty="0" sz="1200" spc="-6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TIME</a:t>
            </a:r>
            <a:endParaRPr sz="1200">
              <a:latin typeface="Tahoma"/>
              <a:cs typeface="Tahoma"/>
            </a:endParaRPr>
          </a:p>
          <a:p>
            <a:pPr marL="12700" marR="52069">
              <a:lnSpc>
                <a:spcPts val="980"/>
              </a:lnSpc>
              <a:spcBef>
                <a:spcPts val="93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astronomers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content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live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lives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GMT,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general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public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spoil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insisting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lunching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1300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hours,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matter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expecting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rise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0600.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clocks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movement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consequence,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‘working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alters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around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globe.</a:t>
            </a:r>
            <a:endParaRPr sz="900">
              <a:latin typeface="Tahoma"/>
              <a:cs typeface="Tahoma"/>
            </a:endParaRPr>
          </a:p>
          <a:p>
            <a:pPr marL="12700" marR="6731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fact,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Sunrise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varies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every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step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century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two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ago,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each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town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village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own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case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today,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result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chaos.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order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simplify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business,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world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divided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24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zones.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surprisingly,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each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15°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across.</a:t>
            </a:r>
            <a:endParaRPr sz="900">
              <a:latin typeface="Tahoma"/>
              <a:cs typeface="Tahoma"/>
            </a:endParaRPr>
          </a:p>
          <a:p>
            <a:pPr marL="12700" marR="135255" indent="114300">
              <a:lnSpc>
                <a:spcPts val="980"/>
              </a:lnSpc>
              <a:spcBef>
                <a:spcPts val="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divisible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zone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spreads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80">
                <a:solidFill>
                  <a:srgbClr val="231F20"/>
                </a:solidFill>
                <a:latin typeface="Tahoma"/>
                <a:cs typeface="Tahoma"/>
              </a:rPr>
              <a:t>7½°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either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200" spc="-35" b="1">
                <a:solidFill>
                  <a:srgbClr val="007DC5"/>
                </a:solidFill>
                <a:latin typeface="Tahoma"/>
                <a:cs typeface="Tahoma"/>
              </a:rPr>
              <a:t>NAMING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45" b="1">
                <a:solidFill>
                  <a:srgbClr val="007DC5"/>
                </a:solidFill>
                <a:latin typeface="Tahoma"/>
                <a:cs typeface="Tahoma"/>
              </a:rPr>
              <a:t>ZONES: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 ‘+’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5" b="1">
                <a:solidFill>
                  <a:srgbClr val="007DC5"/>
                </a:solidFill>
                <a:latin typeface="Tahoma"/>
                <a:cs typeface="Tahoma"/>
              </a:rPr>
              <a:t>OR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5" b="1">
                <a:solidFill>
                  <a:srgbClr val="007DC5"/>
                </a:solidFill>
                <a:latin typeface="Tahoma"/>
                <a:cs typeface="Tahoma"/>
              </a:rPr>
              <a:t>‘</a:t>
            </a:r>
            <a:r>
              <a:rPr dirty="0" sz="1200" spc="-25">
                <a:solidFill>
                  <a:srgbClr val="007DC5"/>
                </a:solidFill>
                <a:latin typeface="Symbol"/>
                <a:cs typeface="Symbol"/>
              </a:rPr>
              <a:t></a:t>
            </a:r>
            <a:r>
              <a:rPr dirty="0" sz="1200" spc="-25" b="1">
                <a:solidFill>
                  <a:srgbClr val="007DC5"/>
                </a:solidFill>
                <a:latin typeface="Tahoma"/>
                <a:cs typeface="Tahoma"/>
              </a:rPr>
              <a:t>’</a:t>
            </a:r>
            <a:endParaRPr sz="1200">
              <a:latin typeface="Tahoma"/>
              <a:cs typeface="Tahoma"/>
            </a:endParaRPr>
          </a:p>
          <a:p>
            <a:pPr marL="12700" marR="31115">
              <a:lnSpc>
                <a:spcPts val="980"/>
              </a:lnSpc>
              <a:spcBef>
                <a:spcPts val="93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rises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proceeds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westward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across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sky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follows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will rise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90°W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65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Actually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rise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90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</a:t>
            </a:r>
            <a:r>
              <a:rPr dirty="0" sz="900" spc="5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six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later.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198" y="6382225"/>
            <a:ext cx="2384286" cy="127785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311299" y="7667028"/>
            <a:ext cx="2410460" cy="4121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actual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time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Sun’s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meridian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passage,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difference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between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this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and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noon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GMT,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given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daily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pages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almanac.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3473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007DC5"/>
                </a:solidFill>
                <a:latin typeface="Tahoma"/>
                <a:cs typeface="Tahoma"/>
              </a:rPr>
              <a:t>TIME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23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335299" y="3296351"/>
            <a:ext cx="2473325" cy="4780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1000" spc="2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few</a:t>
            </a:r>
            <a:r>
              <a:rPr dirty="0" sz="1000" spc="2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examples</a:t>
            </a:r>
            <a:endParaRPr sz="1000">
              <a:latin typeface="Tahoma"/>
              <a:cs typeface="Tahoma"/>
            </a:endParaRPr>
          </a:p>
          <a:p>
            <a:pPr marL="12700" marR="81280">
              <a:lnSpc>
                <a:spcPts val="980"/>
              </a:lnSpc>
              <a:spcBef>
                <a:spcPts val="5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tabulated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celestial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data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refer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GMT,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constantly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converting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ship’s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vice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versa.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again,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practice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makes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easy,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meantime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examples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clarify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matter:</a:t>
            </a:r>
            <a:endParaRPr sz="900">
              <a:latin typeface="Tahoma"/>
              <a:cs typeface="Tahoma"/>
            </a:endParaRPr>
          </a:p>
          <a:p>
            <a:pPr marL="137160" marR="34925" indent="-125095">
              <a:lnSpc>
                <a:spcPts val="980"/>
              </a:lnSpc>
              <a:spcBef>
                <a:spcPts val="980"/>
              </a:spcBef>
            </a:pP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Q</a:t>
            </a:r>
            <a:r>
              <a:rPr dirty="0" sz="900" spc="-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170°W?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65"/>
              </a:lnSpc>
            </a:pP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11.</a:t>
            </a:r>
            <a:endParaRPr sz="900">
              <a:latin typeface="Tahoma"/>
              <a:cs typeface="Tahoma"/>
            </a:endParaRPr>
          </a:p>
          <a:p>
            <a:pPr marL="137160" marR="116839" indent="-125095">
              <a:lnSpc>
                <a:spcPts val="980"/>
              </a:lnSpc>
              <a:spcBef>
                <a:spcPts val="505"/>
              </a:spcBef>
            </a:pP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Q</a:t>
            </a:r>
            <a:r>
              <a:rPr dirty="0" sz="900" spc="1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ship’s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clock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say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 1000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GMT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10°E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longitude?</a:t>
            </a:r>
            <a:endParaRPr sz="900">
              <a:latin typeface="Tahoma"/>
              <a:cs typeface="Tahoma"/>
            </a:endParaRPr>
          </a:p>
          <a:p>
            <a:pPr marL="137160" marR="52069" indent="-125095">
              <a:lnSpc>
                <a:spcPts val="980"/>
              </a:lnSpc>
            </a:pP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10°E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 spc="3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means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must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get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must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1100.</a:t>
            </a:r>
            <a:endParaRPr sz="900">
              <a:latin typeface="Tahoma"/>
              <a:cs typeface="Tahoma"/>
            </a:endParaRPr>
          </a:p>
          <a:p>
            <a:pPr marL="137160" marR="207010" indent="-125095">
              <a:lnSpc>
                <a:spcPts val="980"/>
              </a:lnSpc>
              <a:spcBef>
                <a:spcPts val="490"/>
              </a:spcBef>
            </a:pP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Q</a:t>
            </a:r>
            <a:r>
              <a:rPr dirty="0" sz="900" spc="1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crossed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westbound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passage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North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Atlantic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ship’s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clock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goes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back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 spc="8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 spc="8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4?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(Remember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endParaRPr sz="900">
              <a:latin typeface="Tahoma"/>
              <a:cs typeface="Tahoma"/>
            </a:endParaRPr>
          </a:p>
          <a:p>
            <a:pPr marL="137160" marR="508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away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get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ship’s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clock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earlier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Remember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Chicago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getting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observer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lunch.)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15"/>
              </a:lnSpc>
            </a:pP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1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zone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for Zone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3 is 3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</a:t>
            </a:r>
            <a:r>
              <a:rPr dirty="0" sz="900" spc="5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15°</a:t>
            </a:r>
            <a:endParaRPr sz="900">
              <a:latin typeface="Tahoma"/>
              <a:cs typeface="Tahoma"/>
            </a:endParaRPr>
          </a:p>
          <a:p>
            <a:pPr marL="137160">
              <a:lnSpc>
                <a:spcPts val="980"/>
              </a:lnSpc>
            </a:pP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45°W.</a:t>
            </a:r>
            <a:endParaRPr sz="900">
              <a:latin typeface="Tahoma"/>
              <a:cs typeface="Tahoma"/>
            </a:endParaRPr>
          </a:p>
          <a:p>
            <a:pPr marL="13716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for Zone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 is 4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</a:t>
            </a:r>
            <a:r>
              <a:rPr dirty="0" sz="900" spc="5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15°</a:t>
            </a:r>
            <a:endParaRPr sz="900">
              <a:latin typeface="Tahoma"/>
              <a:cs typeface="Tahoma"/>
            </a:endParaRPr>
          </a:p>
          <a:p>
            <a:pPr marL="137160">
              <a:lnSpc>
                <a:spcPts val="980"/>
              </a:lnSpc>
            </a:pP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60°W.</a:t>
            </a:r>
            <a:endParaRPr sz="900">
              <a:latin typeface="Tahoma"/>
              <a:cs typeface="Tahoma"/>
            </a:endParaRPr>
          </a:p>
          <a:p>
            <a:pPr marL="137160" marR="149860" indent="114300">
              <a:lnSpc>
                <a:spcPts val="980"/>
              </a:lnSpc>
              <a:spcBef>
                <a:spcPts val="70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Halfway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change zones,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boundary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3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falls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52½°W.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diagram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24.)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3802011" y="854836"/>
            <a:ext cx="1830705" cy="1933575"/>
            <a:chOff x="3802011" y="854836"/>
            <a:chExt cx="1830705" cy="1933575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8361" y="861186"/>
              <a:ext cx="1823732" cy="182374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996956" y="1822030"/>
              <a:ext cx="674370" cy="674370"/>
            </a:xfrm>
            <a:custGeom>
              <a:avLst/>
              <a:gdLst/>
              <a:ahLst/>
              <a:cxnLst/>
              <a:rect l="l" t="t" r="r" b="b"/>
              <a:pathLst>
                <a:path w="674370" h="674369">
                  <a:moveTo>
                    <a:pt x="0" y="0"/>
                  </a:moveTo>
                  <a:lnTo>
                    <a:pt x="1693" y="48155"/>
                  </a:lnTo>
                  <a:lnTo>
                    <a:pt x="6696" y="95397"/>
                  </a:lnTo>
                  <a:lnTo>
                    <a:pt x="14894" y="141610"/>
                  </a:lnTo>
                  <a:lnTo>
                    <a:pt x="26175" y="186682"/>
                  </a:lnTo>
                  <a:lnTo>
                    <a:pt x="40424" y="230498"/>
                  </a:lnTo>
                  <a:lnTo>
                    <a:pt x="57526" y="272944"/>
                  </a:lnTo>
                  <a:lnTo>
                    <a:pt x="77367" y="313905"/>
                  </a:lnTo>
                  <a:lnTo>
                    <a:pt x="99834" y="353268"/>
                  </a:lnTo>
                  <a:lnTo>
                    <a:pt x="124812" y="390919"/>
                  </a:lnTo>
                  <a:lnTo>
                    <a:pt x="152188" y="426742"/>
                  </a:lnTo>
                  <a:lnTo>
                    <a:pt x="181846" y="460625"/>
                  </a:lnTo>
                  <a:lnTo>
                    <a:pt x="213673" y="492454"/>
                  </a:lnTo>
                  <a:lnTo>
                    <a:pt x="247556" y="522113"/>
                  </a:lnTo>
                  <a:lnTo>
                    <a:pt x="283379" y="549489"/>
                  </a:lnTo>
                  <a:lnTo>
                    <a:pt x="321028" y="574468"/>
                  </a:lnTo>
                  <a:lnTo>
                    <a:pt x="360390" y="596936"/>
                  </a:lnTo>
                  <a:lnTo>
                    <a:pt x="401351" y="616778"/>
                  </a:lnTo>
                  <a:lnTo>
                    <a:pt x="443796" y="633880"/>
                  </a:lnTo>
                  <a:lnTo>
                    <a:pt x="487612" y="648129"/>
                  </a:lnTo>
                  <a:lnTo>
                    <a:pt x="532683" y="659410"/>
                  </a:lnTo>
                  <a:lnTo>
                    <a:pt x="578897" y="667610"/>
                  </a:lnTo>
                  <a:lnTo>
                    <a:pt x="626138" y="672613"/>
                  </a:lnTo>
                  <a:lnTo>
                    <a:pt x="674293" y="674306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970134" y="1752790"/>
              <a:ext cx="770890" cy="770890"/>
            </a:xfrm>
            <a:custGeom>
              <a:avLst/>
              <a:gdLst/>
              <a:ahLst/>
              <a:cxnLst/>
              <a:rect l="l" t="t" r="r" b="b"/>
              <a:pathLst>
                <a:path w="770889" h="770889">
                  <a:moveTo>
                    <a:pt x="53632" y="89573"/>
                  </a:moveTo>
                  <a:lnTo>
                    <a:pt x="26822" y="26035"/>
                  </a:lnTo>
                  <a:lnTo>
                    <a:pt x="0" y="89573"/>
                  </a:lnTo>
                  <a:lnTo>
                    <a:pt x="26822" y="78193"/>
                  </a:lnTo>
                  <a:lnTo>
                    <a:pt x="53632" y="89573"/>
                  </a:lnTo>
                  <a:close/>
                </a:path>
                <a:path w="770889" h="770889">
                  <a:moveTo>
                    <a:pt x="744321" y="743546"/>
                  </a:moveTo>
                  <a:lnTo>
                    <a:pt x="680783" y="716737"/>
                  </a:lnTo>
                  <a:lnTo>
                    <a:pt x="692162" y="743546"/>
                  </a:lnTo>
                  <a:lnTo>
                    <a:pt x="680783" y="770356"/>
                  </a:lnTo>
                  <a:lnTo>
                    <a:pt x="744321" y="743546"/>
                  </a:lnTo>
                  <a:close/>
                </a:path>
                <a:path w="770889" h="770889">
                  <a:moveTo>
                    <a:pt x="770369" y="20256"/>
                  </a:moveTo>
                  <a:lnTo>
                    <a:pt x="768769" y="12382"/>
                  </a:lnTo>
                  <a:lnTo>
                    <a:pt x="764425" y="5943"/>
                  </a:lnTo>
                  <a:lnTo>
                    <a:pt x="757986" y="1600"/>
                  </a:lnTo>
                  <a:lnTo>
                    <a:pt x="750100" y="0"/>
                  </a:lnTo>
                  <a:lnTo>
                    <a:pt x="742200" y="1600"/>
                  </a:lnTo>
                  <a:lnTo>
                    <a:pt x="735761" y="5943"/>
                  </a:lnTo>
                  <a:lnTo>
                    <a:pt x="731418" y="12382"/>
                  </a:lnTo>
                  <a:lnTo>
                    <a:pt x="729830" y="20256"/>
                  </a:lnTo>
                  <a:lnTo>
                    <a:pt x="731418" y="28155"/>
                  </a:lnTo>
                  <a:lnTo>
                    <a:pt x="735761" y="34594"/>
                  </a:lnTo>
                  <a:lnTo>
                    <a:pt x="742200" y="38938"/>
                  </a:lnTo>
                  <a:lnTo>
                    <a:pt x="750100" y="40525"/>
                  </a:lnTo>
                  <a:lnTo>
                    <a:pt x="757986" y="38938"/>
                  </a:lnTo>
                  <a:lnTo>
                    <a:pt x="764425" y="34594"/>
                  </a:lnTo>
                  <a:lnTo>
                    <a:pt x="768769" y="28155"/>
                  </a:lnTo>
                  <a:lnTo>
                    <a:pt x="770369" y="2025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720234" y="861186"/>
              <a:ext cx="0" cy="1824355"/>
            </a:xfrm>
            <a:custGeom>
              <a:avLst/>
              <a:gdLst/>
              <a:ahLst/>
              <a:cxnLst/>
              <a:rect l="l" t="t" r="r" b="b"/>
              <a:pathLst>
                <a:path w="0" h="1824355">
                  <a:moveTo>
                    <a:pt x="0" y="0"/>
                  </a:moveTo>
                  <a:lnTo>
                    <a:pt x="0" y="1823745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808361" y="1773047"/>
              <a:ext cx="909955" cy="0"/>
            </a:xfrm>
            <a:custGeom>
              <a:avLst/>
              <a:gdLst/>
              <a:ahLst/>
              <a:cxnLst/>
              <a:rect l="l" t="t" r="r" b="b"/>
              <a:pathLst>
                <a:path w="909954" h="0">
                  <a:moveTo>
                    <a:pt x="0" y="0"/>
                  </a:moveTo>
                  <a:lnTo>
                    <a:pt x="909853" y="0"/>
                  </a:lnTo>
                </a:path>
              </a:pathLst>
            </a:custGeom>
            <a:ln w="1270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0122" y="2626893"/>
              <a:ext cx="161277" cy="161264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3805424" y="2291659"/>
            <a:ext cx="3492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90</a:t>
            </a:r>
            <a:r>
              <a:rPr dirty="0" baseline="27777" sz="90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baseline="27777" sz="900" spc="-22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W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764985" y="1703192"/>
            <a:ext cx="2292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Pole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266739" y="2799658"/>
            <a:ext cx="89535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43180" marR="5080" indent="-31115">
              <a:lnSpc>
                <a:spcPts val="900"/>
              </a:lnSpc>
              <a:spcBef>
                <a:spcPts val="18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Noon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Greenwich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(Sun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meridian)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558383" y="1318026"/>
            <a:ext cx="499745" cy="3759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19380" marR="15875" indent="-96520">
              <a:lnSpc>
                <a:spcPts val="900"/>
              </a:lnSpc>
              <a:spcBef>
                <a:spcPts val="18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Sun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rising (0600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zone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time)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499151" y="1770959"/>
            <a:ext cx="3981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Chicago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3786568" y="1752371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1323" y="0"/>
                </a:moveTo>
                <a:lnTo>
                  <a:pt x="13024" y="1674"/>
                </a:lnTo>
                <a:lnTo>
                  <a:pt x="6246" y="6242"/>
                </a:lnTo>
                <a:lnTo>
                  <a:pt x="1676" y="13019"/>
                </a:lnTo>
                <a:lnTo>
                  <a:pt x="0" y="21323"/>
                </a:lnTo>
                <a:lnTo>
                  <a:pt x="1676" y="29629"/>
                </a:lnTo>
                <a:lnTo>
                  <a:pt x="6246" y="36410"/>
                </a:lnTo>
                <a:lnTo>
                  <a:pt x="13024" y="40982"/>
                </a:lnTo>
                <a:lnTo>
                  <a:pt x="21323" y="42659"/>
                </a:lnTo>
                <a:lnTo>
                  <a:pt x="29629" y="40982"/>
                </a:lnTo>
                <a:lnTo>
                  <a:pt x="36410" y="36410"/>
                </a:lnTo>
                <a:lnTo>
                  <a:pt x="40982" y="29629"/>
                </a:lnTo>
                <a:lnTo>
                  <a:pt x="42659" y="21323"/>
                </a:lnTo>
                <a:lnTo>
                  <a:pt x="40982" y="13019"/>
                </a:lnTo>
                <a:lnTo>
                  <a:pt x="36410" y="6242"/>
                </a:lnTo>
                <a:lnTo>
                  <a:pt x="29629" y="1674"/>
                </a:lnTo>
                <a:lnTo>
                  <a:pt x="21323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9" name="object 19" descr=""/>
          <p:cNvGrpSpPr/>
          <p:nvPr/>
        </p:nvGrpSpPr>
        <p:grpSpPr>
          <a:xfrm>
            <a:off x="1140447" y="854836"/>
            <a:ext cx="1894205" cy="1837055"/>
            <a:chOff x="1140447" y="854836"/>
            <a:chExt cx="1894205" cy="1837055"/>
          </a:xfrm>
        </p:grpSpPr>
        <p:pic>
          <p:nvPicPr>
            <p:cNvPr id="20" name="object 2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6797" y="861186"/>
              <a:ext cx="1823745" cy="1823745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1335392" y="1822056"/>
              <a:ext cx="674370" cy="674370"/>
            </a:xfrm>
            <a:custGeom>
              <a:avLst/>
              <a:gdLst/>
              <a:ahLst/>
              <a:cxnLst/>
              <a:rect l="l" t="t" r="r" b="b"/>
              <a:pathLst>
                <a:path w="674369" h="674369">
                  <a:moveTo>
                    <a:pt x="0" y="0"/>
                  </a:moveTo>
                  <a:lnTo>
                    <a:pt x="1693" y="48152"/>
                  </a:lnTo>
                  <a:lnTo>
                    <a:pt x="6696" y="95390"/>
                  </a:lnTo>
                  <a:lnTo>
                    <a:pt x="14895" y="141601"/>
                  </a:lnTo>
                  <a:lnTo>
                    <a:pt x="26176" y="186670"/>
                  </a:lnTo>
                  <a:lnTo>
                    <a:pt x="40425" y="230483"/>
                  </a:lnTo>
                  <a:lnTo>
                    <a:pt x="57528" y="272926"/>
                  </a:lnTo>
                  <a:lnTo>
                    <a:pt x="77370" y="313885"/>
                  </a:lnTo>
                  <a:lnTo>
                    <a:pt x="99837" y="353246"/>
                  </a:lnTo>
                  <a:lnTo>
                    <a:pt x="124816" y="390895"/>
                  </a:lnTo>
                  <a:lnTo>
                    <a:pt x="152192" y="426716"/>
                  </a:lnTo>
                  <a:lnTo>
                    <a:pt x="181850" y="460598"/>
                  </a:lnTo>
                  <a:lnTo>
                    <a:pt x="213678" y="492424"/>
                  </a:lnTo>
                  <a:lnTo>
                    <a:pt x="247561" y="522082"/>
                  </a:lnTo>
                  <a:lnTo>
                    <a:pt x="283384" y="549457"/>
                  </a:lnTo>
                  <a:lnTo>
                    <a:pt x="321034" y="574434"/>
                  </a:lnTo>
                  <a:lnTo>
                    <a:pt x="360396" y="596901"/>
                  </a:lnTo>
                  <a:lnTo>
                    <a:pt x="401357" y="616742"/>
                  </a:lnTo>
                  <a:lnTo>
                    <a:pt x="443801" y="633844"/>
                  </a:lnTo>
                  <a:lnTo>
                    <a:pt x="487616" y="648092"/>
                  </a:lnTo>
                  <a:lnTo>
                    <a:pt x="532687" y="659373"/>
                  </a:lnTo>
                  <a:lnTo>
                    <a:pt x="578899" y="667572"/>
                  </a:lnTo>
                  <a:lnTo>
                    <a:pt x="626140" y="672575"/>
                  </a:lnTo>
                  <a:lnTo>
                    <a:pt x="674293" y="674268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308582" y="1752802"/>
              <a:ext cx="770890" cy="770890"/>
            </a:xfrm>
            <a:custGeom>
              <a:avLst/>
              <a:gdLst/>
              <a:ahLst/>
              <a:cxnLst/>
              <a:rect l="l" t="t" r="r" b="b"/>
              <a:pathLst>
                <a:path w="770889" h="770889">
                  <a:moveTo>
                    <a:pt x="53632" y="89573"/>
                  </a:moveTo>
                  <a:lnTo>
                    <a:pt x="26809" y="26035"/>
                  </a:lnTo>
                  <a:lnTo>
                    <a:pt x="0" y="89573"/>
                  </a:lnTo>
                  <a:lnTo>
                    <a:pt x="26809" y="78193"/>
                  </a:lnTo>
                  <a:lnTo>
                    <a:pt x="53632" y="89573"/>
                  </a:lnTo>
                  <a:close/>
                </a:path>
                <a:path w="770889" h="770889">
                  <a:moveTo>
                    <a:pt x="744308" y="743521"/>
                  </a:moveTo>
                  <a:lnTo>
                    <a:pt x="680770" y="716724"/>
                  </a:lnTo>
                  <a:lnTo>
                    <a:pt x="692162" y="743521"/>
                  </a:lnTo>
                  <a:lnTo>
                    <a:pt x="680770" y="770343"/>
                  </a:lnTo>
                  <a:lnTo>
                    <a:pt x="744308" y="743521"/>
                  </a:lnTo>
                  <a:close/>
                </a:path>
                <a:path w="770889" h="770889">
                  <a:moveTo>
                    <a:pt x="770356" y="20269"/>
                  </a:moveTo>
                  <a:lnTo>
                    <a:pt x="768756" y="12382"/>
                  </a:lnTo>
                  <a:lnTo>
                    <a:pt x="764413" y="5943"/>
                  </a:lnTo>
                  <a:lnTo>
                    <a:pt x="757974" y="1600"/>
                  </a:lnTo>
                  <a:lnTo>
                    <a:pt x="750087" y="0"/>
                  </a:lnTo>
                  <a:lnTo>
                    <a:pt x="742200" y="1600"/>
                  </a:lnTo>
                  <a:lnTo>
                    <a:pt x="735761" y="5943"/>
                  </a:lnTo>
                  <a:lnTo>
                    <a:pt x="731418" y="12382"/>
                  </a:lnTo>
                  <a:lnTo>
                    <a:pt x="729830" y="20269"/>
                  </a:lnTo>
                  <a:lnTo>
                    <a:pt x="731418" y="28155"/>
                  </a:lnTo>
                  <a:lnTo>
                    <a:pt x="735761" y="34594"/>
                  </a:lnTo>
                  <a:lnTo>
                    <a:pt x="742200" y="38938"/>
                  </a:lnTo>
                  <a:lnTo>
                    <a:pt x="750087" y="40525"/>
                  </a:lnTo>
                  <a:lnTo>
                    <a:pt x="757974" y="38938"/>
                  </a:lnTo>
                  <a:lnTo>
                    <a:pt x="764413" y="34594"/>
                  </a:lnTo>
                  <a:lnTo>
                    <a:pt x="768756" y="28155"/>
                  </a:lnTo>
                  <a:lnTo>
                    <a:pt x="770356" y="202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2058670" y="861186"/>
              <a:ext cx="0" cy="1824355"/>
            </a:xfrm>
            <a:custGeom>
              <a:avLst/>
              <a:gdLst/>
              <a:ahLst/>
              <a:cxnLst/>
              <a:rect l="l" t="t" r="r" b="b"/>
              <a:pathLst>
                <a:path w="0" h="1824355">
                  <a:moveTo>
                    <a:pt x="0" y="0"/>
                  </a:moveTo>
                  <a:lnTo>
                    <a:pt x="0" y="1823745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146797" y="1773072"/>
              <a:ext cx="909955" cy="0"/>
            </a:xfrm>
            <a:custGeom>
              <a:avLst/>
              <a:gdLst/>
              <a:ahLst/>
              <a:cxnLst/>
              <a:rect l="l" t="t" r="r" b="b"/>
              <a:pathLst>
                <a:path w="909955" h="0">
                  <a:moveTo>
                    <a:pt x="0" y="0"/>
                  </a:moveTo>
                  <a:lnTo>
                    <a:pt x="909853" y="0"/>
                  </a:lnTo>
                </a:path>
              </a:pathLst>
            </a:custGeom>
            <a:ln w="1270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3121" y="1687398"/>
              <a:ext cx="161277" cy="161277"/>
            </a:xfrm>
            <a:prstGeom prst="rect">
              <a:avLst/>
            </a:prstGeom>
          </p:spPr>
        </p:pic>
      </p:grpSp>
      <p:sp>
        <p:nvSpPr>
          <p:cNvPr id="26" name="object 26" descr=""/>
          <p:cNvSpPr txBox="1"/>
          <p:nvPr/>
        </p:nvSpPr>
        <p:spPr>
          <a:xfrm>
            <a:off x="1130199" y="2252920"/>
            <a:ext cx="3492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90</a:t>
            </a:r>
            <a:r>
              <a:rPr dirty="0" baseline="27777" sz="90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baseline="27777" sz="900" spc="-22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W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900126" y="1317387"/>
            <a:ext cx="499745" cy="3759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19380" marR="50165" indent="-62230">
              <a:lnSpc>
                <a:spcPts val="900"/>
              </a:lnSpc>
              <a:spcBef>
                <a:spcPts val="18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Midnight (0000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zone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time)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840893" y="1770320"/>
            <a:ext cx="3981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Chicago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2094027" y="1702553"/>
            <a:ext cx="2292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Pole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594359" y="2669378"/>
            <a:ext cx="929005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257810" marR="5080" indent="-245745">
              <a:lnSpc>
                <a:spcPts val="900"/>
              </a:lnSpc>
              <a:spcBef>
                <a:spcPts val="18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Greenwich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Meridian (Sunrise)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 descr=""/>
          <p:cNvSpPr/>
          <p:nvPr/>
        </p:nvSpPr>
        <p:spPr>
          <a:xfrm>
            <a:off x="1128267" y="175173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80">
                <a:moveTo>
                  <a:pt x="21336" y="0"/>
                </a:moveTo>
                <a:lnTo>
                  <a:pt x="13030" y="1676"/>
                </a:lnTo>
                <a:lnTo>
                  <a:pt x="6248" y="6248"/>
                </a:lnTo>
                <a:lnTo>
                  <a:pt x="1676" y="13030"/>
                </a:lnTo>
                <a:lnTo>
                  <a:pt x="0" y="21336"/>
                </a:lnTo>
                <a:lnTo>
                  <a:pt x="1676" y="29634"/>
                </a:lnTo>
                <a:lnTo>
                  <a:pt x="6248" y="36412"/>
                </a:lnTo>
                <a:lnTo>
                  <a:pt x="13030" y="40983"/>
                </a:lnTo>
                <a:lnTo>
                  <a:pt x="21336" y="42659"/>
                </a:lnTo>
                <a:lnTo>
                  <a:pt x="29639" y="40983"/>
                </a:lnTo>
                <a:lnTo>
                  <a:pt x="36417" y="36412"/>
                </a:lnTo>
                <a:lnTo>
                  <a:pt x="40984" y="29634"/>
                </a:lnTo>
                <a:lnTo>
                  <a:pt x="42659" y="21336"/>
                </a:lnTo>
                <a:lnTo>
                  <a:pt x="40984" y="13030"/>
                </a:lnTo>
                <a:lnTo>
                  <a:pt x="36417" y="6248"/>
                </a:lnTo>
                <a:lnTo>
                  <a:pt x="29639" y="1676"/>
                </a:lnTo>
                <a:lnTo>
                  <a:pt x="2133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 txBox="1"/>
          <p:nvPr/>
        </p:nvSpPr>
        <p:spPr>
          <a:xfrm>
            <a:off x="707299" y="3310599"/>
            <a:ext cx="2463800" cy="47682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8890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rising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0600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midnight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(0000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hours)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Chicago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90°W.</a:t>
            </a:r>
            <a:endParaRPr sz="900">
              <a:latin typeface="Tahoma"/>
              <a:cs typeface="Tahoma"/>
            </a:endParaRPr>
          </a:p>
          <a:p>
            <a:pPr marL="12700" marR="217804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Six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later,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does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rise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Chicago,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conveniently,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0600</a:t>
            </a:r>
            <a:r>
              <a:rPr dirty="0" sz="900" spc="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hours.</a:t>
            </a:r>
            <a:endParaRPr sz="900">
              <a:latin typeface="Tahoma"/>
              <a:cs typeface="Tahoma"/>
            </a:endParaRPr>
          </a:p>
          <a:p>
            <a:pPr marL="12700" marR="144780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1200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(noon)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nearly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lunch.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instant,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watch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Chicago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convert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add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six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hours.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Chicago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therefore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said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‘Zone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6’.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way,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western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zones,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International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Date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Line,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named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‘plus’.</a:t>
            </a:r>
            <a:endParaRPr sz="900">
              <a:latin typeface="Tahoma"/>
              <a:cs typeface="Tahoma"/>
            </a:endParaRPr>
          </a:p>
          <a:p>
            <a:pPr marL="12700" marR="17145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eastern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named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‘minus’.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rises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Moscow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Greenwich,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so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Moscow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relevant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number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reduce Moscow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time.</a:t>
            </a:r>
            <a:endParaRPr sz="900">
              <a:latin typeface="Tahoma"/>
              <a:cs typeface="Tahoma"/>
            </a:endParaRPr>
          </a:p>
          <a:p>
            <a:pPr marL="12700" marR="3619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divisions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zones,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reasons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national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convenience,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fall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exactly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halfway between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meridians concerned.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France,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example,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 order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fit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continental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Europe,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placed itself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‘Zone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 spc="6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1’,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although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most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land mass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falls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plumb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zone.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Even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Portugal,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lines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up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Germany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for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reasons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convenience.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United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Kingdom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not.</a:t>
            </a:r>
            <a:endParaRPr sz="900">
              <a:latin typeface="Tahoma"/>
              <a:cs typeface="Tahoma"/>
            </a:endParaRPr>
          </a:p>
          <a:p>
            <a:pPr marL="12700" marR="5715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sort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won’t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affect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ship’s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clock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mid-ocean,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aware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Tide tables,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example,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usually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issued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official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country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concerned,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regardless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useful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aide-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memoire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deciding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whether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add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is: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Longitude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East,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Greenwich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time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least.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Longitude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West,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Greenwich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time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best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(biggest).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840916" y="826860"/>
            <a:ext cx="5873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14" b="1" i="1">
                <a:solidFill>
                  <a:srgbClr val="231F20"/>
                </a:solidFill>
                <a:latin typeface="Verdana"/>
                <a:cs typeface="Verdana"/>
              </a:rPr>
              <a:t>0600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60" b="1" i="1">
                <a:solidFill>
                  <a:srgbClr val="231F20"/>
                </a:solidFill>
                <a:latin typeface="Verdana"/>
                <a:cs typeface="Verdana"/>
              </a:rPr>
              <a:t>GMT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3499191" y="826860"/>
            <a:ext cx="5873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14" b="1" i="1">
                <a:solidFill>
                  <a:srgbClr val="231F20"/>
                </a:solidFill>
                <a:latin typeface="Verdana"/>
                <a:cs typeface="Verdana"/>
              </a:rPr>
              <a:t>1200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60" b="1" i="1">
                <a:solidFill>
                  <a:srgbClr val="231F20"/>
                </a:solidFill>
                <a:latin typeface="Verdana"/>
                <a:cs typeface="Verdana"/>
              </a:rPr>
              <a:t>GMT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24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0" y="1080731"/>
            <a:ext cx="3077845" cy="5486400"/>
            <a:chOff x="0" y="1080731"/>
            <a:chExt cx="3077845" cy="548640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80731"/>
              <a:ext cx="3077514" cy="548640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33616" y="1646212"/>
              <a:ext cx="2177415" cy="2177415"/>
            </a:xfrm>
            <a:custGeom>
              <a:avLst/>
              <a:gdLst/>
              <a:ahLst/>
              <a:cxnLst/>
              <a:rect l="l" t="t" r="r" b="b"/>
              <a:pathLst>
                <a:path w="2177415" h="2177415">
                  <a:moveTo>
                    <a:pt x="1669389" y="0"/>
                  </a:moveTo>
                  <a:lnTo>
                    <a:pt x="1668640" y="1600"/>
                  </a:lnTo>
                  <a:lnTo>
                    <a:pt x="381" y="2175700"/>
                  </a:lnTo>
                  <a:lnTo>
                    <a:pt x="0" y="2177173"/>
                  </a:lnTo>
                  <a:lnTo>
                    <a:pt x="2175002" y="508215"/>
                  </a:lnTo>
                  <a:lnTo>
                    <a:pt x="2177008" y="506895"/>
                  </a:lnTo>
                  <a:lnTo>
                    <a:pt x="2145184" y="466272"/>
                  </a:lnTo>
                  <a:lnTo>
                    <a:pt x="2112674" y="426324"/>
                  </a:lnTo>
                  <a:lnTo>
                    <a:pt x="2079479" y="387052"/>
                  </a:lnTo>
                  <a:lnTo>
                    <a:pt x="2045601" y="348458"/>
                  </a:lnTo>
                  <a:lnTo>
                    <a:pt x="2011040" y="310542"/>
                  </a:lnTo>
                  <a:lnTo>
                    <a:pt x="1975797" y="273306"/>
                  </a:lnTo>
                  <a:lnTo>
                    <a:pt x="1939872" y="236750"/>
                  </a:lnTo>
                  <a:lnTo>
                    <a:pt x="1903267" y="200875"/>
                  </a:lnTo>
                  <a:lnTo>
                    <a:pt x="1865982" y="165683"/>
                  </a:lnTo>
                  <a:lnTo>
                    <a:pt x="1828018" y="131175"/>
                  </a:lnTo>
                  <a:lnTo>
                    <a:pt x="1789376" y="97352"/>
                  </a:lnTo>
                  <a:lnTo>
                    <a:pt x="1750057" y="64214"/>
                  </a:lnTo>
                  <a:lnTo>
                    <a:pt x="1710061" y="31763"/>
                  </a:lnTo>
                  <a:lnTo>
                    <a:pt x="1669389" y="0"/>
                  </a:lnTo>
                  <a:close/>
                </a:path>
              </a:pathLst>
            </a:custGeom>
            <a:solidFill>
              <a:srgbClr val="87B8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33616" y="2153107"/>
              <a:ext cx="2534920" cy="1670685"/>
            </a:xfrm>
            <a:custGeom>
              <a:avLst/>
              <a:gdLst/>
              <a:ahLst/>
              <a:cxnLst/>
              <a:rect l="l" t="t" r="r" b="b"/>
              <a:pathLst>
                <a:path w="2534920" h="1670685">
                  <a:moveTo>
                    <a:pt x="3436" y="1667642"/>
                  </a:moveTo>
                  <a:lnTo>
                    <a:pt x="1485" y="1668449"/>
                  </a:lnTo>
                  <a:lnTo>
                    <a:pt x="0" y="1670278"/>
                  </a:lnTo>
                  <a:lnTo>
                    <a:pt x="3436" y="1667642"/>
                  </a:lnTo>
                  <a:close/>
                </a:path>
                <a:path w="2534920" h="1670685">
                  <a:moveTo>
                    <a:pt x="2177008" y="0"/>
                  </a:moveTo>
                  <a:lnTo>
                    <a:pt x="2175002" y="1320"/>
                  </a:lnTo>
                  <a:lnTo>
                    <a:pt x="3436" y="1667642"/>
                  </a:lnTo>
                  <a:lnTo>
                    <a:pt x="2534107" y="619379"/>
                  </a:lnTo>
                  <a:lnTo>
                    <a:pt x="2534424" y="617029"/>
                  </a:lnTo>
                  <a:lnTo>
                    <a:pt x="2514205" y="569704"/>
                  </a:lnTo>
                  <a:lnTo>
                    <a:pt x="2493130" y="522840"/>
                  </a:lnTo>
                  <a:lnTo>
                    <a:pt x="2471208" y="476447"/>
                  </a:lnTo>
                  <a:lnTo>
                    <a:pt x="2448449" y="430533"/>
                  </a:lnTo>
                  <a:lnTo>
                    <a:pt x="2424864" y="385110"/>
                  </a:lnTo>
                  <a:lnTo>
                    <a:pt x="2400462" y="340187"/>
                  </a:lnTo>
                  <a:lnTo>
                    <a:pt x="2375252" y="295775"/>
                  </a:lnTo>
                  <a:lnTo>
                    <a:pt x="2349245" y="251882"/>
                  </a:lnTo>
                  <a:lnTo>
                    <a:pt x="2322450" y="208519"/>
                  </a:lnTo>
                  <a:lnTo>
                    <a:pt x="2294878" y="165696"/>
                  </a:lnTo>
                  <a:lnTo>
                    <a:pt x="2266538" y="123422"/>
                  </a:lnTo>
                  <a:lnTo>
                    <a:pt x="2237439" y="81708"/>
                  </a:lnTo>
                  <a:lnTo>
                    <a:pt x="2207593" y="40564"/>
                  </a:lnTo>
                  <a:lnTo>
                    <a:pt x="2177008" y="0"/>
                  </a:lnTo>
                  <a:close/>
                </a:path>
              </a:pathLst>
            </a:custGeom>
            <a:solidFill>
              <a:srgbClr val="ADCC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33616" y="3822776"/>
              <a:ext cx="2536190" cy="1671320"/>
            </a:xfrm>
            <a:custGeom>
              <a:avLst/>
              <a:gdLst/>
              <a:ahLst/>
              <a:cxnLst/>
              <a:rect l="l" t="t" r="r" b="b"/>
              <a:pathLst>
                <a:path w="2536190" h="1671320">
                  <a:moveTo>
                    <a:pt x="685" y="0"/>
                  </a:moveTo>
                  <a:lnTo>
                    <a:pt x="0" y="1092"/>
                  </a:lnTo>
                  <a:lnTo>
                    <a:pt x="2173833" y="1669161"/>
                  </a:lnTo>
                  <a:lnTo>
                    <a:pt x="2176995" y="1671066"/>
                  </a:lnTo>
                  <a:lnTo>
                    <a:pt x="2207772" y="1630239"/>
                  </a:lnTo>
                  <a:lnTo>
                    <a:pt x="2237800" y="1588827"/>
                  </a:lnTo>
                  <a:lnTo>
                    <a:pt x="2267072" y="1546839"/>
                  </a:lnTo>
                  <a:lnTo>
                    <a:pt x="2295575" y="1504286"/>
                  </a:lnTo>
                  <a:lnTo>
                    <a:pt x="2323301" y="1461177"/>
                  </a:lnTo>
                  <a:lnTo>
                    <a:pt x="2350239" y="1417522"/>
                  </a:lnTo>
                  <a:lnTo>
                    <a:pt x="2376379" y="1373331"/>
                  </a:lnTo>
                  <a:lnTo>
                    <a:pt x="2401711" y="1328615"/>
                  </a:lnTo>
                  <a:lnTo>
                    <a:pt x="2426226" y="1283383"/>
                  </a:lnTo>
                  <a:lnTo>
                    <a:pt x="2449912" y="1237644"/>
                  </a:lnTo>
                  <a:lnTo>
                    <a:pt x="2472760" y="1191410"/>
                  </a:lnTo>
                  <a:lnTo>
                    <a:pt x="2494761" y="1144690"/>
                  </a:lnTo>
                  <a:lnTo>
                    <a:pt x="2515903" y="1097494"/>
                  </a:lnTo>
                  <a:lnTo>
                    <a:pt x="2536177" y="1049832"/>
                  </a:lnTo>
                  <a:lnTo>
                    <a:pt x="2532659" y="104881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D4E2F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948952"/>
              <a:ext cx="1203833" cy="1742008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363501" y="1132131"/>
            <a:ext cx="511175" cy="27368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60325" marR="5080" indent="-48260">
              <a:lnSpc>
                <a:spcPct val="103299"/>
              </a:lnSpc>
              <a:spcBef>
                <a:spcPts val="65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Greenwich Meridian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 rot="18660000">
            <a:off x="1475250" y="2178906"/>
            <a:ext cx="531142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235">
                <a:solidFill>
                  <a:srgbClr val="231F20"/>
                </a:solidFill>
                <a:latin typeface="Arial"/>
                <a:cs typeface="Arial"/>
              </a:rPr>
              <a:t>ship’s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 spc="-345">
                <a:solidFill>
                  <a:srgbClr val="231F20"/>
                </a:solidFill>
                <a:latin typeface="Arial"/>
                <a:cs typeface="Arial"/>
              </a:rPr>
              <a:t>clock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 rot="19140000">
            <a:off x="1579749" y="2387467"/>
            <a:ext cx="664404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GMT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 spc="-15">
                <a:solidFill>
                  <a:srgbClr val="231F20"/>
                </a:solidFill>
                <a:latin typeface="Arial"/>
                <a:cs typeface="Arial"/>
              </a:rPr>
              <a:t>hours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 rot="19680000">
            <a:off x="1837252" y="2620678"/>
            <a:ext cx="531142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ship’s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 spc="-15">
                <a:solidFill>
                  <a:srgbClr val="231F20"/>
                </a:solidFill>
                <a:latin typeface="Arial"/>
                <a:cs typeface="Arial"/>
              </a:rPr>
              <a:t>clock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 rot="20160000">
            <a:off x="1873502" y="2870067"/>
            <a:ext cx="664404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GMT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dirty="0" baseline="3472" sz="1200" spc="-15">
                <a:solidFill>
                  <a:srgbClr val="231F20"/>
                </a:solidFill>
                <a:latin typeface="Arial"/>
                <a:cs typeface="Arial"/>
              </a:rPr>
              <a:t> hours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63451" y="833846"/>
            <a:ext cx="180975" cy="1600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baseline="-13071" sz="1275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600" spc="-25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933831" y="1375717"/>
            <a:ext cx="359410" cy="1600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37</a:t>
            </a:r>
            <a:r>
              <a:rPr dirty="0" baseline="18518" sz="900" spc="-15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dirty="0" sz="600" spc="-1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dirty="0" baseline="18518" sz="900" spc="-15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18518" sz="9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237310" y="1739782"/>
            <a:ext cx="243204" cy="1600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45</a:t>
            </a:r>
            <a:r>
              <a:rPr dirty="0" baseline="18518" sz="900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18518" sz="9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686027" y="2323985"/>
            <a:ext cx="243204" cy="1600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60</a:t>
            </a:r>
            <a:r>
              <a:rPr dirty="0" baseline="18518" sz="900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18518" sz="9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692986" y="5143385"/>
            <a:ext cx="305435" cy="1600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120</a:t>
            </a:r>
            <a:r>
              <a:rPr dirty="0" baseline="18518" sz="900" spc="-30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18518" sz="9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84173" y="1909117"/>
            <a:ext cx="359410" cy="1600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52</a:t>
            </a:r>
            <a:r>
              <a:rPr dirty="0" baseline="18518" sz="900" spc="-15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dirty="0" sz="600" spc="-1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dirty="0" baseline="18518" sz="900" spc="-15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18518" sz="9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2983689" y="2586445"/>
            <a:ext cx="359410" cy="1600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67</a:t>
            </a:r>
            <a:r>
              <a:rPr dirty="0" baseline="18518" sz="900" spc="-15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dirty="0" sz="600" spc="-1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dirty="0" baseline="18518" sz="900" spc="-15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18518" sz="90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2986433" y="4863985"/>
            <a:ext cx="421640" cy="1600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112</a:t>
            </a:r>
            <a:r>
              <a:rPr dirty="0" baseline="18518" sz="900" spc="-15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dirty="0" sz="600" spc="-1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dirty="0" baseline="18518" sz="900" spc="-15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18518" sz="9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2596949" y="5549785"/>
            <a:ext cx="421640" cy="1600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127</a:t>
            </a:r>
            <a:r>
              <a:rPr dirty="0" baseline="18518" sz="900" spc="-15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dirty="0" sz="600" spc="-1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dirty="0" baseline="18518" sz="900" spc="-15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18518" sz="900">
              <a:latin typeface="Arial"/>
              <a:cs typeface="Arial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304317" y="933742"/>
            <a:ext cx="2702560" cy="4652010"/>
            <a:chOff x="304317" y="933742"/>
            <a:chExt cx="2702560" cy="4652010"/>
          </a:xfrm>
        </p:grpSpPr>
        <p:sp>
          <p:nvSpPr>
            <p:cNvPr id="26" name="object 26" descr=""/>
            <p:cNvSpPr/>
            <p:nvPr/>
          </p:nvSpPr>
          <p:spPr>
            <a:xfrm>
              <a:off x="304317" y="3793845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044" y="0"/>
                  </a:moveTo>
                  <a:lnTo>
                    <a:pt x="17739" y="2282"/>
                  </a:lnTo>
                  <a:lnTo>
                    <a:pt x="8507" y="8505"/>
                  </a:lnTo>
                  <a:lnTo>
                    <a:pt x="2282" y="17734"/>
                  </a:lnTo>
                  <a:lnTo>
                    <a:pt x="0" y="29032"/>
                  </a:lnTo>
                  <a:lnTo>
                    <a:pt x="2282" y="40330"/>
                  </a:lnTo>
                  <a:lnTo>
                    <a:pt x="8507" y="49558"/>
                  </a:lnTo>
                  <a:lnTo>
                    <a:pt x="17739" y="55781"/>
                  </a:lnTo>
                  <a:lnTo>
                    <a:pt x="29044" y="58064"/>
                  </a:lnTo>
                  <a:lnTo>
                    <a:pt x="40342" y="55781"/>
                  </a:lnTo>
                  <a:lnTo>
                    <a:pt x="49571" y="49558"/>
                  </a:lnTo>
                  <a:lnTo>
                    <a:pt x="55794" y="40330"/>
                  </a:lnTo>
                  <a:lnTo>
                    <a:pt x="58077" y="29032"/>
                  </a:lnTo>
                  <a:lnTo>
                    <a:pt x="55794" y="17734"/>
                  </a:lnTo>
                  <a:lnTo>
                    <a:pt x="49571" y="8505"/>
                  </a:lnTo>
                  <a:lnTo>
                    <a:pt x="40342" y="2282"/>
                  </a:lnTo>
                  <a:lnTo>
                    <a:pt x="2904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32828" y="933742"/>
              <a:ext cx="1759585" cy="2888615"/>
            </a:xfrm>
            <a:custGeom>
              <a:avLst/>
              <a:gdLst/>
              <a:ahLst/>
              <a:cxnLst/>
              <a:rect l="l" t="t" r="r" b="b"/>
              <a:pathLst>
                <a:path w="1759585" h="2888615">
                  <a:moveTo>
                    <a:pt x="0" y="0"/>
                  </a:moveTo>
                  <a:lnTo>
                    <a:pt x="0" y="2888145"/>
                  </a:lnTo>
                </a:path>
                <a:path w="1759585" h="2888615">
                  <a:moveTo>
                    <a:pt x="1759356" y="596861"/>
                  </a:moveTo>
                  <a:lnTo>
                    <a:pt x="1168" y="288817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335127" y="1884286"/>
              <a:ext cx="1938020" cy="1938020"/>
            </a:xfrm>
            <a:custGeom>
              <a:avLst/>
              <a:gdLst/>
              <a:ahLst/>
              <a:cxnLst/>
              <a:rect l="l" t="t" r="r" b="b"/>
              <a:pathLst>
                <a:path w="1938020" h="1938020">
                  <a:moveTo>
                    <a:pt x="1937702" y="0"/>
                  </a:moveTo>
                  <a:lnTo>
                    <a:pt x="0" y="1937702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333616" y="2065185"/>
              <a:ext cx="2291715" cy="1758314"/>
            </a:xfrm>
            <a:custGeom>
              <a:avLst/>
              <a:gdLst/>
              <a:ahLst/>
              <a:cxnLst/>
              <a:rect l="l" t="t" r="r" b="b"/>
              <a:pathLst>
                <a:path w="2291715" h="1758314">
                  <a:moveTo>
                    <a:pt x="2291308" y="0"/>
                  </a:moveTo>
                  <a:lnTo>
                    <a:pt x="0" y="175820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334225" y="2453449"/>
              <a:ext cx="2372360" cy="1369695"/>
            </a:xfrm>
            <a:custGeom>
              <a:avLst/>
              <a:gdLst/>
              <a:ahLst/>
              <a:cxnLst/>
              <a:rect l="l" t="t" r="r" b="b"/>
              <a:pathLst>
                <a:path w="2372360" h="1369695">
                  <a:moveTo>
                    <a:pt x="2372067" y="0"/>
                  </a:moveTo>
                  <a:lnTo>
                    <a:pt x="0" y="1369504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334302" y="2716288"/>
              <a:ext cx="2669540" cy="2212340"/>
            </a:xfrm>
            <a:custGeom>
              <a:avLst/>
              <a:gdLst/>
              <a:ahLst/>
              <a:cxnLst/>
              <a:rect l="l" t="t" r="r" b="b"/>
              <a:pathLst>
                <a:path w="2669540" h="2212340">
                  <a:moveTo>
                    <a:pt x="2669070" y="0"/>
                  </a:moveTo>
                  <a:lnTo>
                    <a:pt x="800" y="1105268"/>
                  </a:lnTo>
                </a:path>
                <a:path w="2669540" h="2212340">
                  <a:moveTo>
                    <a:pt x="2668282" y="2211755"/>
                  </a:moveTo>
                  <a:lnTo>
                    <a:pt x="0" y="1106487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334492" y="3824300"/>
              <a:ext cx="2374265" cy="1370965"/>
            </a:xfrm>
            <a:custGeom>
              <a:avLst/>
              <a:gdLst/>
              <a:ahLst/>
              <a:cxnLst/>
              <a:rect l="l" t="t" r="r" b="b"/>
              <a:pathLst>
                <a:path w="2374265" h="1370964">
                  <a:moveTo>
                    <a:pt x="2374176" y="1370736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333616" y="3823868"/>
              <a:ext cx="2291715" cy="1758314"/>
            </a:xfrm>
            <a:custGeom>
              <a:avLst/>
              <a:gdLst/>
              <a:ahLst/>
              <a:cxnLst/>
              <a:rect l="l" t="t" r="r" b="b"/>
              <a:pathLst>
                <a:path w="2291715" h="1758314">
                  <a:moveTo>
                    <a:pt x="2291308" y="175820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 descr=""/>
          <p:cNvSpPr txBox="1"/>
          <p:nvPr/>
        </p:nvSpPr>
        <p:spPr>
          <a:xfrm rot="2700000">
            <a:off x="2300209" y="1621804"/>
            <a:ext cx="416443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275">
                <a:solidFill>
                  <a:srgbClr val="231F20"/>
                </a:solidFill>
                <a:latin typeface="Arial"/>
                <a:cs typeface="Arial"/>
              </a:rPr>
              <a:t>Zone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 rot="3540000">
            <a:off x="2776694" y="2290058"/>
            <a:ext cx="418907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baseline="3472" sz="1200" spc="-412">
                <a:solidFill>
                  <a:srgbClr val="231F20"/>
                </a:solidFill>
                <a:latin typeface="Arial"/>
                <a:cs typeface="Arial"/>
              </a:rPr>
              <a:t>Zone</a:t>
            </a:r>
            <a:r>
              <a:rPr dirty="0" baseline="3472" sz="12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4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 descr=""/>
          <p:cNvSpPr txBox="1"/>
          <p:nvPr/>
        </p:nvSpPr>
        <p:spPr>
          <a:xfrm rot="17700000">
            <a:off x="2841658" y="5264293"/>
            <a:ext cx="418291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275">
                <a:solidFill>
                  <a:srgbClr val="231F20"/>
                </a:solidFill>
                <a:latin typeface="Arial"/>
                <a:cs typeface="Arial"/>
              </a:rPr>
              <a:t>Zone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 spc="-75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dirty="0" baseline="3472" sz="12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 spc="-75">
                <a:solidFill>
                  <a:srgbClr val="231F20"/>
                </a:solidFill>
                <a:latin typeface="Arial"/>
                <a:cs typeface="Arial"/>
              </a:rPr>
              <a:t>8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 rot="1440000">
            <a:off x="1988161" y="4719498"/>
            <a:ext cx="529896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ship’s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clock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 rot="1980000">
            <a:off x="1774037" y="4970088"/>
            <a:ext cx="663776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GMT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hours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2939300" y="821514"/>
            <a:ext cx="2473325" cy="1656714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34925" indent="11430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arrangement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good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stead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navigational purposes,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endParaRPr sz="900">
              <a:latin typeface="Tahoma"/>
              <a:cs typeface="Tahoma"/>
            </a:endParaRPr>
          </a:p>
          <a:p>
            <a:pPr marL="228600" marR="8255" indent="-1397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forget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International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Date Line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runs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north–south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pole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pole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endParaRPr sz="900">
              <a:latin typeface="Tahoma"/>
              <a:cs typeface="Tahoma"/>
            </a:endParaRPr>
          </a:p>
          <a:p>
            <a:pPr marL="457200" marR="183515" indent="-10223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advances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ease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administration.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generally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follows</a:t>
            </a:r>
            <a:endParaRPr sz="900">
              <a:latin typeface="Tahoma"/>
              <a:cs typeface="Tahoma"/>
            </a:endParaRPr>
          </a:p>
          <a:p>
            <a:pPr algn="r" marL="647700" marR="5080" indent="-8953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180th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diverts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here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keep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administrators happy.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zigzag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separates</a:t>
            </a:r>
            <a:endParaRPr sz="900">
              <a:latin typeface="Tahoma"/>
              <a:cs typeface="Tahoma"/>
            </a:endParaRPr>
          </a:p>
          <a:p>
            <a:pPr marL="850900" marR="62865" indent="-64135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Alaska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Siberia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case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number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kinks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holding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Pacific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island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groups</a:t>
            </a:r>
            <a:endParaRPr sz="900">
              <a:latin typeface="Tahoma"/>
              <a:cs typeface="Tahoma"/>
            </a:endParaRPr>
          </a:p>
          <a:p>
            <a:pPr marL="952500">
              <a:lnSpc>
                <a:spcPts val="965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together.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3460127" y="2650313"/>
            <a:ext cx="1952625" cy="3188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5465">
              <a:lnSpc>
                <a:spcPct val="100000"/>
              </a:lnSpc>
              <a:spcBef>
                <a:spcPts val="100"/>
              </a:spcBef>
            </a:pPr>
            <a:r>
              <a:rPr dirty="0" sz="1200" spc="-60" b="1">
                <a:solidFill>
                  <a:srgbClr val="007DC5"/>
                </a:solidFill>
                <a:latin typeface="Tahoma"/>
                <a:cs typeface="Tahoma"/>
              </a:rPr>
              <a:t>STANDARD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TIME</a:t>
            </a:r>
            <a:endParaRPr sz="1200">
              <a:latin typeface="Tahoma"/>
              <a:cs typeface="Tahoma"/>
            </a:endParaRPr>
          </a:p>
          <a:p>
            <a:pPr marL="608965" marR="5080" indent="-12700">
              <a:lnSpc>
                <a:spcPts val="980"/>
              </a:lnSpc>
              <a:spcBef>
                <a:spcPts val="93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order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best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the local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electricity supplies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extending daylight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evenings,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many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countries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choose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(or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even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hours)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their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zone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during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summer.</a:t>
            </a:r>
            <a:endParaRPr sz="900">
              <a:latin typeface="Tahoma"/>
              <a:cs typeface="Tahoma"/>
            </a:endParaRPr>
          </a:p>
          <a:p>
            <a:pPr marL="532765" marR="21590" indent="215265">
              <a:lnSpc>
                <a:spcPts val="980"/>
              </a:lnSpc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arrangements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purely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domestic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relevance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astro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navigator,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but if you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setting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sail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voyage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country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operating</a:t>
            </a:r>
            <a:endParaRPr sz="900">
              <a:latin typeface="Tahoma"/>
              <a:cs typeface="Tahoma"/>
            </a:endParaRPr>
          </a:p>
          <a:p>
            <a:pPr marL="368300" marR="18415" indent="126364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arrangement,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don’t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forget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ship’s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clock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something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sensible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leave,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endParaRPr sz="900">
              <a:latin typeface="Tahoma"/>
              <a:cs typeface="Tahoma"/>
            </a:endParaRPr>
          </a:p>
          <a:p>
            <a:pPr marL="304800">
              <a:lnSpc>
                <a:spcPts val="915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debacle.</a:t>
            </a:r>
            <a:endParaRPr sz="900">
              <a:latin typeface="Tahoma"/>
              <a:cs typeface="Tahoma"/>
            </a:endParaRPr>
          </a:p>
          <a:p>
            <a:pPr marL="177800" marR="58419" indent="177800">
              <a:lnSpc>
                <a:spcPts val="980"/>
              </a:lnSpc>
              <a:spcBef>
                <a:spcPts val="6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important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aware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standard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arrive</a:t>
            </a:r>
            <a:endParaRPr sz="900">
              <a:latin typeface="Tahoma"/>
              <a:cs typeface="Tahoma"/>
            </a:endParaRPr>
          </a:p>
          <a:p>
            <a:pPr marL="12700" marR="158115" indent="889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caught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that greatest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disasters: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step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ashore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3244214" y="5800204"/>
            <a:ext cx="2100580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114300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after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crossing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ocean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discover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pubs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shut.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2939300" y="6259652"/>
            <a:ext cx="2444115" cy="1819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75" b="1">
                <a:solidFill>
                  <a:srgbClr val="007DC5"/>
                </a:solidFill>
                <a:latin typeface="Tahoma"/>
                <a:cs typeface="Tahoma"/>
              </a:rPr>
              <a:t>NAVIGATION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CLOCK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mental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block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questions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sea,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all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problems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solved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referring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clock,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keep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GMT.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Even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actually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quartz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wristwatch,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always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back-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clock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somewhere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board.</a:t>
            </a:r>
            <a:endParaRPr sz="900">
              <a:latin typeface="Tahoma"/>
              <a:cs typeface="Tahoma"/>
            </a:endParaRPr>
          </a:p>
          <a:p>
            <a:pPr marL="12700" marR="4953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Personally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keep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wristwatch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boat,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usually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ship’s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mind blows 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fuse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while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thrashing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windward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am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dog tired,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refer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clock 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up on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GMT.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311299" y="6804953"/>
            <a:ext cx="2446020" cy="129603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 marR="118110">
              <a:lnSpc>
                <a:spcPts val="980"/>
              </a:lnSpc>
              <a:spcBef>
                <a:spcPts val="315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Change</a:t>
            </a:r>
            <a:r>
              <a:rPr dirty="0" sz="1000" spc="-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1000" spc="-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date and</a:t>
            </a:r>
            <a:r>
              <a:rPr dirty="0" sz="1000" spc="-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spc="-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 b="1">
                <a:solidFill>
                  <a:srgbClr val="231F20"/>
                </a:solidFill>
                <a:latin typeface="Tahoma"/>
                <a:cs typeface="Tahoma"/>
              </a:rPr>
              <a:t>International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Date</a:t>
            </a:r>
            <a:r>
              <a:rPr dirty="0" sz="1000" spc="-4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Watch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arises,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tackle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logically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present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problem.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Let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us assume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8.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1830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zone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(ZT)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25th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March.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GMT?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8,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1830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ZT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come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2630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25th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March.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Obviously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means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0230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 on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26th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March.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That’s better.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34718" y="2824162"/>
            <a:ext cx="4587240" cy="5812155"/>
            <a:chOff x="1534718" y="2824162"/>
            <a:chExt cx="4587240" cy="581215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4718" y="2824162"/>
              <a:ext cx="4586681" cy="581183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709456" y="3986339"/>
              <a:ext cx="3412490" cy="4650105"/>
            </a:xfrm>
            <a:custGeom>
              <a:avLst/>
              <a:gdLst/>
              <a:ahLst/>
              <a:cxnLst/>
              <a:rect l="l" t="t" r="r" b="b"/>
              <a:pathLst>
                <a:path w="3412490" h="4650105">
                  <a:moveTo>
                    <a:pt x="2787599" y="0"/>
                  </a:moveTo>
                  <a:lnTo>
                    <a:pt x="2739080" y="413"/>
                  </a:lnTo>
                  <a:lnTo>
                    <a:pt x="2690761" y="1650"/>
                  </a:lnTo>
                  <a:lnTo>
                    <a:pt x="2642649" y="3703"/>
                  </a:lnTo>
                  <a:lnTo>
                    <a:pt x="2594752" y="6566"/>
                  </a:lnTo>
                  <a:lnTo>
                    <a:pt x="2547074" y="10232"/>
                  </a:lnTo>
                  <a:lnTo>
                    <a:pt x="2499625" y="14694"/>
                  </a:lnTo>
                  <a:lnTo>
                    <a:pt x="2452409" y="19945"/>
                  </a:lnTo>
                  <a:lnTo>
                    <a:pt x="2405434" y="25980"/>
                  </a:lnTo>
                  <a:lnTo>
                    <a:pt x="2358706" y="32791"/>
                  </a:lnTo>
                  <a:lnTo>
                    <a:pt x="2312232" y="40371"/>
                  </a:lnTo>
                  <a:lnTo>
                    <a:pt x="2266019" y="48714"/>
                  </a:lnTo>
                  <a:lnTo>
                    <a:pt x="2220073" y="57813"/>
                  </a:lnTo>
                  <a:lnTo>
                    <a:pt x="2174401" y="67661"/>
                  </a:lnTo>
                  <a:lnTo>
                    <a:pt x="2129011" y="78252"/>
                  </a:lnTo>
                  <a:lnTo>
                    <a:pt x="2083907" y="89580"/>
                  </a:lnTo>
                  <a:lnTo>
                    <a:pt x="2039098" y="101636"/>
                  </a:lnTo>
                  <a:lnTo>
                    <a:pt x="1994590" y="114415"/>
                  </a:lnTo>
                  <a:lnTo>
                    <a:pt x="1950389" y="127910"/>
                  </a:lnTo>
                  <a:lnTo>
                    <a:pt x="1906503" y="142115"/>
                  </a:lnTo>
                  <a:lnTo>
                    <a:pt x="1862938" y="157022"/>
                  </a:lnTo>
                  <a:lnTo>
                    <a:pt x="1819700" y="172624"/>
                  </a:lnTo>
                  <a:lnTo>
                    <a:pt x="1776797" y="188916"/>
                  </a:lnTo>
                  <a:lnTo>
                    <a:pt x="1734235" y="205891"/>
                  </a:lnTo>
                  <a:lnTo>
                    <a:pt x="1692020" y="223541"/>
                  </a:lnTo>
                  <a:lnTo>
                    <a:pt x="1650160" y="241860"/>
                  </a:lnTo>
                  <a:lnTo>
                    <a:pt x="1608661" y="260841"/>
                  </a:lnTo>
                  <a:lnTo>
                    <a:pt x="1567530" y="280479"/>
                  </a:lnTo>
                  <a:lnTo>
                    <a:pt x="1526774" y="300765"/>
                  </a:lnTo>
                  <a:lnTo>
                    <a:pt x="1486398" y="321694"/>
                  </a:lnTo>
                  <a:lnTo>
                    <a:pt x="1446411" y="343258"/>
                  </a:lnTo>
                  <a:lnTo>
                    <a:pt x="1406818" y="365451"/>
                  </a:lnTo>
                  <a:lnTo>
                    <a:pt x="1367627" y="388266"/>
                  </a:lnTo>
                  <a:lnTo>
                    <a:pt x="1328843" y="411697"/>
                  </a:lnTo>
                  <a:lnTo>
                    <a:pt x="1290475" y="435736"/>
                  </a:lnTo>
                  <a:lnTo>
                    <a:pt x="1252527" y="460378"/>
                  </a:lnTo>
                  <a:lnTo>
                    <a:pt x="1215008" y="485615"/>
                  </a:lnTo>
                  <a:lnTo>
                    <a:pt x="1177923" y="511441"/>
                  </a:lnTo>
                  <a:lnTo>
                    <a:pt x="1141280" y="537849"/>
                  </a:lnTo>
                  <a:lnTo>
                    <a:pt x="1105086" y="564832"/>
                  </a:lnTo>
                  <a:lnTo>
                    <a:pt x="1069346" y="592384"/>
                  </a:lnTo>
                  <a:lnTo>
                    <a:pt x="1034067" y="620498"/>
                  </a:lnTo>
                  <a:lnTo>
                    <a:pt x="999257" y="649168"/>
                  </a:lnTo>
                  <a:lnTo>
                    <a:pt x="964922" y="678385"/>
                  </a:lnTo>
                  <a:lnTo>
                    <a:pt x="931068" y="708145"/>
                  </a:lnTo>
                  <a:lnTo>
                    <a:pt x="897703" y="738440"/>
                  </a:lnTo>
                  <a:lnTo>
                    <a:pt x="864832" y="769263"/>
                  </a:lnTo>
                  <a:lnTo>
                    <a:pt x="832464" y="800608"/>
                  </a:lnTo>
                  <a:lnTo>
                    <a:pt x="800604" y="832469"/>
                  </a:lnTo>
                  <a:lnTo>
                    <a:pt x="769259" y="864837"/>
                  </a:lnTo>
                  <a:lnTo>
                    <a:pt x="738435" y="897708"/>
                  </a:lnTo>
                  <a:lnTo>
                    <a:pt x="708141" y="931073"/>
                  </a:lnTo>
                  <a:lnTo>
                    <a:pt x="678381" y="964927"/>
                  </a:lnTo>
                  <a:lnTo>
                    <a:pt x="649163" y="999262"/>
                  </a:lnTo>
                  <a:lnTo>
                    <a:pt x="620494" y="1034072"/>
                  </a:lnTo>
                  <a:lnTo>
                    <a:pt x="592381" y="1069351"/>
                  </a:lnTo>
                  <a:lnTo>
                    <a:pt x="564829" y="1105091"/>
                  </a:lnTo>
                  <a:lnTo>
                    <a:pt x="537846" y="1141286"/>
                  </a:lnTo>
                  <a:lnTo>
                    <a:pt x="511438" y="1177929"/>
                  </a:lnTo>
                  <a:lnTo>
                    <a:pt x="485612" y="1215014"/>
                  </a:lnTo>
                  <a:lnTo>
                    <a:pt x="460375" y="1252533"/>
                  </a:lnTo>
                  <a:lnTo>
                    <a:pt x="435733" y="1290480"/>
                  </a:lnTo>
                  <a:lnTo>
                    <a:pt x="411694" y="1328849"/>
                  </a:lnTo>
                  <a:lnTo>
                    <a:pt x="388263" y="1367632"/>
                  </a:lnTo>
                  <a:lnTo>
                    <a:pt x="365448" y="1406824"/>
                  </a:lnTo>
                  <a:lnTo>
                    <a:pt x="343255" y="1446417"/>
                  </a:lnTo>
                  <a:lnTo>
                    <a:pt x="321691" y="1486404"/>
                  </a:lnTo>
                  <a:lnTo>
                    <a:pt x="300763" y="1526779"/>
                  </a:lnTo>
                  <a:lnTo>
                    <a:pt x="280477" y="1567536"/>
                  </a:lnTo>
                  <a:lnTo>
                    <a:pt x="260839" y="1608667"/>
                  </a:lnTo>
                  <a:lnTo>
                    <a:pt x="241858" y="1650166"/>
                  </a:lnTo>
                  <a:lnTo>
                    <a:pt x="223539" y="1692026"/>
                  </a:lnTo>
                  <a:lnTo>
                    <a:pt x="205889" y="1734240"/>
                  </a:lnTo>
                  <a:lnTo>
                    <a:pt x="188915" y="1776802"/>
                  </a:lnTo>
                  <a:lnTo>
                    <a:pt x="172623" y="1819705"/>
                  </a:lnTo>
                  <a:lnTo>
                    <a:pt x="157020" y="1862943"/>
                  </a:lnTo>
                  <a:lnTo>
                    <a:pt x="142114" y="1906508"/>
                  </a:lnTo>
                  <a:lnTo>
                    <a:pt x="127909" y="1950394"/>
                  </a:lnTo>
                  <a:lnTo>
                    <a:pt x="114414" y="1994595"/>
                  </a:lnTo>
                  <a:lnTo>
                    <a:pt x="101635" y="2039103"/>
                  </a:lnTo>
                  <a:lnTo>
                    <a:pt x="89579" y="2083912"/>
                  </a:lnTo>
                  <a:lnTo>
                    <a:pt x="78252" y="2129015"/>
                  </a:lnTo>
                  <a:lnTo>
                    <a:pt x="67661" y="2174405"/>
                  </a:lnTo>
                  <a:lnTo>
                    <a:pt x="57812" y="2220077"/>
                  </a:lnTo>
                  <a:lnTo>
                    <a:pt x="48713" y="2266022"/>
                  </a:lnTo>
                  <a:lnTo>
                    <a:pt x="40370" y="2312235"/>
                  </a:lnTo>
                  <a:lnTo>
                    <a:pt x="32790" y="2358709"/>
                  </a:lnTo>
                  <a:lnTo>
                    <a:pt x="25980" y="2405436"/>
                  </a:lnTo>
                  <a:lnTo>
                    <a:pt x="19945" y="2452411"/>
                  </a:lnTo>
                  <a:lnTo>
                    <a:pt x="14694" y="2499627"/>
                  </a:lnTo>
                  <a:lnTo>
                    <a:pt x="10232" y="2547076"/>
                  </a:lnTo>
                  <a:lnTo>
                    <a:pt x="6566" y="2594753"/>
                  </a:lnTo>
                  <a:lnTo>
                    <a:pt x="3703" y="2642650"/>
                  </a:lnTo>
                  <a:lnTo>
                    <a:pt x="1650" y="2690762"/>
                  </a:lnTo>
                  <a:lnTo>
                    <a:pt x="413" y="2739080"/>
                  </a:lnTo>
                  <a:lnTo>
                    <a:pt x="0" y="2787599"/>
                  </a:lnTo>
                  <a:lnTo>
                    <a:pt x="413" y="2836117"/>
                  </a:lnTo>
                  <a:lnTo>
                    <a:pt x="1650" y="2884436"/>
                  </a:lnTo>
                  <a:lnTo>
                    <a:pt x="3703" y="2932547"/>
                  </a:lnTo>
                  <a:lnTo>
                    <a:pt x="6566" y="2980444"/>
                  </a:lnTo>
                  <a:lnTo>
                    <a:pt x="10232" y="3028121"/>
                  </a:lnTo>
                  <a:lnTo>
                    <a:pt x="14694" y="3075570"/>
                  </a:lnTo>
                  <a:lnTo>
                    <a:pt x="19945" y="3122786"/>
                  </a:lnTo>
                  <a:lnTo>
                    <a:pt x="25980" y="3169761"/>
                  </a:lnTo>
                  <a:lnTo>
                    <a:pt x="32790" y="3216488"/>
                  </a:lnTo>
                  <a:lnTo>
                    <a:pt x="40370" y="3262962"/>
                  </a:lnTo>
                  <a:lnTo>
                    <a:pt x="48713" y="3309175"/>
                  </a:lnTo>
                  <a:lnTo>
                    <a:pt x="57812" y="3355120"/>
                  </a:lnTo>
                  <a:lnTo>
                    <a:pt x="67661" y="3400792"/>
                  </a:lnTo>
                  <a:lnTo>
                    <a:pt x="78252" y="3446182"/>
                  </a:lnTo>
                  <a:lnTo>
                    <a:pt x="89579" y="3491285"/>
                  </a:lnTo>
                  <a:lnTo>
                    <a:pt x="101635" y="3536094"/>
                  </a:lnTo>
                  <a:lnTo>
                    <a:pt x="114414" y="3580602"/>
                  </a:lnTo>
                  <a:lnTo>
                    <a:pt x="127909" y="3624802"/>
                  </a:lnTo>
                  <a:lnTo>
                    <a:pt x="142114" y="3668688"/>
                  </a:lnTo>
                  <a:lnTo>
                    <a:pt x="157020" y="3712253"/>
                  </a:lnTo>
                  <a:lnTo>
                    <a:pt x="172623" y="3755491"/>
                  </a:lnTo>
                  <a:lnTo>
                    <a:pt x="188915" y="3798394"/>
                  </a:lnTo>
                  <a:lnTo>
                    <a:pt x="205889" y="3840956"/>
                  </a:lnTo>
                  <a:lnTo>
                    <a:pt x="223539" y="3883170"/>
                  </a:lnTo>
                  <a:lnTo>
                    <a:pt x="241858" y="3925030"/>
                  </a:lnTo>
                  <a:lnTo>
                    <a:pt x="260839" y="3966528"/>
                  </a:lnTo>
                  <a:lnTo>
                    <a:pt x="280477" y="4007659"/>
                  </a:lnTo>
                  <a:lnTo>
                    <a:pt x="300763" y="4048415"/>
                  </a:lnTo>
                  <a:lnTo>
                    <a:pt x="321691" y="4088791"/>
                  </a:lnTo>
                  <a:lnTo>
                    <a:pt x="343255" y="4128778"/>
                  </a:lnTo>
                  <a:lnTo>
                    <a:pt x="365448" y="4168370"/>
                  </a:lnTo>
                  <a:lnTo>
                    <a:pt x="388263" y="4207562"/>
                  </a:lnTo>
                  <a:lnTo>
                    <a:pt x="411694" y="4246345"/>
                  </a:lnTo>
                  <a:lnTo>
                    <a:pt x="435733" y="4284713"/>
                  </a:lnTo>
                  <a:lnTo>
                    <a:pt x="460375" y="4322661"/>
                  </a:lnTo>
                  <a:lnTo>
                    <a:pt x="485612" y="4360180"/>
                  </a:lnTo>
                  <a:lnTo>
                    <a:pt x="511438" y="4397264"/>
                  </a:lnTo>
                  <a:lnTo>
                    <a:pt x="537846" y="4433907"/>
                  </a:lnTo>
                  <a:lnTo>
                    <a:pt x="564829" y="4470102"/>
                  </a:lnTo>
                  <a:lnTo>
                    <a:pt x="592381" y="4505842"/>
                  </a:lnTo>
                  <a:lnTo>
                    <a:pt x="620494" y="4541120"/>
                  </a:lnTo>
                  <a:lnTo>
                    <a:pt x="649163" y="4575930"/>
                  </a:lnTo>
                  <a:lnTo>
                    <a:pt x="678381" y="4610265"/>
                  </a:lnTo>
                  <a:lnTo>
                    <a:pt x="713172" y="4649660"/>
                  </a:lnTo>
                  <a:lnTo>
                    <a:pt x="3411944" y="70265"/>
                  </a:lnTo>
                  <a:lnTo>
                    <a:pt x="3355113" y="57813"/>
                  </a:lnTo>
                  <a:lnTo>
                    <a:pt x="3309168" y="48714"/>
                  </a:lnTo>
                  <a:lnTo>
                    <a:pt x="3262956" y="40371"/>
                  </a:lnTo>
                  <a:lnTo>
                    <a:pt x="3216483" y="32791"/>
                  </a:lnTo>
                  <a:lnTo>
                    <a:pt x="3169756" y="25980"/>
                  </a:lnTo>
                  <a:lnTo>
                    <a:pt x="3122781" y="19945"/>
                  </a:lnTo>
                  <a:lnTo>
                    <a:pt x="3075566" y="14694"/>
                  </a:lnTo>
                  <a:lnTo>
                    <a:pt x="3028118" y="10232"/>
                  </a:lnTo>
                  <a:lnTo>
                    <a:pt x="2980441" y="6566"/>
                  </a:lnTo>
                  <a:lnTo>
                    <a:pt x="2932545" y="3703"/>
                  </a:lnTo>
                  <a:lnTo>
                    <a:pt x="2884434" y="1650"/>
                  </a:lnTo>
                  <a:lnTo>
                    <a:pt x="2836117" y="413"/>
                  </a:lnTo>
                  <a:lnTo>
                    <a:pt x="2787599" y="0"/>
                  </a:lnTo>
                  <a:close/>
                </a:path>
              </a:pathLst>
            </a:custGeom>
            <a:solidFill>
              <a:srgbClr val="0091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539210" y="4510100"/>
              <a:ext cx="2515870" cy="2515870"/>
            </a:xfrm>
            <a:custGeom>
              <a:avLst/>
              <a:gdLst/>
              <a:ahLst/>
              <a:cxnLst/>
              <a:rect l="l" t="t" r="r" b="b"/>
              <a:pathLst>
                <a:path w="2515870" h="2515870">
                  <a:moveTo>
                    <a:pt x="1257909" y="0"/>
                  </a:moveTo>
                  <a:lnTo>
                    <a:pt x="1209659" y="908"/>
                  </a:lnTo>
                  <a:lnTo>
                    <a:pt x="1161869" y="3611"/>
                  </a:lnTo>
                  <a:lnTo>
                    <a:pt x="1114571" y="8077"/>
                  </a:lnTo>
                  <a:lnTo>
                    <a:pt x="1067797" y="14273"/>
                  </a:lnTo>
                  <a:lnTo>
                    <a:pt x="1021580" y="22166"/>
                  </a:lnTo>
                  <a:lnTo>
                    <a:pt x="975953" y="31724"/>
                  </a:lnTo>
                  <a:lnTo>
                    <a:pt x="930948" y="42913"/>
                  </a:lnTo>
                  <a:lnTo>
                    <a:pt x="886598" y="55703"/>
                  </a:lnTo>
                  <a:lnTo>
                    <a:pt x="842935" y="70059"/>
                  </a:lnTo>
                  <a:lnTo>
                    <a:pt x="799993" y="85950"/>
                  </a:lnTo>
                  <a:lnTo>
                    <a:pt x="757802" y="103342"/>
                  </a:lnTo>
                  <a:lnTo>
                    <a:pt x="716397" y="122204"/>
                  </a:lnTo>
                  <a:lnTo>
                    <a:pt x="675810" y="142502"/>
                  </a:lnTo>
                  <a:lnTo>
                    <a:pt x="636073" y="164205"/>
                  </a:lnTo>
                  <a:lnTo>
                    <a:pt x="597219" y="187279"/>
                  </a:lnTo>
                  <a:lnTo>
                    <a:pt x="559280" y="211692"/>
                  </a:lnTo>
                  <a:lnTo>
                    <a:pt x="522289" y="237411"/>
                  </a:lnTo>
                  <a:lnTo>
                    <a:pt x="486279" y="264404"/>
                  </a:lnTo>
                  <a:lnTo>
                    <a:pt x="451282" y="292638"/>
                  </a:lnTo>
                  <a:lnTo>
                    <a:pt x="417331" y="322080"/>
                  </a:lnTo>
                  <a:lnTo>
                    <a:pt x="384458" y="352699"/>
                  </a:lnTo>
                  <a:lnTo>
                    <a:pt x="352696" y="384461"/>
                  </a:lnTo>
                  <a:lnTo>
                    <a:pt x="322077" y="417334"/>
                  </a:lnTo>
                  <a:lnTo>
                    <a:pt x="292635" y="451285"/>
                  </a:lnTo>
                  <a:lnTo>
                    <a:pt x="264401" y="486282"/>
                  </a:lnTo>
                  <a:lnTo>
                    <a:pt x="237408" y="522292"/>
                  </a:lnTo>
                  <a:lnTo>
                    <a:pt x="211689" y="559283"/>
                  </a:lnTo>
                  <a:lnTo>
                    <a:pt x="187276" y="597221"/>
                  </a:lnTo>
                  <a:lnTo>
                    <a:pt x="164203" y="636075"/>
                  </a:lnTo>
                  <a:lnTo>
                    <a:pt x="142500" y="675811"/>
                  </a:lnTo>
                  <a:lnTo>
                    <a:pt x="122202" y="716398"/>
                  </a:lnTo>
                  <a:lnTo>
                    <a:pt x="103341" y="757803"/>
                  </a:lnTo>
                  <a:lnTo>
                    <a:pt x="85948" y="799992"/>
                  </a:lnTo>
                  <a:lnTo>
                    <a:pt x="70058" y="842934"/>
                  </a:lnTo>
                  <a:lnTo>
                    <a:pt x="55702" y="886596"/>
                  </a:lnTo>
                  <a:lnTo>
                    <a:pt x="42913" y="930945"/>
                  </a:lnTo>
                  <a:lnTo>
                    <a:pt x="31723" y="975949"/>
                  </a:lnTo>
                  <a:lnTo>
                    <a:pt x="22165" y="1021575"/>
                  </a:lnTo>
                  <a:lnTo>
                    <a:pt x="14273" y="1067790"/>
                  </a:lnTo>
                  <a:lnTo>
                    <a:pt x="8077" y="1114563"/>
                  </a:lnTo>
                  <a:lnTo>
                    <a:pt x="3611" y="1161860"/>
                  </a:lnTo>
                  <a:lnTo>
                    <a:pt x="908" y="1209648"/>
                  </a:lnTo>
                  <a:lnTo>
                    <a:pt x="0" y="1257896"/>
                  </a:lnTo>
                  <a:lnTo>
                    <a:pt x="908" y="1306146"/>
                  </a:lnTo>
                  <a:lnTo>
                    <a:pt x="3611" y="1353936"/>
                  </a:lnTo>
                  <a:lnTo>
                    <a:pt x="8077" y="1401234"/>
                  </a:lnTo>
                  <a:lnTo>
                    <a:pt x="14273" y="1448008"/>
                  </a:lnTo>
                  <a:lnTo>
                    <a:pt x="22165" y="1494225"/>
                  </a:lnTo>
                  <a:lnTo>
                    <a:pt x="31723" y="1539851"/>
                  </a:lnTo>
                  <a:lnTo>
                    <a:pt x="42913" y="1584856"/>
                  </a:lnTo>
                  <a:lnTo>
                    <a:pt x="55702" y="1629205"/>
                  </a:lnTo>
                  <a:lnTo>
                    <a:pt x="70058" y="1672867"/>
                  </a:lnTo>
                  <a:lnTo>
                    <a:pt x="85948" y="1715809"/>
                  </a:lnTo>
                  <a:lnTo>
                    <a:pt x="103341" y="1757999"/>
                  </a:lnTo>
                  <a:lnTo>
                    <a:pt x="122202" y="1799403"/>
                  </a:lnTo>
                  <a:lnTo>
                    <a:pt x="142500" y="1839990"/>
                  </a:lnTo>
                  <a:lnTo>
                    <a:pt x="164203" y="1879726"/>
                  </a:lnTo>
                  <a:lnTo>
                    <a:pt x="187276" y="1918579"/>
                  </a:lnTo>
                  <a:lnTo>
                    <a:pt x="211689" y="1956517"/>
                  </a:lnTo>
                  <a:lnTo>
                    <a:pt x="237408" y="1993507"/>
                  </a:lnTo>
                  <a:lnTo>
                    <a:pt x="264401" y="2029517"/>
                  </a:lnTo>
                  <a:lnTo>
                    <a:pt x="292635" y="2064513"/>
                  </a:lnTo>
                  <a:lnTo>
                    <a:pt x="322077" y="2098463"/>
                  </a:lnTo>
                  <a:lnTo>
                    <a:pt x="352696" y="2131335"/>
                  </a:lnTo>
                  <a:lnTo>
                    <a:pt x="384458" y="2163096"/>
                  </a:lnTo>
                  <a:lnTo>
                    <a:pt x="417331" y="2193714"/>
                  </a:lnTo>
                  <a:lnTo>
                    <a:pt x="451282" y="2223156"/>
                  </a:lnTo>
                  <a:lnTo>
                    <a:pt x="486279" y="2251389"/>
                  </a:lnTo>
                  <a:lnTo>
                    <a:pt x="522289" y="2278381"/>
                  </a:lnTo>
                  <a:lnTo>
                    <a:pt x="559280" y="2304099"/>
                  </a:lnTo>
                  <a:lnTo>
                    <a:pt x="597219" y="2328511"/>
                  </a:lnTo>
                  <a:lnTo>
                    <a:pt x="636073" y="2351584"/>
                  </a:lnTo>
                  <a:lnTo>
                    <a:pt x="675810" y="2373285"/>
                  </a:lnTo>
                  <a:lnTo>
                    <a:pt x="716397" y="2393583"/>
                  </a:lnTo>
                  <a:lnTo>
                    <a:pt x="757802" y="2412444"/>
                  </a:lnTo>
                  <a:lnTo>
                    <a:pt x="799993" y="2429835"/>
                  </a:lnTo>
                  <a:lnTo>
                    <a:pt x="842935" y="2445725"/>
                  </a:lnTo>
                  <a:lnTo>
                    <a:pt x="886598" y="2460081"/>
                  </a:lnTo>
                  <a:lnTo>
                    <a:pt x="930948" y="2472869"/>
                  </a:lnTo>
                  <a:lnTo>
                    <a:pt x="975953" y="2484059"/>
                  </a:lnTo>
                  <a:lnTo>
                    <a:pt x="1021580" y="2493616"/>
                  </a:lnTo>
                  <a:lnTo>
                    <a:pt x="1067797" y="2501508"/>
                  </a:lnTo>
                  <a:lnTo>
                    <a:pt x="1114571" y="2507704"/>
                  </a:lnTo>
                  <a:lnTo>
                    <a:pt x="1161869" y="2512169"/>
                  </a:lnTo>
                  <a:lnTo>
                    <a:pt x="1209659" y="2514872"/>
                  </a:lnTo>
                  <a:lnTo>
                    <a:pt x="1257909" y="2515781"/>
                  </a:lnTo>
                  <a:lnTo>
                    <a:pt x="1306156" y="2514872"/>
                  </a:lnTo>
                  <a:lnTo>
                    <a:pt x="1353944" y="2512169"/>
                  </a:lnTo>
                  <a:lnTo>
                    <a:pt x="1401240" y="2507704"/>
                  </a:lnTo>
                  <a:lnTo>
                    <a:pt x="1448012" y="2501508"/>
                  </a:lnTo>
                  <a:lnTo>
                    <a:pt x="1494227" y="2493616"/>
                  </a:lnTo>
                  <a:lnTo>
                    <a:pt x="1539853" y="2484059"/>
                  </a:lnTo>
                  <a:lnTo>
                    <a:pt x="1584856" y="2472869"/>
                  </a:lnTo>
                  <a:lnTo>
                    <a:pt x="1629205" y="2460081"/>
                  </a:lnTo>
                  <a:lnTo>
                    <a:pt x="1672867" y="2445725"/>
                  </a:lnTo>
                  <a:lnTo>
                    <a:pt x="1715808" y="2429835"/>
                  </a:lnTo>
                  <a:lnTo>
                    <a:pt x="1757997" y="2412444"/>
                  </a:lnTo>
                  <a:lnTo>
                    <a:pt x="1799402" y="2393583"/>
                  </a:lnTo>
                  <a:lnTo>
                    <a:pt x="1839988" y="2373285"/>
                  </a:lnTo>
                  <a:lnTo>
                    <a:pt x="1879725" y="2351584"/>
                  </a:lnTo>
                  <a:lnTo>
                    <a:pt x="1918579" y="2328511"/>
                  </a:lnTo>
                  <a:lnTo>
                    <a:pt x="1956517" y="2304099"/>
                  </a:lnTo>
                  <a:lnTo>
                    <a:pt x="1993508" y="2278381"/>
                  </a:lnTo>
                  <a:lnTo>
                    <a:pt x="2029518" y="2251389"/>
                  </a:lnTo>
                  <a:lnTo>
                    <a:pt x="2064515" y="2223156"/>
                  </a:lnTo>
                  <a:lnTo>
                    <a:pt x="2098466" y="2193714"/>
                  </a:lnTo>
                  <a:lnTo>
                    <a:pt x="2131339" y="2163096"/>
                  </a:lnTo>
                  <a:lnTo>
                    <a:pt x="2163102" y="2131335"/>
                  </a:lnTo>
                  <a:lnTo>
                    <a:pt x="2193721" y="2098463"/>
                  </a:lnTo>
                  <a:lnTo>
                    <a:pt x="2223164" y="2064513"/>
                  </a:lnTo>
                  <a:lnTo>
                    <a:pt x="2251398" y="2029517"/>
                  </a:lnTo>
                  <a:lnTo>
                    <a:pt x="2278391" y="1993507"/>
                  </a:lnTo>
                  <a:lnTo>
                    <a:pt x="2304111" y="1956517"/>
                  </a:lnTo>
                  <a:lnTo>
                    <a:pt x="2328524" y="1918579"/>
                  </a:lnTo>
                  <a:lnTo>
                    <a:pt x="2351598" y="1879726"/>
                  </a:lnTo>
                  <a:lnTo>
                    <a:pt x="2373301" y="1839990"/>
                  </a:lnTo>
                  <a:lnTo>
                    <a:pt x="2393599" y="1799403"/>
                  </a:lnTo>
                  <a:lnTo>
                    <a:pt x="2412461" y="1757999"/>
                  </a:lnTo>
                  <a:lnTo>
                    <a:pt x="2429854" y="1715809"/>
                  </a:lnTo>
                  <a:lnTo>
                    <a:pt x="2445745" y="1672867"/>
                  </a:lnTo>
                  <a:lnTo>
                    <a:pt x="2460102" y="1629205"/>
                  </a:lnTo>
                  <a:lnTo>
                    <a:pt x="2472891" y="1584856"/>
                  </a:lnTo>
                  <a:lnTo>
                    <a:pt x="2484081" y="1539851"/>
                  </a:lnTo>
                  <a:lnTo>
                    <a:pt x="2493639" y="1494225"/>
                  </a:lnTo>
                  <a:lnTo>
                    <a:pt x="2501532" y="1448008"/>
                  </a:lnTo>
                  <a:lnTo>
                    <a:pt x="2507728" y="1401234"/>
                  </a:lnTo>
                  <a:lnTo>
                    <a:pt x="2512194" y="1353936"/>
                  </a:lnTo>
                  <a:lnTo>
                    <a:pt x="2514898" y="1306146"/>
                  </a:lnTo>
                  <a:lnTo>
                    <a:pt x="2515806" y="1257896"/>
                  </a:lnTo>
                  <a:lnTo>
                    <a:pt x="2514898" y="1209648"/>
                  </a:lnTo>
                  <a:lnTo>
                    <a:pt x="2512194" y="1161860"/>
                  </a:lnTo>
                  <a:lnTo>
                    <a:pt x="2507728" y="1114563"/>
                  </a:lnTo>
                  <a:lnTo>
                    <a:pt x="2501532" y="1067790"/>
                  </a:lnTo>
                  <a:lnTo>
                    <a:pt x="2493639" y="1021575"/>
                  </a:lnTo>
                  <a:lnTo>
                    <a:pt x="2484081" y="975949"/>
                  </a:lnTo>
                  <a:lnTo>
                    <a:pt x="2472891" y="930945"/>
                  </a:lnTo>
                  <a:lnTo>
                    <a:pt x="2460102" y="886596"/>
                  </a:lnTo>
                  <a:lnTo>
                    <a:pt x="2445745" y="842934"/>
                  </a:lnTo>
                  <a:lnTo>
                    <a:pt x="2429854" y="799992"/>
                  </a:lnTo>
                  <a:lnTo>
                    <a:pt x="2412461" y="757803"/>
                  </a:lnTo>
                  <a:lnTo>
                    <a:pt x="2393599" y="716398"/>
                  </a:lnTo>
                  <a:lnTo>
                    <a:pt x="2373301" y="675811"/>
                  </a:lnTo>
                  <a:lnTo>
                    <a:pt x="2351598" y="636075"/>
                  </a:lnTo>
                  <a:lnTo>
                    <a:pt x="2328524" y="597221"/>
                  </a:lnTo>
                  <a:lnTo>
                    <a:pt x="2304111" y="559283"/>
                  </a:lnTo>
                  <a:lnTo>
                    <a:pt x="2278391" y="522292"/>
                  </a:lnTo>
                  <a:lnTo>
                    <a:pt x="2251398" y="486282"/>
                  </a:lnTo>
                  <a:lnTo>
                    <a:pt x="2223164" y="451285"/>
                  </a:lnTo>
                  <a:lnTo>
                    <a:pt x="2193721" y="417334"/>
                  </a:lnTo>
                  <a:lnTo>
                    <a:pt x="2163102" y="384461"/>
                  </a:lnTo>
                  <a:lnTo>
                    <a:pt x="2131339" y="352699"/>
                  </a:lnTo>
                  <a:lnTo>
                    <a:pt x="2098466" y="322080"/>
                  </a:lnTo>
                  <a:lnTo>
                    <a:pt x="2064515" y="292638"/>
                  </a:lnTo>
                  <a:lnTo>
                    <a:pt x="2029518" y="264404"/>
                  </a:lnTo>
                  <a:lnTo>
                    <a:pt x="1993508" y="237411"/>
                  </a:lnTo>
                  <a:lnTo>
                    <a:pt x="1956517" y="211692"/>
                  </a:lnTo>
                  <a:lnTo>
                    <a:pt x="1918579" y="187279"/>
                  </a:lnTo>
                  <a:lnTo>
                    <a:pt x="1879725" y="164205"/>
                  </a:lnTo>
                  <a:lnTo>
                    <a:pt x="1839988" y="142502"/>
                  </a:lnTo>
                  <a:lnTo>
                    <a:pt x="1799402" y="122204"/>
                  </a:lnTo>
                  <a:lnTo>
                    <a:pt x="1757997" y="103342"/>
                  </a:lnTo>
                  <a:lnTo>
                    <a:pt x="1715808" y="85950"/>
                  </a:lnTo>
                  <a:lnTo>
                    <a:pt x="1672867" y="70059"/>
                  </a:lnTo>
                  <a:lnTo>
                    <a:pt x="1629205" y="55703"/>
                  </a:lnTo>
                  <a:lnTo>
                    <a:pt x="1584856" y="42913"/>
                  </a:lnTo>
                  <a:lnTo>
                    <a:pt x="1539853" y="31724"/>
                  </a:lnTo>
                  <a:lnTo>
                    <a:pt x="1494227" y="22166"/>
                  </a:lnTo>
                  <a:lnTo>
                    <a:pt x="1448012" y="14273"/>
                  </a:lnTo>
                  <a:lnTo>
                    <a:pt x="1401240" y="8077"/>
                  </a:lnTo>
                  <a:lnTo>
                    <a:pt x="1353944" y="3611"/>
                  </a:lnTo>
                  <a:lnTo>
                    <a:pt x="1306156" y="908"/>
                  </a:lnTo>
                  <a:lnTo>
                    <a:pt x="1257909" y="0"/>
                  </a:lnTo>
                  <a:close/>
                </a:path>
              </a:pathLst>
            </a:custGeom>
            <a:solidFill>
              <a:srgbClr val="ADCA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861712" y="4638167"/>
              <a:ext cx="500380" cy="988060"/>
            </a:xfrm>
            <a:custGeom>
              <a:avLst/>
              <a:gdLst/>
              <a:ahLst/>
              <a:cxnLst/>
              <a:rect l="l" t="t" r="r" b="b"/>
              <a:pathLst>
                <a:path w="500379" h="988060">
                  <a:moveTo>
                    <a:pt x="0" y="987475"/>
                  </a:moveTo>
                  <a:lnTo>
                    <a:pt x="500329" y="0"/>
                  </a:lnTo>
                </a:path>
              </a:pathLst>
            </a:custGeom>
            <a:ln w="1586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818951" y="5559374"/>
              <a:ext cx="115570" cy="151130"/>
            </a:xfrm>
            <a:custGeom>
              <a:avLst/>
              <a:gdLst/>
              <a:ahLst/>
              <a:cxnLst/>
              <a:rect l="l" t="t" r="r" b="b"/>
              <a:pathLst>
                <a:path w="115570" h="151129">
                  <a:moveTo>
                    <a:pt x="10502" y="0"/>
                  </a:moveTo>
                  <a:lnTo>
                    <a:pt x="0" y="150698"/>
                  </a:lnTo>
                  <a:lnTo>
                    <a:pt x="115303" y="53098"/>
                  </a:lnTo>
                  <a:lnTo>
                    <a:pt x="51612" y="48793"/>
                  </a:lnTo>
                  <a:lnTo>
                    <a:pt x="105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5419801" y="4429245"/>
            <a:ext cx="51943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observer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687832" y="5841553"/>
            <a:ext cx="20891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GP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 rot="17940000">
            <a:off x="4863622" y="5175733"/>
            <a:ext cx="195951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Zn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319798" y="2803994"/>
            <a:ext cx="5085080" cy="3022600"/>
            <a:chOff x="319798" y="2803994"/>
            <a:chExt cx="5085080" cy="3022600"/>
          </a:xfrm>
        </p:grpSpPr>
        <p:sp>
          <p:nvSpPr>
            <p:cNvPr id="12" name="object 12" descr=""/>
            <p:cNvSpPr/>
            <p:nvPr/>
          </p:nvSpPr>
          <p:spPr>
            <a:xfrm>
              <a:off x="4751082" y="5723191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47396" y="0"/>
                  </a:moveTo>
                  <a:lnTo>
                    <a:pt x="28948" y="3726"/>
                  </a:lnTo>
                  <a:lnTo>
                    <a:pt x="13882" y="13889"/>
                  </a:lnTo>
                  <a:lnTo>
                    <a:pt x="3724" y="28958"/>
                  </a:lnTo>
                  <a:lnTo>
                    <a:pt x="0" y="47409"/>
                  </a:lnTo>
                  <a:lnTo>
                    <a:pt x="3724" y="65866"/>
                  </a:lnTo>
                  <a:lnTo>
                    <a:pt x="13882" y="80940"/>
                  </a:lnTo>
                  <a:lnTo>
                    <a:pt x="28948" y="91103"/>
                  </a:lnTo>
                  <a:lnTo>
                    <a:pt x="47396" y="94830"/>
                  </a:lnTo>
                  <a:lnTo>
                    <a:pt x="65855" y="91103"/>
                  </a:lnTo>
                  <a:lnTo>
                    <a:pt x="80933" y="80940"/>
                  </a:lnTo>
                  <a:lnTo>
                    <a:pt x="91101" y="65866"/>
                  </a:lnTo>
                  <a:lnTo>
                    <a:pt x="94830" y="47409"/>
                  </a:lnTo>
                  <a:lnTo>
                    <a:pt x="91101" y="28958"/>
                  </a:lnTo>
                  <a:lnTo>
                    <a:pt x="80933" y="13889"/>
                  </a:lnTo>
                  <a:lnTo>
                    <a:pt x="65855" y="3726"/>
                  </a:lnTo>
                  <a:lnTo>
                    <a:pt x="4739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9628" y="4602810"/>
              <a:ext cx="94818" cy="9481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9798" y="2803994"/>
              <a:ext cx="3022320" cy="3022307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823518" y="3307715"/>
              <a:ext cx="2015489" cy="2015489"/>
            </a:xfrm>
            <a:custGeom>
              <a:avLst/>
              <a:gdLst/>
              <a:ahLst/>
              <a:cxnLst/>
              <a:rect l="l" t="t" r="r" b="b"/>
              <a:pathLst>
                <a:path w="2015489" h="2015489">
                  <a:moveTo>
                    <a:pt x="1007440" y="0"/>
                  </a:moveTo>
                  <a:lnTo>
                    <a:pt x="958630" y="1161"/>
                  </a:lnTo>
                  <a:lnTo>
                    <a:pt x="910420" y="4611"/>
                  </a:lnTo>
                  <a:lnTo>
                    <a:pt x="862861" y="10297"/>
                  </a:lnTo>
                  <a:lnTo>
                    <a:pt x="816008" y="18165"/>
                  </a:lnTo>
                  <a:lnTo>
                    <a:pt x="769912" y="28164"/>
                  </a:lnTo>
                  <a:lnTo>
                    <a:pt x="724627" y="40239"/>
                  </a:lnTo>
                  <a:lnTo>
                    <a:pt x="680205" y="54340"/>
                  </a:lnTo>
                  <a:lnTo>
                    <a:pt x="636700" y="70411"/>
                  </a:lnTo>
                  <a:lnTo>
                    <a:pt x="594163" y="88402"/>
                  </a:lnTo>
                  <a:lnTo>
                    <a:pt x="552647" y="108259"/>
                  </a:lnTo>
                  <a:lnTo>
                    <a:pt x="512206" y="129929"/>
                  </a:lnTo>
                  <a:lnTo>
                    <a:pt x="472893" y="153360"/>
                  </a:lnTo>
                  <a:lnTo>
                    <a:pt x="434759" y="178498"/>
                  </a:lnTo>
                  <a:lnTo>
                    <a:pt x="397858" y="205292"/>
                  </a:lnTo>
                  <a:lnTo>
                    <a:pt x="362242" y="233687"/>
                  </a:lnTo>
                  <a:lnTo>
                    <a:pt x="327965" y="263633"/>
                  </a:lnTo>
                  <a:lnTo>
                    <a:pt x="295079" y="295074"/>
                  </a:lnTo>
                  <a:lnTo>
                    <a:pt x="263637" y="327960"/>
                  </a:lnTo>
                  <a:lnTo>
                    <a:pt x="233692" y="362237"/>
                  </a:lnTo>
                  <a:lnTo>
                    <a:pt x="205295" y="397853"/>
                  </a:lnTo>
                  <a:lnTo>
                    <a:pt x="178502" y="434753"/>
                  </a:lnTo>
                  <a:lnTo>
                    <a:pt x="153363" y="472887"/>
                  </a:lnTo>
                  <a:lnTo>
                    <a:pt x="129932" y="512201"/>
                  </a:lnTo>
                  <a:lnTo>
                    <a:pt x="108261" y="552642"/>
                  </a:lnTo>
                  <a:lnTo>
                    <a:pt x="88404" y="594157"/>
                  </a:lnTo>
                  <a:lnTo>
                    <a:pt x="70413" y="636694"/>
                  </a:lnTo>
                  <a:lnTo>
                    <a:pt x="54341" y="680200"/>
                  </a:lnTo>
                  <a:lnTo>
                    <a:pt x="40240" y="724623"/>
                  </a:lnTo>
                  <a:lnTo>
                    <a:pt x="28165" y="769908"/>
                  </a:lnTo>
                  <a:lnTo>
                    <a:pt x="18166" y="816004"/>
                  </a:lnTo>
                  <a:lnTo>
                    <a:pt x="10297" y="862858"/>
                  </a:lnTo>
                  <a:lnTo>
                    <a:pt x="4611" y="910418"/>
                  </a:lnTo>
                  <a:lnTo>
                    <a:pt x="1161" y="958629"/>
                  </a:lnTo>
                  <a:lnTo>
                    <a:pt x="0" y="1007440"/>
                  </a:lnTo>
                  <a:lnTo>
                    <a:pt x="1161" y="1056250"/>
                  </a:lnTo>
                  <a:lnTo>
                    <a:pt x="4611" y="1104462"/>
                  </a:lnTo>
                  <a:lnTo>
                    <a:pt x="10297" y="1152021"/>
                  </a:lnTo>
                  <a:lnTo>
                    <a:pt x="18166" y="1198874"/>
                  </a:lnTo>
                  <a:lnTo>
                    <a:pt x="28165" y="1244970"/>
                  </a:lnTo>
                  <a:lnTo>
                    <a:pt x="40240" y="1290256"/>
                  </a:lnTo>
                  <a:lnTo>
                    <a:pt x="54341" y="1334678"/>
                  </a:lnTo>
                  <a:lnTo>
                    <a:pt x="70413" y="1378183"/>
                  </a:lnTo>
                  <a:lnTo>
                    <a:pt x="88404" y="1420720"/>
                  </a:lnTo>
                  <a:lnTo>
                    <a:pt x="108261" y="1462235"/>
                  </a:lnTo>
                  <a:lnTo>
                    <a:pt x="129932" y="1502675"/>
                  </a:lnTo>
                  <a:lnTo>
                    <a:pt x="153363" y="1541989"/>
                  </a:lnTo>
                  <a:lnTo>
                    <a:pt x="178502" y="1580122"/>
                  </a:lnTo>
                  <a:lnTo>
                    <a:pt x="205295" y="1617022"/>
                  </a:lnTo>
                  <a:lnTo>
                    <a:pt x="233692" y="1652637"/>
                  </a:lnTo>
                  <a:lnTo>
                    <a:pt x="263637" y="1686913"/>
                  </a:lnTo>
                  <a:lnTo>
                    <a:pt x="295079" y="1719799"/>
                  </a:lnTo>
                  <a:lnTo>
                    <a:pt x="327965" y="1751240"/>
                  </a:lnTo>
                  <a:lnTo>
                    <a:pt x="362242" y="1781185"/>
                  </a:lnTo>
                  <a:lnTo>
                    <a:pt x="397858" y="1809580"/>
                  </a:lnTo>
                  <a:lnTo>
                    <a:pt x="434759" y="1836373"/>
                  </a:lnTo>
                  <a:lnTo>
                    <a:pt x="472893" y="1861511"/>
                  </a:lnTo>
                  <a:lnTo>
                    <a:pt x="512206" y="1884941"/>
                  </a:lnTo>
                  <a:lnTo>
                    <a:pt x="552647" y="1906611"/>
                  </a:lnTo>
                  <a:lnTo>
                    <a:pt x="594163" y="1926467"/>
                  </a:lnTo>
                  <a:lnTo>
                    <a:pt x="636700" y="1944457"/>
                  </a:lnTo>
                  <a:lnTo>
                    <a:pt x="680205" y="1960529"/>
                  </a:lnTo>
                  <a:lnTo>
                    <a:pt x="724627" y="1974628"/>
                  </a:lnTo>
                  <a:lnTo>
                    <a:pt x="769912" y="1986704"/>
                  </a:lnTo>
                  <a:lnTo>
                    <a:pt x="816008" y="1996702"/>
                  </a:lnTo>
                  <a:lnTo>
                    <a:pt x="862861" y="2004570"/>
                  </a:lnTo>
                  <a:lnTo>
                    <a:pt x="910420" y="2010255"/>
                  </a:lnTo>
                  <a:lnTo>
                    <a:pt x="958630" y="2013705"/>
                  </a:lnTo>
                  <a:lnTo>
                    <a:pt x="1007440" y="2014867"/>
                  </a:lnTo>
                  <a:lnTo>
                    <a:pt x="1056249" y="2013705"/>
                  </a:lnTo>
                  <a:lnTo>
                    <a:pt x="1104460" y="2010255"/>
                  </a:lnTo>
                  <a:lnTo>
                    <a:pt x="1152018" y="2004570"/>
                  </a:lnTo>
                  <a:lnTo>
                    <a:pt x="1198871" y="1996702"/>
                  </a:lnTo>
                  <a:lnTo>
                    <a:pt x="1244967" y="1986704"/>
                  </a:lnTo>
                  <a:lnTo>
                    <a:pt x="1290252" y="1974628"/>
                  </a:lnTo>
                  <a:lnTo>
                    <a:pt x="1334674" y="1960529"/>
                  </a:lnTo>
                  <a:lnTo>
                    <a:pt x="1378180" y="1944457"/>
                  </a:lnTo>
                  <a:lnTo>
                    <a:pt x="1420717" y="1926467"/>
                  </a:lnTo>
                  <a:lnTo>
                    <a:pt x="1462232" y="1906611"/>
                  </a:lnTo>
                  <a:lnTo>
                    <a:pt x="1502673" y="1884941"/>
                  </a:lnTo>
                  <a:lnTo>
                    <a:pt x="1541987" y="1861511"/>
                  </a:lnTo>
                  <a:lnTo>
                    <a:pt x="1580120" y="1836373"/>
                  </a:lnTo>
                  <a:lnTo>
                    <a:pt x="1617021" y="1809580"/>
                  </a:lnTo>
                  <a:lnTo>
                    <a:pt x="1652637" y="1781185"/>
                  </a:lnTo>
                  <a:lnTo>
                    <a:pt x="1686914" y="1751240"/>
                  </a:lnTo>
                  <a:lnTo>
                    <a:pt x="1719800" y="1719799"/>
                  </a:lnTo>
                  <a:lnTo>
                    <a:pt x="1751242" y="1686913"/>
                  </a:lnTo>
                  <a:lnTo>
                    <a:pt x="1781188" y="1652637"/>
                  </a:lnTo>
                  <a:lnTo>
                    <a:pt x="1809584" y="1617022"/>
                  </a:lnTo>
                  <a:lnTo>
                    <a:pt x="1836378" y="1580122"/>
                  </a:lnTo>
                  <a:lnTo>
                    <a:pt x="1861517" y="1541989"/>
                  </a:lnTo>
                  <a:lnTo>
                    <a:pt x="1884948" y="1502675"/>
                  </a:lnTo>
                  <a:lnTo>
                    <a:pt x="1906618" y="1462235"/>
                  </a:lnTo>
                  <a:lnTo>
                    <a:pt x="1926475" y="1420720"/>
                  </a:lnTo>
                  <a:lnTo>
                    <a:pt x="1944466" y="1378183"/>
                  </a:lnTo>
                  <a:lnTo>
                    <a:pt x="1960539" y="1334678"/>
                  </a:lnTo>
                  <a:lnTo>
                    <a:pt x="1974639" y="1290256"/>
                  </a:lnTo>
                  <a:lnTo>
                    <a:pt x="1986715" y="1244970"/>
                  </a:lnTo>
                  <a:lnTo>
                    <a:pt x="1996714" y="1198874"/>
                  </a:lnTo>
                  <a:lnTo>
                    <a:pt x="2004582" y="1152021"/>
                  </a:lnTo>
                  <a:lnTo>
                    <a:pt x="2010268" y="1104462"/>
                  </a:lnTo>
                  <a:lnTo>
                    <a:pt x="2013718" y="1056250"/>
                  </a:lnTo>
                  <a:lnTo>
                    <a:pt x="2014880" y="1007440"/>
                  </a:lnTo>
                  <a:lnTo>
                    <a:pt x="2013718" y="958629"/>
                  </a:lnTo>
                  <a:lnTo>
                    <a:pt x="2010268" y="910418"/>
                  </a:lnTo>
                  <a:lnTo>
                    <a:pt x="2004582" y="862858"/>
                  </a:lnTo>
                  <a:lnTo>
                    <a:pt x="1996714" y="816004"/>
                  </a:lnTo>
                  <a:lnTo>
                    <a:pt x="1986715" y="769908"/>
                  </a:lnTo>
                  <a:lnTo>
                    <a:pt x="1974639" y="724623"/>
                  </a:lnTo>
                  <a:lnTo>
                    <a:pt x="1960539" y="680200"/>
                  </a:lnTo>
                  <a:lnTo>
                    <a:pt x="1944466" y="636694"/>
                  </a:lnTo>
                  <a:lnTo>
                    <a:pt x="1926475" y="594157"/>
                  </a:lnTo>
                  <a:lnTo>
                    <a:pt x="1906618" y="552642"/>
                  </a:lnTo>
                  <a:lnTo>
                    <a:pt x="1884948" y="512201"/>
                  </a:lnTo>
                  <a:lnTo>
                    <a:pt x="1861517" y="472887"/>
                  </a:lnTo>
                  <a:lnTo>
                    <a:pt x="1836378" y="434753"/>
                  </a:lnTo>
                  <a:lnTo>
                    <a:pt x="1809584" y="397853"/>
                  </a:lnTo>
                  <a:lnTo>
                    <a:pt x="1781188" y="362237"/>
                  </a:lnTo>
                  <a:lnTo>
                    <a:pt x="1751242" y="327960"/>
                  </a:lnTo>
                  <a:lnTo>
                    <a:pt x="1719800" y="295074"/>
                  </a:lnTo>
                  <a:lnTo>
                    <a:pt x="1686914" y="263633"/>
                  </a:lnTo>
                  <a:lnTo>
                    <a:pt x="1652637" y="233687"/>
                  </a:lnTo>
                  <a:lnTo>
                    <a:pt x="1617021" y="205292"/>
                  </a:lnTo>
                  <a:lnTo>
                    <a:pt x="1580120" y="178498"/>
                  </a:lnTo>
                  <a:lnTo>
                    <a:pt x="1541987" y="153360"/>
                  </a:lnTo>
                  <a:lnTo>
                    <a:pt x="1502673" y="129929"/>
                  </a:lnTo>
                  <a:lnTo>
                    <a:pt x="1462232" y="108259"/>
                  </a:lnTo>
                  <a:lnTo>
                    <a:pt x="1420717" y="88402"/>
                  </a:lnTo>
                  <a:lnTo>
                    <a:pt x="1378180" y="70411"/>
                  </a:lnTo>
                  <a:lnTo>
                    <a:pt x="1334674" y="54340"/>
                  </a:lnTo>
                  <a:lnTo>
                    <a:pt x="1290252" y="40239"/>
                  </a:lnTo>
                  <a:lnTo>
                    <a:pt x="1244967" y="28164"/>
                  </a:lnTo>
                  <a:lnTo>
                    <a:pt x="1198871" y="18165"/>
                  </a:lnTo>
                  <a:lnTo>
                    <a:pt x="1152018" y="10297"/>
                  </a:lnTo>
                  <a:lnTo>
                    <a:pt x="1104460" y="4611"/>
                  </a:lnTo>
                  <a:lnTo>
                    <a:pt x="1056249" y="1161"/>
                  </a:lnTo>
                  <a:lnTo>
                    <a:pt x="1007440" y="0"/>
                  </a:lnTo>
                  <a:close/>
                </a:path>
              </a:pathLst>
            </a:custGeom>
            <a:solidFill>
              <a:srgbClr val="0091B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595346" y="3658895"/>
              <a:ext cx="243204" cy="982980"/>
            </a:xfrm>
            <a:custGeom>
              <a:avLst/>
              <a:gdLst/>
              <a:ahLst/>
              <a:cxnLst/>
              <a:rect l="l" t="t" r="r" b="b"/>
              <a:pathLst>
                <a:path w="243205" h="982979">
                  <a:moveTo>
                    <a:pt x="189090" y="982395"/>
                  </a:moveTo>
                  <a:lnTo>
                    <a:pt x="203092" y="938112"/>
                  </a:lnTo>
                  <a:lnTo>
                    <a:pt x="215083" y="892972"/>
                  </a:lnTo>
                  <a:lnTo>
                    <a:pt x="225012" y="847028"/>
                  </a:lnTo>
                  <a:lnTo>
                    <a:pt x="232826" y="800332"/>
                  </a:lnTo>
                  <a:lnTo>
                    <a:pt x="238472" y="752937"/>
                  </a:lnTo>
                  <a:lnTo>
                    <a:pt x="241898" y="704895"/>
                  </a:lnTo>
                  <a:lnTo>
                    <a:pt x="243052" y="656259"/>
                  </a:lnTo>
                  <a:lnTo>
                    <a:pt x="241662" y="602883"/>
                  </a:lnTo>
                  <a:lnTo>
                    <a:pt x="237539" y="550230"/>
                  </a:lnTo>
                  <a:lnTo>
                    <a:pt x="230751" y="498370"/>
                  </a:lnTo>
                  <a:lnTo>
                    <a:pt x="221368" y="447372"/>
                  </a:lnTo>
                  <a:lnTo>
                    <a:pt x="209459" y="397305"/>
                  </a:lnTo>
                  <a:lnTo>
                    <a:pt x="195092" y="348238"/>
                  </a:lnTo>
                  <a:lnTo>
                    <a:pt x="178338" y="300240"/>
                  </a:lnTo>
                  <a:lnTo>
                    <a:pt x="159264" y="253381"/>
                  </a:lnTo>
                  <a:lnTo>
                    <a:pt x="137941" y="207729"/>
                  </a:lnTo>
                  <a:lnTo>
                    <a:pt x="114438" y="163354"/>
                  </a:lnTo>
                  <a:lnTo>
                    <a:pt x="88823" y="120324"/>
                  </a:lnTo>
                  <a:lnTo>
                    <a:pt x="61165" y="78709"/>
                  </a:lnTo>
                  <a:lnTo>
                    <a:pt x="31534" y="38578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514879" y="3575380"/>
              <a:ext cx="156845" cy="165735"/>
            </a:xfrm>
            <a:custGeom>
              <a:avLst/>
              <a:gdLst/>
              <a:ahLst/>
              <a:cxnLst/>
              <a:rect l="l" t="t" r="r" b="b"/>
              <a:pathLst>
                <a:path w="156844" h="165735">
                  <a:moveTo>
                    <a:pt x="0" y="0"/>
                  </a:moveTo>
                  <a:lnTo>
                    <a:pt x="54444" y="165506"/>
                  </a:lnTo>
                  <a:lnTo>
                    <a:pt x="86601" y="99314"/>
                  </a:lnTo>
                  <a:lnTo>
                    <a:pt x="156552" y="76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421889" y="3498354"/>
              <a:ext cx="280035" cy="280035"/>
            </a:xfrm>
            <a:custGeom>
              <a:avLst/>
              <a:gdLst/>
              <a:ahLst/>
              <a:cxnLst/>
              <a:rect l="l" t="t" r="r" b="b"/>
              <a:pathLst>
                <a:path w="280035" h="280035">
                  <a:moveTo>
                    <a:pt x="151485" y="279857"/>
                  </a:moveTo>
                  <a:lnTo>
                    <a:pt x="195118" y="269074"/>
                  </a:lnTo>
                  <a:lnTo>
                    <a:pt x="231887" y="246041"/>
                  </a:lnTo>
                  <a:lnTo>
                    <a:pt x="259677" y="213251"/>
                  </a:lnTo>
                  <a:lnTo>
                    <a:pt x="276372" y="173200"/>
                  </a:lnTo>
                  <a:lnTo>
                    <a:pt x="279857" y="128384"/>
                  </a:lnTo>
                  <a:lnTo>
                    <a:pt x="269068" y="84744"/>
                  </a:lnTo>
                  <a:lnTo>
                    <a:pt x="246031" y="47972"/>
                  </a:lnTo>
                  <a:lnTo>
                    <a:pt x="213239" y="20180"/>
                  </a:lnTo>
                  <a:lnTo>
                    <a:pt x="173188" y="3484"/>
                  </a:lnTo>
                  <a:lnTo>
                    <a:pt x="128371" y="0"/>
                  </a:lnTo>
                  <a:lnTo>
                    <a:pt x="84738" y="10783"/>
                  </a:lnTo>
                  <a:lnTo>
                    <a:pt x="47969" y="33819"/>
                  </a:lnTo>
                  <a:lnTo>
                    <a:pt x="20179" y="66611"/>
                  </a:lnTo>
                  <a:lnTo>
                    <a:pt x="3484" y="106661"/>
                  </a:lnTo>
                  <a:lnTo>
                    <a:pt x="0" y="151472"/>
                  </a:lnTo>
                  <a:lnTo>
                    <a:pt x="10783" y="195112"/>
                  </a:lnTo>
                  <a:lnTo>
                    <a:pt x="33820" y="231885"/>
                  </a:lnTo>
                  <a:lnTo>
                    <a:pt x="66614" y="259676"/>
                  </a:lnTo>
                  <a:lnTo>
                    <a:pt x="106667" y="276372"/>
                  </a:lnTo>
                  <a:lnTo>
                    <a:pt x="151485" y="279857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746629" y="4555185"/>
              <a:ext cx="125095" cy="174625"/>
            </a:xfrm>
            <a:custGeom>
              <a:avLst/>
              <a:gdLst/>
              <a:ahLst/>
              <a:cxnLst/>
              <a:rect l="l" t="t" r="r" b="b"/>
              <a:pathLst>
                <a:path w="125094" h="174625">
                  <a:moveTo>
                    <a:pt x="0" y="0"/>
                  </a:moveTo>
                  <a:lnTo>
                    <a:pt x="38" y="174231"/>
                  </a:lnTo>
                  <a:lnTo>
                    <a:pt x="124828" y="52654"/>
                  </a:lnTo>
                  <a:lnTo>
                    <a:pt x="51244" y="528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635586" y="4505435"/>
              <a:ext cx="280035" cy="280035"/>
            </a:xfrm>
            <a:custGeom>
              <a:avLst/>
              <a:gdLst/>
              <a:ahLst/>
              <a:cxnLst/>
              <a:rect l="l" t="t" r="r" b="b"/>
              <a:pathLst>
                <a:path w="280035" h="280035">
                  <a:moveTo>
                    <a:pt x="260420" y="67961"/>
                  </a:moveTo>
                  <a:lnTo>
                    <a:pt x="231571" y="33492"/>
                  </a:lnTo>
                  <a:lnTo>
                    <a:pt x="194733" y="10569"/>
                  </a:lnTo>
                  <a:lnTo>
                    <a:pt x="153073" y="0"/>
                  </a:lnTo>
                  <a:lnTo>
                    <a:pt x="109761" y="2589"/>
                  </a:lnTo>
                  <a:lnTo>
                    <a:pt x="67964" y="19143"/>
                  </a:lnTo>
                  <a:lnTo>
                    <a:pt x="33494" y="47986"/>
                  </a:lnTo>
                  <a:lnTo>
                    <a:pt x="10571" y="84823"/>
                  </a:lnTo>
                  <a:lnTo>
                    <a:pt x="0" y="126483"/>
                  </a:lnTo>
                  <a:lnTo>
                    <a:pt x="2585" y="169794"/>
                  </a:lnTo>
                  <a:lnTo>
                    <a:pt x="19133" y="211586"/>
                  </a:lnTo>
                  <a:lnTo>
                    <a:pt x="47982" y="246062"/>
                  </a:lnTo>
                  <a:lnTo>
                    <a:pt x="84823" y="268989"/>
                  </a:lnTo>
                  <a:lnTo>
                    <a:pt x="126485" y="279562"/>
                  </a:lnTo>
                  <a:lnTo>
                    <a:pt x="169797" y="276977"/>
                  </a:lnTo>
                  <a:lnTo>
                    <a:pt x="211588" y="260430"/>
                  </a:lnTo>
                  <a:lnTo>
                    <a:pt x="246058" y="231575"/>
                  </a:lnTo>
                  <a:lnTo>
                    <a:pt x="268981" y="194733"/>
                  </a:lnTo>
                  <a:lnTo>
                    <a:pt x="279553" y="153071"/>
                  </a:lnTo>
                  <a:lnTo>
                    <a:pt x="276968" y="109758"/>
                  </a:lnTo>
                  <a:lnTo>
                    <a:pt x="260420" y="67961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8960" y="4173143"/>
              <a:ext cx="249237" cy="244601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2902" y="4061612"/>
              <a:ext cx="656158" cy="21167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8527" y="4061612"/>
              <a:ext cx="656158" cy="211670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1898230" y="4105910"/>
              <a:ext cx="856615" cy="208279"/>
            </a:xfrm>
            <a:custGeom>
              <a:avLst/>
              <a:gdLst/>
              <a:ahLst/>
              <a:cxnLst/>
              <a:rect l="l" t="t" r="r" b="b"/>
              <a:pathLst>
                <a:path w="856614" h="208279">
                  <a:moveTo>
                    <a:pt x="0" y="207657"/>
                  </a:moveTo>
                  <a:lnTo>
                    <a:pt x="856564" y="0"/>
                  </a:lnTo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844725" y="4078820"/>
              <a:ext cx="963930" cy="262255"/>
            </a:xfrm>
            <a:custGeom>
              <a:avLst/>
              <a:gdLst/>
              <a:ahLst/>
              <a:cxnLst/>
              <a:rect l="l" t="t" r="r" b="b"/>
              <a:pathLst>
                <a:path w="963930" h="262254">
                  <a:moveTo>
                    <a:pt x="86702" y="261835"/>
                  </a:moveTo>
                  <a:lnTo>
                    <a:pt x="64566" y="232054"/>
                  </a:lnTo>
                  <a:lnTo>
                    <a:pt x="70599" y="195453"/>
                  </a:lnTo>
                  <a:lnTo>
                    <a:pt x="0" y="247713"/>
                  </a:lnTo>
                  <a:lnTo>
                    <a:pt x="86702" y="261835"/>
                  </a:lnTo>
                  <a:close/>
                </a:path>
                <a:path w="963930" h="262254">
                  <a:moveTo>
                    <a:pt x="963574" y="14135"/>
                  </a:moveTo>
                  <a:lnTo>
                    <a:pt x="876884" y="0"/>
                  </a:lnTo>
                  <a:lnTo>
                    <a:pt x="899007" y="29781"/>
                  </a:lnTo>
                  <a:lnTo>
                    <a:pt x="892962" y="66382"/>
                  </a:lnTo>
                  <a:lnTo>
                    <a:pt x="963574" y="141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7707" y="4052912"/>
              <a:ext cx="236067" cy="135547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1771586" y="4145965"/>
              <a:ext cx="72390" cy="53340"/>
            </a:xfrm>
            <a:custGeom>
              <a:avLst/>
              <a:gdLst/>
              <a:ahLst/>
              <a:cxnLst/>
              <a:rect l="l" t="t" r="r" b="b"/>
              <a:pathLst>
                <a:path w="72389" h="53339">
                  <a:moveTo>
                    <a:pt x="35826" y="0"/>
                  </a:moveTo>
                  <a:lnTo>
                    <a:pt x="21881" y="1703"/>
                  </a:lnTo>
                  <a:lnTo>
                    <a:pt x="10493" y="6350"/>
                  </a:lnTo>
                  <a:lnTo>
                    <a:pt x="2815" y="13244"/>
                  </a:lnTo>
                  <a:lnTo>
                    <a:pt x="0" y="21691"/>
                  </a:lnTo>
                  <a:lnTo>
                    <a:pt x="0" y="53022"/>
                  </a:lnTo>
                  <a:lnTo>
                    <a:pt x="71818" y="53022"/>
                  </a:lnTo>
                  <a:lnTo>
                    <a:pt x="71653" y="21691"/>
                  </a:lnTo>
                  <a:lnTo>
                    <a:pt x="68837" y="13244"/>
                  </a:lnTo>
                  <a:lnTo>
                    <a:pt x="61160" y="6350"/>
                  </a:lnTo>
                  <a:lnTo>
                    <a:pt x="49772" y="1703"/>
                  </a:lnTo>
                  <a:lnTo>
                    <a:pt x="3582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88265">
              <a:lnSpc>
                <a:spcPct val="100000"/>
              </a:lnSpc>
              <a:spcBef>
                <a:spcPts val="100"/>
              </a:spcBef>
              <a:tabLst>
                <a:tab pos="487045" algn="l"/>
              </a:tabLst>
            </a:pPr>
            <a:r>
              <a:rPr dirty="0" spc="-50"/>
              <a:t>5</a:t>
            </a:r>
            <a:r>
              <a:rPr dirty="0"/>
              <a:t>	</a:t>
            </a:r>
            <a:r>
              <a:rPr dirty="0" spc="-300"/>
              <a:t>Position</a:t>
            </a:r>
            <a:r>
              <a:rPr dirty="0" spc="30"/>
              <a:t> </a:t>
            </a:r>
            <a:r>
              <a:rPr dirty="0" spc="-335"/>
              <a:t>Lines</a:t>
            </a:r>
            <a:r>
              <a:rPr dirty="0" spc="35"/>
              <a:t> </a:t>
            </a:r>
            <a:r>
              <a:rPr dirty="0" spc="-325"/>
              <a:t>and</a:t>
            </a:r>
            <a:r>
              <a:rPr dirty="0" spc="35"/>
              <a:t> </a:t>
            </a:r>
            <a:r>
              <a:rPr dirty="0" spc="-280"/>
              <a:t>Plotting</a:t>
            </a:r>
          </a:p>
        </p:txBody>
      </p:sp>
      <p:sp>
        <p:nvSpPr>
          <p:cNvPr id="29" name="object 29" descr=""/>
          <p:cNvSpPr txBox="1"/>
          <p:nvPr/>
        </p:nvSpPr>
        <p:spPr>
          <a:xfrm>
            <a:off x="707299" y="1815606"/>
            <a:ext cx="2440940" cy="11588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 with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coastal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 position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obtained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astro-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 techniques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lines 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(PLs).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Instead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being straight,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however,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theoretically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circular.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Most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old-fashioned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PLs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coastal navigation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straight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lines,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sources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PL,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generally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thought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methods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determining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‘distance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off’,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fact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circular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lines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position.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707299" y="5337874"/>
            <a:ext cx="2098040" cy="28632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Circular</a:t>
            </a:r>
            <a:r>
              <a:rPr dirty="0" sz="900" spc="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65" b="1" i="1">
                <a:solidFill>
                  <a:srgbClr val="231F20"/>
                </a:solidFill>
                <a:latin typeface="Verdana"/>
                <a:cs typeface="Verdana"/>
              </a:rPr>
              <a:t>position</a:t>
            </a:r>
            <a:r>
              <a:rPr dirty="0" sz="900" spc="-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line.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If</a:t>
            </a:r>
            <a:r>
              <a:rPr dirty="0" sz="900" spc="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know</a:t>
            </a:r>
            <a:r>
              <a:rPr dirty="0" sz="900" spc="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distance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lighthouse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but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have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no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compass,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know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that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somewhere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circular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line.</a:t>
            </a:r>
            <a:endParaRPr sz="9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rebuchet MS"/>
              <a:cs typeface="Trebuchet MS"/>
            </a:endParaRPr>
          </a:p>
          <a:p>
            <a:pPr marL="12700" marR="307340" indent="114300">
              <a:lnSpc>
                <a:spcPts val="980"/>
              </a:lnSpc>
              <a:spcBef>
                <a:spcPts val="5"/>
              </a:spcBef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Consider,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example,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‘rising’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‘dipping’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lighthouse.</a:t>
            </a:r>
            <a:r>
              <a:rPr dirty="0" sz="900" spc="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tell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height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eye</a:t>
            </a:r>
            <a:endParaRPr sz="900">
              <a:latin typeface="Tahoma"/>
              <a:cs typeface="Tahoma"/>
            </a:endParaRPr>
          </a:p>
          <a:p>
            <a:pPr marL="12700" marR="62484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eight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feet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light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‘rise’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 15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miles.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endParaRPr sz="900">
              <a:latin typeface="Tahoma"/>
              <a:cs typeface="Tahoma"/>
            </a:endParaRPr>
          </a:p>
          <a:p>
            <a:pPr marL="12700" marR="518159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pops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dutifully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take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magnetic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mark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lighthouse.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didn’t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means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determining</a:t>
            </a:r>
            <a:endParaRPr sz="900">
              <a:latin typeface="Tahoma"/>
              <a:cs typeface="Tahoma"/>
            </a:endParaRPr>
          </a:p>
          <a:p>
            <a:pPr marL="12700" marR="41465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light,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however,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left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endParaRPr sz="900">
              <a:latin typeface="Tahoma"/>
              <a:cs typeface="Tahoma"/>
            </a:endParaRPr>
          </a:p>
          <a:p>
            <a:pPr marL="12700" marR="50355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knowledge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were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 it.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could scribe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circle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miles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radius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335285" y="1815948"/>
            <a:ext cx="2468880" cy="190500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42925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somewhere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astro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PLs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actually parts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circle scribed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terrestrial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geographic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observed,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but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circles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huge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short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section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straight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line.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AZIMUTH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40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huge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usable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section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plot.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8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determine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employed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gives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rough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degrees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3335324" y="7124972"/>
            <a:ext cx="2423160" cy="10782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16635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circle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12700" marR="5080">
              <a:lnSpc>
                <a:spcPts val="980"/>
              </a:lnSpc>
            </a:pP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Azimuth.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If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know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altitude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of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star,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can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locate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yourself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circle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position because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altitude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star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will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same from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any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point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circle.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azimuth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(Zn)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bearing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geographic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(GP)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that </a:t>
            </a:r>
            <a:r>
              <a:rPr dirty="0" sz="900" spc="-65" i="1">
                <a:solidFill>
                  <a:srgbClr val="231F20"/>
                </a:solidFill>
                <a:latin typeface="Trebuchet MS"/>
                <a:cs typeface="Trebuchet MS"/>
              </a:rPr>
              <a:t>tells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which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part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circle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use.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rebuchet MS"/>
                <a:cs typeface="Trebuchet MS"/>
              </a:rPr>
              <a:t>26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5">
                <a:solidFill>
                  <a:srgbClr val="007DC5"/>
                </a:solidFill>
                <a:latin typeface="Trebuchet MS"/>
                <a:cs typeface="Trebuchet MS"/>
              </a:rPr>
              <a:t>CELESTIAL</a:t>
            </a:r>
            <a:r>
              <a:rPr dirty="0" sz="1000" spc="254">
                <a:solidFill>
                  <a:srgbClr val="007DC5"/>
                </a:solidFill>
                <a:latin typeface="Trebuchet MS"/>
                <a:cs typeface="Trebuchet MS"/>
              </a:rPr>
              <a:t> </a:t>
            </a:r>
            <a:r>
              <a:rPr dirty="0" sz="1000" spc="80">
                <a:solidFill>
                  <a:srgbClr val="007DC5"/>
                </a:solidFill>
                <a:latin typeface="Trebuchet MS"/>
                <a:cs typeface="Trebuchet MS"/>
              </a:rPr>
              <a:t>NAVIGATION 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05002" y="858710"/>
            <a:ext cx="4917440" cy="2762885"/>
            <a:chOff x="405002" y="858710"/>
            <a:chExt cx="4917440" cy="276288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002" y="1936102"/>
              <a:ext cx="297065" cy="29706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550570" y="2079967"/>
              <a:ext cx="4532630" cy="1517015"/>
            </a:xfrm>
            <a:custGeom>
              <a:avLst/>
              <a:gdLst/>
              <a:ahLst/>
              <a:cxnLst/>
              <a:rect l="l" t="t" r="r" b="b"/>
              <a:pathLst>
                <a:path w="4532630" h="1517014">
                  <a:moveTo>
                    <a:pt x="0" y="0"/>
                  </a:moveTo>
                  <a:lnTo>
                    <a:pt x="0" y="1516430"/>
                  </a:lnTo>
                  <a:lnTo>
                    <a:pt x="4532020" y="1516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2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50570" y="2079967"/>
              <a:ext cx="3375025" cy="1517015"/>
            </a:xfrm>
            <a:custGeom>
              <a:avLst/>
              <a:gdLst/>
              <a:ahLst/>
              <a:cxnLst/>
              <a:rect l="l" t="t" r="r" b="b"/>
              <a:pathLst>
                <a:path w="3375025" h="1517014">
                  <a:moveTo>
                    <a:pt x="0" y="0"/>
                  </a:moveTo>
                  <a:lnTo>
                    <a:pt x="0" y="1516430"/>
                  </a:lnTo>
                  <a:lnTo>
                    <a:pt x="3374872" y="1516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CC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50570" y="2079967"/>
              <a:ext cx="2251075" cy="1517015"/>
            </a:xfrm>
            <a:custGeom>
              <a:avLst/>
              <a:gdLst/>
              <a:ahLst/>
              <a:cxnLst/>
              <a:rect l="l" t="t" r="r" b="b"/>
              <a:pathLst>
                <a:path w="2251075" h="1517014">
                  <a:moveTo>
                    <a:pt x="0" y="0"/>
                  </a:moveTo>
                  <a:lnTo>
                    <a:pt x="0" y="1516430"/>
                  </a:lnTo>
                  <a:lnTo>
                    <a:pt x="2250897" y="1516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B5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28980" y="3576027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22707" y="0"/>
                  </a:moveTo>
                  <a:lnTo>
                    <a:pt x="13871" y="1783"/>
                  </a:lnTo>
                  <a:lnTo>
                    <a:pt x="6653" y="6646"/>
                  </a:lnTo>
                  <a:lnTo>
                    <a:pt x="1785" y="13860"/>
                  </a:lnTo>
                  <a:lnTo>
                    <a:pt x="0" y="22694"/>
                  </a:lnTo>
                  <a:lnTo>
                    <a:pt x="1785" y="31536"/>
                  </a:lnTo>
                  <a:lnTo>
                    <a:pt x="6653" y="38754"/>
                  </a:lnTo>
                  <a:lnTo>
                    <a:pt x="13871" y="43618"/>
                  </a:lnTo>
                  <a:lnTo>
                    <a:pt x="22707" y="45402"/>
                  </a:lnTo>
                  <a:lnTo>
                    <a:pt x="31549" y="43618"/>
                  </a:lnTo>
                  <a:lnTo>
                    <a:pt x="38766" y="38754"/>
                  </a:lnTo>
                  <a:lnTo>
                    <a:pt x="43631" y="31536"/>
                  </a:lnTo>
                  <a:lnTo>
                    <a:pt x="45415" y="22694"/>
                  </a:lnTo>
                  <a:lnTo>
                    <a:pt x="43631" y="13860"/>
                  </a:lnTo>
                  <a:lnTo>
                    <a:pt x="38766" y="6646"/>
                  </a:lnTo>
                  <a:lnTo>
                    <a:pt x="31549" y="1783"/>
                  </a:lnTo>
                  <a:lnTo>
                    <a:pt x="227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51687" y="1875967"/>
              <a:ext cx="4767580" cy="0"/>
            </a:xfrm>
            <a:custGeom>
              <a:avLst/>
              <a:gdLst/>
              <a:ahLst/>
              <a:cxnLst/>
              <a:rect l="l" t="t" r="r" b="b"/>
              <a:pathLst>
                <a:path w="4767580" h="0">
                  <a:moveTo>
                    <a:pt x="4767313" y="0"/>
                  </a:moveTo>
                  <a:lnTo>
                    <a:pt x="0" y="0"/>
                  </a:lnTo>
                </a:path>
              </a:pathLst>
            </a:custGeom>
            <a:ln w="6223">
              <a:solidFill>
                <a:srgbClr val="F2664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28980" y="185248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22707" y="0"/>
                  </a:moveTo>
                  <a:lnTo>
                    <a:pt x="13871" y="1785"/>
                  </a:lnTo>
                  <a:lnTo>
                    <a:pt x="6653" y="6651"/>
                  </a:lnTo>
                  <a:lnTo>
                    <a:pt x="1785" y="13866"/>
                  </a:lnTo>
                  <a:lnTo>
                    <a:pt x="0" y="22694"/>
                  </a:lnTo>
                  <a:lnTo>
                    <a:pt x="1785" y="31538"/>
                  </a:lnTo>
                  <a:lnTo>
                    <a:pt x="6653" y="38760"/>
                  </a:lnTo>
                  <a:lnTo>
                    <a:pt x="13871" y="43629"/>
                  </a:lnTo>
                  <a:lnTo>
                    <a:pt x="22707" y="45415"/>
                  </a:lnTo>
                  <a:lnTo>
                    <a:pt x="31549" y="43629"/>
                  </a:lnTo>
                  <a:lnTo>
                    <a:pt x="38766" y="38760"/>
                  </a:lnTo>
                  <a:lnTo>
                    <a:pt x="43631" y="31538"/>
                  </a:lnTo>
                  <a:lnTo>
                    <a:pt x="45415" y="22694"/>
                  </a:lnTo>
                  <a:lnTo>
                    <a:pt x="43631" y="13866"/>
                  </a:lnTo>
                  <a:lnTo>
                    <a:pt x="38766" y="6651"/>
                  </a:lnTo>
                  <a:lnTo>
                    <a:pt x="31549" y="1785"/>
                  </a:lnTo>
                  <a:lnTo>
                    <a:pt x="227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41172" y="861885"/>
              <a:ext cx="4878070" cy="2737485"/>
            </a:xfrm>
            <a:custGeom>
              <a:avLst/>
              <a:gdLst/>
              <a:ahLst/>
              <a:cxnLst/>
              <a:rect l="l" t="t" r="r" b="b"/>
              <a:pathLst>
                <a:path w="4878070" h="2737485">
                  <a:moveTo>
                    <a:pt x="4877828" y="2737357"/>
                  </a:moveTo>
                  <a:lnTo>
                    <a:pt x="0" y="2737357"/>
                  </a:lnTo>
                </a:path>
                <a:path w="4878070" h="2737485">
                  <a:moveTo>
                    <a:pt x="4516196" y="2028418"/>
                  </a:moveTo>
                  <a:lnTo>
                    <a:pt x="4527199" y="1979378"/>
                  </a:lnTo>
                  <a:lnTo>
                    <a:pt x="4537668" y="1930138"/>
                  </a:lnTo>
                  <a:lnTo>
                    <a:pt x="4547599" y="1880702"/>
                  </a:lnTo>
                  <a:lnTo>
                    <a:pt x="4556988" y="1831073"/>
                  </a:lnTo>
                  <a:lnTo>
                    <a:pt x="4565833" y="1781253"/>
                  </a:lnTo>
                  <a:lnTo>
                    <a:pt x="4574131" y="1731247"/>
                  </a:lnTo>
                  <a:lnTo>
                    <a:pt x="4581877" y="1681057"/>
                  </a:lnTo>
                  <a:lnTo>
                    <a:pt x="4589070" y="1630687"/>
                  </a:lnTo>
                  <a:lnTo>
                    <a:pt x="4595706" y="1580139"/>
                  </a:lnTo>
                  <a:lnTo>
                    <a:pt x="4601781" y="1529418"/>
                  </a:lnTo>
                  <a:lnTo>
                    <a:pt x="4607293" y="1478525"/>
                  </a:lnTo>
                  <a:lnTo>
                    <a:pt x="4612238" y="1427464"/>
                  </a:lnTo>
                  <a:lnTo>
                    <a:pt x="4616613" y="1376239"/>
                  </a:lnTo>
                  <a:lnTo>
                    <a:pt x="4620415" y="1324853"/>
                  </a:lnTo>
                  <a:lnTo>
                    <a:pt x="4623641" y="1273308"/>
                  </a:lnTo>
                  <a:lnTo>
                    <a:pt x="4626288" y="1221608"/>
                  </a:lnTo>
                  <a:lnTo>
                    <a:pt x="4628352" y="1169756"/>
                  </a:lnTo>
                  <a:lnTo>
                    <a:pt x="4629830" y="1117755"/>
                  </a:lnTo>
                  <a:lnTo>
                    <a:pt x="4630719" y="1065609"/>
                  </a:lnTo>
                  <a:lnTo>
                    <a:pt x="4631016" y="1013320"/>
                  </a:lnTo>
                  <a:lnTo>
                    <a:pt x="4630720" y="961126"/>
                  </a:lnTo>
                  <a:lnTo>
                    <a:pt x="4629834" y="909074"/>
                  </a:lnTo>
                  <a:lnTo>
                    <a:pt x="4628360" y="857166"/>
                  </a:lnTo>
                  <a:lnTo>
                    <a:pt x="4626303" y="805407"/>
                  </a:lnTo>
                  <a:lnTo>
                    <a:pt x="4623665" y="753799"/>
                  </a:lnTo>
                  <a:lnTo>
                    <a:pt x="4620450" y="702346"/>
                  </a:lnTo>
                  <a:lnTo>
                    <a:pt x="4616660" y="651050"/>
                  </a:lnTo>
                  <a:lnTo>
                    <a:pt x="4612299" y="599914"/>
                  </a:lnTo>
                  <a:lnTo>
                    <a:pt x="4607370" y="548943"/>
                  </a:lnTo>
                  <a:lnTo>
                    <a:pt x="4601876" y="498140"/>
                  </a:lnTo>
                  <a:lnTo>
                    <a:pt x="4595821" y="447506"/>
                  </a:lnTo>
                  <a:lnTo>
                    <a:pt x="4589207" y="397046"/>
                  </a:lnTo>
                  <a:lnTo>
                    <a:pt x="4582038" y="346763"/>
                  </a:lnTo>
                  <a:lnTo>
                    <a:pt x="4574317" y="296660"/>
                  </a:lnTo>
                  <a:lnTo>
                    <a:pt x="4566048" y="246740"/>
                  </a:lnTo>
                  <a:lnTo>
                    <a:pt x="4557232" y="197006"/>
                  </a:lnTo>
                  <a:lnTo>
                    <a:pt x="4547874" y="147462"/>
                  </a:lnTo>
                  <a:lnTo>
                    <a:pt x="4537977" y="98111"/>
                  </a:lnTo>
                  <a:lnTo>
                    <a:pt x="4527543" y="48956"/>
                  </a:lnTo>
                  <a:lnTo>
                    <a:pt x="4516577" y="0"/>
                  </a:lnTo>
                </a:path>
              </a:pathLst>
            </a:custGeom>
            <a:ln w="62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50570" y="2079967"/>
              <a:ext cx="0" cy="1518285"/>
            </a:xfrm>
            <a:custGeom>
              <a:avLst/>
              <a:gdLst/>
              <a:ahLst/>
              <a:cxnLst/>
              <a:rect l="l" t="t" r="r" b="b"/>
              <a:pathLst>
                <a:path w="0" h="1518285">
                  <a:moveTo>
                    <a:pt x="0" y="1517980"/>
                  </a:moveTo>
                  <a:lnTo>
                    <a:pt x="0" y="0"/>
                  </a:lnTo>
                </a:path>
              </a:pathLst>
            </a:custGeom>
            <a:ln w="6223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4294242" y="1580476"/>
            <a:ext cx="407670" cy="25717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86995" marR="5080" indent="-74930">
              <a:lnSpc>
                <a:spcPts val="880"/>
              </a:lnSpc>
              <a:spcBef>
                <a:spcPts val="180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intercept</a:t>
            </a:r>
            <a:r>
              <a:rPr dirty="0" sz="7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away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102407" y="1256971"/>
            <a:ext cx="147320" cy="1454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PL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478672" y="3625228"/>
            <a:ext cx="169545" cy="1454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GP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478672" y="1667574"/>
            <a:ext cx="169545" cy="1454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GP</a:t>
            </a:r>
            <a:endParaRPr sz="75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845913" y="3716407"/>
            <a:ext cx="158750" cy="1454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AP</a:t>
            </a:r>
            <a:endParaRPr sz="75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193129" y="3661461"/>
            <a:ext cx="407670" cy="25717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29209" marR="5080" indent="-17145">
              <a:lnSpc>
                <a:spcPts val="880"/>
              </a:lnSpc>
              <a:spcBef>
                <a:spcPts val="180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intercept</a:t>
            </a:r>
            <a:r>
              <a:rPr dirty="0" sz="7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towards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4362725" y="3661461"/>
            <a:ext cx="407670" cy="25717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86995" marR="5080" indent="-74930">
              <a:lnSpc>
                <a:spcPts val="880"/>
              </a:lnSpc>
              <a:spcBef>
                <a:spcPts val="180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intercept</a:t>
            </a:r>
            <a:r>
              <a:rPr dirty="0" sz="7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away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3852184" y="1882183"/>
            <a:ext cx="158750" cy="1454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AP</a:t>
            </a:r>
            <a:endParaRPr sz="75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2119689" y="1708982"/>
            <a:ext cx="584200" cy="1454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50">
                <a:solidFill>
                  <a:srgbClr val="231F20"/>
                </a:solidFill>
                <a:latin typeface="Arial"/>
                <a:cs typeface="Arial"/>
              </a:rPr>
              <a:t>azimuth</a:t>
            </a:r>
            <a:r>
              <a:rPr dirty="0" sz="750" spc="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231F20"/>
                </a:solidFill>
                <a:latin typeface="Arial"/>
                <a:cs typeface="Arial"/>
              </a:rPr>
              <a:t>(Zn)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547395" y="1171447"/>
            <a:ext cx="4681855" cy="2570480"/>
            <a:chOff x="547395" y="1171447"/>
            <a:chExt cx="4681855" cy="2570480"/>
          </a:xfrm>
        </p:grpSpPr>
        <p:sp>
          <p:nvSpPr>
            <p:cNvPr id="25" name="object 25" descr=""/>
            <p:cNvSpPr/>
            <p:nvPr/>
          </p:nvSpPr>
          <p:spPr>
            <a:xfrm>
              <a:off x="2803207" y="3305123"/>
              <a:ext cx="2425700" cy="295275"/>
            </a:xfrm>
            <a:custGeom>
              <a:avLst/>
              <a:gdLst/>
              <a:ahLst/>
              <a:cxnLst/>
              <a:rect l="l" t="t" r="r" b="b"/>
              <a:pathLst>
                <a:path w="2425700" h="295275">
                  <a:moveTo>
                    <a:pt x="151663" y="290283"/>
                  </a:moveTo>
                  <a:lnTo>
                    <a:pt x="123355" y="261099"/>
                  </a:lnTo>
                  <a:lnTo>
                    <a:pt x="114261" y="198805"/>
                  </a:lnTo>
                  <a:lnTo>
                    <a:pt x="108140" y="146100"/>
                  </a:lnTo>
                  <a:lnTo>
                    <a:pt x="112725" y="141084"/>
                  </a:lnTo>
                  <a:lnTo>
                    <a:pt x="122974" y="129235"/>
                  </a:lnTo>
                  <a:lnTo>
                    <a:pt x="125158" y="126377"/>
                  </a:lnTo>
                  <a:lnTo>
                    <a:pt x="133565" y="115455"/>
                  </a:lnTo>
                  <a:lnTo>
                    <a:pt x="139217" y="104571"/>
                  </a:lnTo>
                  <a:lnTo>
                    <a:pt x="130708" y="91389"/>
                  </a:lnTo>
                  <a:lnTo>
                    <a:pt x="130289" y="90474"/>
                  </a:lnTo>
                  <a:lnTo>
                    <a:pt x="126923" y="82905"/>
                  </a:lnTo>
                  <a:lnTo>
                    <a:pt x="123609" y="75920"/>
                  </a:lnTo>
                  <a:lnTo>
                    <a:pt x="122237" y="73444"/>
                  </a:lnTo>
                  <a:lnTo>
                    <a:pt x="122237" y="102704"/>
                  </a:lnTo>
                  <a:lnTo>
                    <a:pt x="122097" y="105473"/>
                  </a:lnTo>
                  <a:lnTo>
                    <a:pt x="120472" y="112026"/>
                  </a:lnTo>
                  <a:lnTo>
                    <a:pt x="115481" y="119824"/>
                  </a:lnTo>
                  <a:lnTo>
                    <a:pt x="105295" y="126301"/>
                  </a:lnTo>
                  <a:lnTo>
                    <a:pt x="102463" y="117881"/>
                  </a:lnTo>
                  <a:lnTo>
                    <a:pt x="102463" y="117678"/>
                  </a:lnTo>
                  <a:lnTo>
                    <a:pt x="107111" y="90538"/>
                  </a:lnTo>
                  <a:lnTo>
                    <a:pt x="108077" y="90474"/>
                  </a:lnTo>
                  <a:lnTo>
                    <a:pt x="117513" y="98005"/>
                  </a:lnTo>
                  <a:lnTo>
                    <a:pt x="122237" y="102704"/>
                  </a:lnTo>
                  <a:lnTo>
                    <a:pt x="122237" y="73444"/>
                  </a:lnTo>
                  <a:lnTo>
                    <a:pt x="119595" y="68656"/>
                  </a:lnTo>
                  <a:lnTo>
                    <a:pt x="115227" y="62649"/>
                  </a:lnTo>
                  <a:lnTo>
                    <a:pt x="110871" y="59359"/>
                  </a:lnTo>
                  <a:lnTo>
                    <a:pt x="105206" y="57480"/>
                  </a:lnTo>
                  <a:lnTo>
                    <a:pt x="92011" y="52781"/>
                  </a:lnTo>
                  <a:lnTo>
                    <a:pt x="91059" y="43357"/>
                  </a:lnTo>
                  <a:lnTo>
                    <a:pt x="100469" y="32029"/>
                  </a:lnTo>
                  <a:lnTo>
                    <a:pt x="99529" y="24485"/>
                  </a:lnTo>
                  <a:lnTo>
                    <a:pt x="98082" y="17348"/>
                  </a:lnTo>
                  <a:lnTo>
                    <a:pt x="94437" y="9067"/>
                  </a:lnTo>
                  <a:lnTo>
                    <a:pt x="87426" y="2362"/>
                  </a:lnTo>
                  <a:lnTo>
                    <a:pt x="75920" y="0"/>
                  </a:lnTo>
                  <a:lnTo>
                    <a:pt x="75095" y="0"/>
                  </a:lnTo>
                  <a:lnTo>
                    <a:pt x="50609" y="32080"/>
                  </a:lnTo>
                  <a:lnTo>
                    <a:pt x="60058" y="43395"/>
                  </a:lnTo>
                  <a:lnTo>
                    <a:pt x="59131" y="52819"/>
                  </a:lnTo>
                  <a:lnTo>
                    <a:pt x="48831" y="56515"/>
                  </a:lnTo>
                  <a:lnTo>
                    <a:pt x="48831" y="117881"/>
                  </a:lnTo>
                  <a:lnTo>
                    <a:pt x="46012" y="126377"/>
                  </a:lnTo>
                  <a:lnTo>
                    <a:pt x="35661" y="122313"/>
                  </a:lnTo>
                  <a:lnTo>
                    <a:pt x="30441" y="118491"/>
                  </a:lnTo>
                  <a:lnTo>
                    <a:pt x="28752" y="112737"/>
                  </a:lnTo>
                  <a:lnTo>
                    <a:pt x="29006" y="102819"/>
                  </a:lnTo>
                  <a:lnTo>
                    <a:pt x="33718" y="98094"/>
                  </a:lnTo>
                  <a:lnTo>
                    <a:pt x="43141" y="90538"/>
                  </a:lnTo>
                  <a:lnTo>
                    <a:pt x="44081" y="90538"/>
                  </a:lnTo>
                  <a:lnTo>
                    <a:pt x="48831" y="117881"/>
                  </a:lnTo>
                  <a:lnTo>
                    <a:pt x="48831" y="56515"/>
                  </a:lnTo>
                  <a:lnTo>
                    <a:pt x="45935" y="57543"/>
                  </a:lnTo>
                  <a:lnTo>
                    <a:pt x="40284" y="59436"/>
                  </a:lnTo>
                  <a:lnTo>
                    <a:pt x="35915" y="62738"/>
                  </a:lnTo>
                  <a:lnTo>
                    <a:pt x="31559" y="68757"/>
                  </a:lnTo>
                  <a:lnTo>
                    <a:pt x="27559" y="76022"/>
                  </a:lnTo>
                  <a:lnTo>
                    <a:pt x="24269" y="83019"/>
                  </a:lnTo>
                  <a:lnTo>
                    <a:pt x="20523" y="91516"/>
                  </a:lnTo>
                  <a:lnTo>
                    <a:pt x="12052" y="104724"/>
                  </a:lnTo>
                  <a:lnTo>
                    <a:pt x="13601" y="111201"/>
                  </a:lnTo>
                  <a:lnTo>
                    <a:pt x="17373" y="117678"/>
                  </a:lnTo>
                  <a:lnTo>
                    <a:pt x="26263" y="128041"/>
                  </a:lnTo>
                  <a:lnTo>
                    <a:pt x="43205" y="146164"/>
                  </a:lnTo>
                  <a:lnTo>
                    <a:pt x="41516" y="160693"/>
                  </a:lnTo>
                  <a:lnTo>
                    <a:pt x="32562" y="232892"/>
                  </a:lnTo>
                  <a:lnTo>
                    <a:pt x="24650" y="275285"/>
                  </a:lnTo>
                  <a:lnTo>
                    <a:pt x="0" y="290461"/>
                  </a:lnTo>
                  <a:lnTo>
                    <a:pt x="4724" y="293281"/>
                  </a:lnTo>
                  <a:lnTo>
                    <a:pt x="52793" y="288518"/>
                  </a:lnTo>
                  <a:lnTo>
                    <a:pt x="51841" y="279044"/>
                  </a:lnTo>
                  <a:lnTo>
                    <a:pt x="52768" y="268668"/>
                  </a:lnTo>
                  <a:lnTo>
                    <a:pt x="59207" y="221081"/>
                  </a:lnTo>
                  <a:lnTo>
                    <a:pt x="64363" y="201599"/>
                  </a:lnTo>
                  <a:lnTo>
                    <a:pt x="66001" y="196583"/>
                  </a:lnTo>
                  <a:lnTo>
                    <a:pt x="70586" y="181952"/>
                  </a:lnTo>
                  <a:lnTo>
                    <a:pt x="73736" y="178155"/>
                  </a:lnTo>
                  <a:lnTo>
                    <a:pt x="80835" y="181965"/>
                  </a:lnTo>
                  <a:lnTo>
                    <a:pt x="83667" y="190919"/>
                  </a:lnTo>
                  <a:lnTo>
                    <a:pt x="86423" y="199453"/>
                  </a:lnTo>
                  <a:lnTo>
                    <a:pt x="95161" y="238899"/>
                  </a:lnTo>
                  <a:lnTo>
                    <a:pt x="99783" y="279095"/>
                  </a:lnTo>
                  <a:lnTo>
                    <a:pt x="98869" y="288467"/>
                  </a:lnTo>
                  <a:lnTo>
                    <a:pt x="146964" y="293128"/>
                  </a:lnTo>
                  <a:lnTo>
                    <a:pt x="151663" y="290283"/>
                  </a:lnTo>
                  <a:close/>
                </a:path>
                <a:path w="2425700" h="295275">
                  <a:moveTo>
                    <a:pt x="2425484" y="291846"/>
                  </a:moveTo>
                  <a:lnTo>
                    <a:pt x="2397163" y="262661"/>
                  </a:lnTo>
                  <a:lnTo>
                    <a:pt x="2388082" y="200367"/>
                  </a:lnTo>
                  <a:lnTo>
                    <a:pt x="2381961" y="147662"/>
                  </a:lnTo>
                  <a:lnTo>
                    <a:pt x="2386546" y="142633"/>
                  </a:lnTo>
                  <a:lnTo>
                    <a:pt x="2396782" y="130797"/>
                  </a:lnTo>
                  <a:lnTo>
                    <a:pt x="2398979" y="127927"/>
                  </a:lnTo>
                  <a:lnTo>
                    <a:pt x="2407361" y="117005"/>
                  </a:lnTo>
                  <a:lnTo>
                    <a:pt x="2413012" y="106133"/>
                  </a:lnTo>
                  <a:lnTo>
                    <a:pt x="2404516" y="92938"/>
                  </a:lnTo>
                  <a:lnTo>
                    <a:pt x="2404097" y="92024"/>
                  </a:lnTo>
                  <a:lnTo>
                    <a:pt x="2400731" y="84455"/>
                  </a:lnTo>
                  <a:lnTo>
                    <a:pt x="2397429" y="77470"/>
                  </a:lnTo>
                  <a:lnTo>
                    <a:pt x="2396045" y="74980"/>
                  </a:lnTo>
                  <a:lnTo>
                    <a:pt x="2396045" y="104267"/>
                  </a:lnTo>
                  <a:lnTo>
                    <a:pt x="2395905" y="107022"/>
                  </a:lnTo>
                  <a:lnTo>
                    <a:pt x="2394280" y="113588"/>
                  </a:lnTo>
                  <a:lnTo>
                    <a:pt x="2389301" y="121386"/>
                  </a:lnTo>
                  <a:lnTo>
                    <a:pt x="2379116" y="127863"/>
                  </a:lnTo>
                  <a:lnTo>
                    <a:pt x="2376271" y="119430"/>
                  </a:lnTo>
                  <a:lnTo>
                    <a:pt x="2376271" y="119240"/>
                  </a:lnTo>
                  <a:lnTo>
                    <a:pt x="2380907" y="92100"/>
                  </a:lnTo>
                  <a:lnTo>
                    <a:pt x="2381897" y="92024"/>
                  </a:lnTo>
                  <a:lnTo>
                    <a:pt x="2391321" y="99555"/>
                  </a:lnTo>
                  <a:lnTo>
                    <a:pt x="2396045" y="104267"/>
                  </a:lnTo>
                  <a:lnTo>
                    <a:pt x="2396045" y="74980"/>
                  </a:lnTo>
                  <a:lnTo>
                    <a:pt x="2393416" y="70218"/>
                  </a:lnTo>
                  <a:lnTo>
                    <a:pt x="2389047" y="64198"/>
                  </a:lnTo>
                  <a:lnTo>
                    <a:pt x="2384679" y="60909"/>
                  </a:lnTo>
                  <a:lnTo>
                    <a:pt x="2379027" y="59029"/>
                  </a:lnTo>
                  <a:lnTo>
                    <a:pt x="2365832" y="54330"/>
                  </a:lnTo>
                  <a:lnTo>
                    <a:pt x="2364867" y="44907"/>
                  </a:lnTo>
                  <a:lnTo>
                    <a:pt x="2374290" y="33591"/>
                  </a:lnTo>
                  <a:lnTo>
                    <a:pt x="2373338" y="26035"/>
                  </a:lnTo>
                  <a:lnTo>
                    <a:pt x="2371890" y="18897"/>
                  </a:lnTo>
                  <a:lnTo>
                    <a:pt x="2368245" y="10617"/>
                  </a:lnTo>
                  <a:lnTo>
                    <a:pt x="2361234" y="3924"/>
                  </a:lnTo>
                  <a:lnTo>
                    <a:pt x="2349741" y="1562"/>
                  </a:lnTo>
                  <a:lnTo>
                    <a:pt x="2348915" y="1562"/>
                  </a:lnTo>
                  <a:lnTo>
                    <a:pt x="2324430" y="33642"/>
                  </a:lnTo>
                  <a:lnTo>
                    <a:pt x="2333866" y="44945"/>
                  </a:lnTo>
                  <a:lnTo>
                    <a:pt x="2332952" y="54368"/>
                  </a:lnTo>
                  <a:lnTo>
                    <a:pt x="2322652" y="58064"/>
                  </a:lnTo>
                  <a:lnTo>
                    <a:pt x="2322652" y="119430"/>
                  </a:lnTo>
                  <a:lnTo>
                    <a:pt x="2319820" y="127927"/>
                  </a:lnTo>
                  <a:lnTo>
                    <a:pt x="2309469" y="123863"/>
                  </a:lnTo>
                  <a:lnTo>
                    <a:pt x="2304250" y="120040"/>
                  </a:lnTo>
                  <a:lnTo>
                    <a:pt x="2302573" y="114287"/>
                  </a:lnTo>
                  <a:lnTo>
                    <a:pt x="2302840" y="104368"/>
                  </a:lnTo>
                  <a:lnTo>
                    <a:pt x="2307539" y="99656"/>
                  </a:lnTo>
                  <a:lnTo>
                    <a:pt x="2316950" y="92100"/>
                  </a:lnTo>
                  <a:lnTo>
                    <a:pt x="2317902" y="92100"/>
                  </a:lnTo>
                  <a:lnTo>
                    <a:pt x="2322652" y="119430"/>
                  </a:lnTo>
                  <a:lnTo>
                    <a:pt x="2322652" y="58064"/>
                  </a:lnTo>
                  <a:lnTo>
                    <a:pt x="2319756" y="59093"/>
                  </a:lnTo>
                  <a:lnTo>
                    <a:pt x="2314105" y="60998"/>
                  </a:lnTo>
                  <a:lnTo>
                    <a:pt x="2309736" y="64287"/>
                  </a:lnTo>
                  <a:lnTo>
                    <a:pt x="2305380" y="70319"/>
                  </a:lnTo>
                  <a:lnTo>
                    <a:pt x="2301379" y="77584"/>
                  </a:lnTo>
                  <a:lnTo>
                    <a:pt x="2298090" y="84582"/>
                  </a:lnTo>
                  <a:lnTo>
                    <a:pt x="2294331" y="93065"/>
                  </a:lnTo>
                  <a:lnTo>
                    <a:pt x="2285860" y="106286"/>
                  </a:lnTo>
                  <a:lnTo>
                    <a:pt x="2287409" y="112763"/>
                  </a:lnTo>
                  <a:lnTo>
                    <a:pt x="2291181" y="119240"/>
                  </a:lnTo>
                  <a:lnTo>
                    <a:pt x="2300071" y="129603"/>
                  </a:lnTo>
                  <a:lnTo>
                    <a:pt x="2317013" y="147726"/>
                  </a:lnTo>
                  <a:lnTo>
                    <a:pt x="2315324" y="162255"/>
                  </a:lnTo>
                  <a:lnTo>
                    <a:pt x="2306370" y="234442"/>
                  </a:lnTo>
                  <a:lnTo>
                    <a:pt x="2298458" y="276834"/>
                  </a:lnTo>
                  <a:lnTo>
                    <a:pt x="2273808" y="292023"/>
                  </a:lnTo>
                  <a:lnTo>
                    <a:pt x="2278532" y="294843"/>
                  </a:lnTo>
                  <a:lnTo>
                    <a:pt x="2326602" y="290068"/>
                  </a:lnTo>
                  <a:lnTo>
                    <a:pt x="2325662" y="280593"/>
                  </a:lnTo>
                  <a:lnTo>
                    <a:pt x="2326576" y="270217"/>
                  </a:lnTo>
                  <a:lnTo>
                    <a:pt x="2333028" y="222643"/>
                  </a:lnTo>
                  <a:lnTo>
                    <a:pt x="2338184" y="203149"/>
                  </a:lnTo>
                  <a:lnTo>
                    <a:pt x="2339810" y="198145"/>
                  </a:lnTo>
                  <a:lnTo>
                    <a:pt x="2344394" y="183515"/>
                  </a:lnTo>
                  <a:lnTo>
                    <a:pt x="2347557" y="179717"/>
                  </a:lnTo>
                  <a:lnTo>
                    <a:pt x="2354643" y="183527"/>
                  </a:lnTo>
                  <a:lnTo>
                    <a:pt x="2357475" y="192468"/>
                  </a:lnTo>
                  <a:lnTo>
                    <a:pt x="2360231" y="201002"/>
                  </a:lnTo>
                  <a:lnTo>
                    <a:pt x="2368969" y="240461"/>
                  </a:lnTo>
                  <a:lnTo>
                    <a:pt x="2373604" y="280657"/>
                  </a:lnTo>
                  <a:lnTo>
                    <a:pt x="2372677" y="290017"/>
                  </a:lnTo>
                  <a:lnTo>
                    <a:pt x="2420772" y="294690"/>
                  </a:lnTo>
                  <a:lnTo>
                    <a:pt x="2425484" y="29184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550570" y="1807794"/>
              <a:ext cx="4532630" cy="1788795"/>
            </a:xfrm>
            <a:custGeom>
              <a:avLst/>
              <a:gdLst/>
              <a:ahLst/>
              <a:cxnLst/>
              <a:rect l="l" t="t" r="r" b="b"/>
              <a:pathLst>
                <a:path w="4532630" h="1788795">
                  <a:moveTo>
                    <a:pt x="2250897" y="1788604"/>
                  </a:moveTo>
                  <a:lnTo>
                    <a:pt x="0" y="272173"/>
                  </a:lnTo>
                </a:path>
                <a:path w="4532630" h="1788795">
                  <a:moveTo>
                    <a:pt x="3374872" y="1788604"/>
                  </a:moveTo>
                  <a:lnTo>
                    <a:pt x="0" y="272173"/>
                  </a:lnTo>
                </a:path>
                <a:path w="4532630" h="1788795">
                  <a:moveTo>
                    <a:pt x="4532020" y="1788604"/>
                  </a:moveTo>
                  <a:lnTo>
                    <a:pt x="0" y="272173"/>
                  </a:lnTo>
                </a:path>
                <a:path w="4532630" h="1788795">
                  <a:moveTo>
                    <a:pt x="3374872" y="138417"/>
                  </a:moveTo>
                  <a:lnTo>
                    <a:pt x="3374872" y="0"/>
                  </a:lnTo>
                </a:path>
              </a:pathLst>
            </a:custGeom>
            <a:ln w="62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925443" y="2019312"/>
              <a:ext cx="1151255" cy="1564640"/>
            </a:xfrm>
            <a:custGeom>
              <a:avLst/>
              <a:gdLst/>
              <a:ahLst/>
              <a:cxnLst/>
              <a:rect l="l" t="t" r="r" b="b"/>
              <a:pathLst>
                <a:path w="1151254" h="1564639">
                  <a:moveTo>
                    <a:pt x="0" y="1564640"/>
                  </a:moveTo>
                  <a:lnTo>
                    <a:pt x="0" y="0"/>
                  </a:lnTo>
                </a:path>
                <a:path w="1151254" h="1564639">
                  <a:moveTo>
                    <a:pt x="1150924" y="1564640"/>
                  </a:moveTo>
                  <a:lnTo>
                    <a:pt x="1150924" y="0"/>
                  </a:lnTo>
                </a:path>
              </a:pathLst>
            </a:custGeom>
            <a:ln w="6223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2800959" y="1294536"/>
              <a:ext cx="2280285" cy="2444115"/>
            </a:xfrm>
            <a:custGeom>
              <a:avLst/>
              <a:gdLst/>
              <a:ahLst/>
              <a:cxnLst/>
              <a:rect l="l" t="t" r="r" b="b"/>
              <a:pathLst>
                <a:path w="2280285" h="2444115">
                  <a:moveTo>
                    <a:pt x="1124483" y="2443911"/>
                  </a:moveTo>
                  <a:lnTo>
                    <a:pt x="1124483" y="2305481"/>
                  </a:lnTo>
                </a:path>
                <a:path w="2280285" h="2444115">
                  <a:moveTo>
                    <a:pt x="2280081" y="2443911"/>
                  </a:moveTo>
                  <a:lnTo>
                    <a:pt x="2280081" y="2305481"/>
                  </a:lnTo>
                </a:path>
                <a:path w="2280285" h="2444115">
                  <a:moveTo>
                    <a:pt x="0" y="2443911"/>
                  </a:moveTo>
                  <a:lnTo>
                    <a:pt x="0" y="2305481"/>
                  </a:lnTo>
                </a:path>
                <a:path w="2280285" h="2444115">
                  <a:moveTo>
                    <a:pt x="2053513" y="1177886"/>
                  </a:moveTo>
                  <a:lnTo>
                    <a:pt x="2277478" y="1177886"/>
                  </a:lnTo>
                  <a:lnTo>
                    <a:pt x="2277478" y="0"/>
                  </a:lnTo>
                  <a:lnTo>
                    <a:pt x="2053513" y="0"/>
                  </a:lnTo>
                </a:path>
              </a:pathLst>
            </a:custGeom>
            <a:ln w="62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4817351" y="1271498"/>
              <a:ext cx="54610" cy="1224280"/>
            </a:xfrm>
            <a:custGeom>
              <a:avLst/>
              <a:gdLst/>
              <a:ahLst/>
              <a:cxnLst/>
              <a:rect l="l" t="t" r="r" b="b"/>
              <a:pathLst>
                <a:path w="54610" h="1224280">
                  <a:moveTo>
                    <a:pt x="54597" y="1177886"/>
                  </a:moveTo>
                  <a:lnTo>
                    <a:pt x="0" y="1200924"/>
                  </a:lnTo>
                  <a:lnTo>
                    <a:pt x="54597" y="1223975"/>
                  </a:lnTo>
                  <a:lnTo>
                    <a:pt x="44818" y="1200924"/>
                  </a:lnTo>
                  <a:lnTo>
                    <a:pt x="54597" y="1177886"/>
                  </a:lnTo>
                  <a:close/>
                </a:path>
                <a:path w="54610" h="1224280">
                  <a:moveTo>
                    <a:pt x="54597" y="0"/>
                  </a:moveTo>
                  <a:lnTo>
                    <a:pt x="0" y="23037"/>
                  </a:lnTo>
                  <a:lnTo>
                    <a:pt x="54597" y="46088"/>
                  </a:lnTo>
                  <a:lnTo>
                    <a:pt x="44818" y="23037"/>
                  </a:lnTo>
                  <a:lnTo>
                    <a:pt x="5459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0076" y="2992780"/>
              <a:ext cx="223799" cy="75209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7033" y="3106648"/>
              <a:ext cx="250977" cy="71424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9347" y="1171447"/>
              <a:ext cx="199212" cy="75209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4963" y="1285328"/>
              <a:ext cx="250977" cy="71424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2810827" y="3637178"/>
              <a:ext cx="2266950" cy="55880"/>
            </a:xfrm>
            <a:custGeom>
              <a:avLst/>
              <a:gdLst/>
              <a:ahLst/>
              <a:cxnLst/>
              <a:rect l="l" t="t" r="r" b="b"/>
              <a:pathLst>
                <a:path w="2266950" h="55879">
                  <a:moveTo>
                    <a:pt x="65544" y="0"/>
                  </a:moveTo>
                  <a:lnTo>
                    <a:pt x="0" y="27647"/>
                  </a:lnTo>
                  <a:lnTo>
                    <a:pt x="65544" y="55308"/>
                  </a:lnTo>
                  <a:lnTo>
                    <a:pt x="53784" y="27647"/>
                  </a:lnTo>
                  <a:lnTo>
                    <a:pt x="65544" y="0"/>
                  </a:lnTo>
                  <a:close/>
                </a:path>
                <a:path w="2266950" h="55879">
                  <a:moveTo>
                    <a:pt x="1179131" y="0"/>
                  </a:moveTo>
                  <a:lnTo>
                    <a:pt x="1114615" y="27228"/>
                  </a:lnTo>
                  <a:lnTo>
                    <a:pt x="1050099" y="0"/>
                  </a:lnTo>
                  <a:lnTo>
                    <a:pt x="1061847" y="27647"/>
                  </a:lnTo>
                  <a:lnTo>
                    <a:pt x="1050099" y="55308"/>
                  </a:lnTo>
                  <a:lnTo>
                    <a:pt x="1114615" y="28079"/>
                  </a:lnTo>
                  <a:lnTo>
                    <a:pt x="1179131" y="55308"/>
                  </a:lnTo>
                  <a:lnTo>
                    <a:pt x="1167384" y="27647"/>
                  </a:lnTo>
                  <a:lnTo>
                    <a:pt x="1179131" y="0"/>
                  </a:lnTo>
                  <a:close/>
                </a:path>
                <a:path w="2266950" h="55879">
                  <a:moveTo>
                    <a:pt x="2266556" y="27647"/>
                  </a:moveTo>
                  <a:lnTo>
                    <a:pt x="2201024" y="0"/>
                  </a:lnTo>
                  <a:lnTo>
                    <a:pt x="2212771" y="27647"/>
                  </a:lnTo>
                  <a:lnTo>
                    <a:pt x="2201024" y="55308"/>
                  </a:lnTo>
                  <a:lnTo>
                    <a:pt x="2266556" y="276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2331504" y="3333978"/>
              <a:ext cx="2308860" cy="266065"/>
            </a:xfrm>
            <a:custGeom>
              <a:avLst/>
              <a:gdLst/>
              <a:ahLst/>
              <a:cxnLst/>
              <a:rect l="l" t="t" r="r" b="b"/>
              <a:pathLst>
                <a:path w="2308860" h="266064">
                  <a:moveTo>
                    <a:pt x="82613" y="0"/>
                  </a:moveTo>
                  <a:lnTo>
                    <a:pt x="58400" y="39103"/>
                  </a:lnTo>
                  <a:lnTo>
                    <a:pt x="38036" y="80631"/>
                  </a:lnTo>
                  <a:lnTo>
                    <a:pt x="21766" y="124337"/>
                  </a:lnTo>
                  <a:lnTo>
                    <a:pt x="9838" y="169973"/>
                  </a:lnTo>
                  <a:lnTo>
                    <a:pt x="2500" y="217289"/>
                  </a:lnTo>
                  <a:lnTo>
                    <a:pt x="0" y="266039"/>
                  </a:lnTo>
                </a:path>
                <a:path w="2308860" h="266064">
                  <a:moveTo>
                    <a:pt x="1169784" y="72999"/>
                  </a:moveTo>
                  <a:lnTo>
                    <a:pt x="1152088" y="118324"/>
                  </a:lnTo>
                  <a:lnTo>
                    <a:pt x="1139099" y="165795"/>
                  </a:lnTo>
                  <a:lnTo>
                    <a:pt x="1131099" y="215128"/>
                  </a:lnTo>
                  <a:lnTo>
                    <a:pt x="1128369" y="266039"/>
                  </a:lnTo>
                </a:path>
                <a:path w="2308860" h="266064">
                  <a:moveTo>
                    <a:pt x="2308783" y="115023"/>
                  </a:moveTo>
                  <a:lnTo>
                    <a:pt x="2298123" y="151185"/>
                  </a:lnTo>
                  <a:lnTo>
                    <a:pt x="2290346" y="188493"/>
                  </a:lnTo>
                  <a:lnTo>
                    <a:pt x="2285584" y="226820"/>
                  </a:lnTo>
                  <a:lnTo>
                    <a:pt x="2283968" y="266039"/>
                  </a:lnTo>
                </a:path>
              </a:pathLst>
            </a:custGeom>
            <a:ln w="1244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 txBox="1"/>
          <p:nvPr/>
        </p:nvSpPr>
        <p:spPr>
          <a:xfrm>
            <a:off x="2394779" y="3446848"/>
            <a:ext cx="208279" cy="1454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Ho1</a:t>
            </a:r>
            <a:endParaRPr sz="75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3495990" y="3446848"/>
            <a:ext cx="147320" cy="1454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Hc</a:t>
            </a:r>
            <a:endParaRPr sz="75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4634430" y="3459291"/>
            <a:ext cx="208279" cy="1454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Ho2</a:t>
            </a:r>
            <a:endParaRPr sz="750">
              <a:latin typeface="Arial"/>
              <a:cs typeface="Arial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4599790" y="2681683"/>
            <a:ext cx="368935" cy="36893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42240" marR="60325" indent="-74930">
              <a:lnSpc>
                <a:spcPts val="880"/>
              </a:lnSpc>
              <a:spcBef>
                <a:spcPts val="180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circle</a:t>
            </a:r>
            <a:r>
              <a:rPr dirty="0" sz="7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ts val="860"/>
              </a:lnSpc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position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40" name="object 40" descr=""/>
          <p:cNvGrpSpPr/>
          <p:nvPr/>
        </p:nvGrpSpPr>
        <p:grpSpPr>
          <a:xfrm>
            <a:off x="329298" y="854836"/>
            <a:ext cx="5066030" cy="3230245"/>
            <a:chOff x="329298" y="854836"/>
            <a:chExt cx="5066030" cy="3230245"/>
          </a:xfrm>
        </p:grpSpPr>
        <p:sp>
          <p:nvSpPr>
            <p:cNvPr id="41" name="object 41" descr=""/>
            <p:cNvSpPr/>
            <p:nvPr/>
          </p:nvSpPr>
          <p:spPr>
            <a:xfrm>
              <a:off x="341998" y="867536"/>
              <a:ext cx="5040630" cy="3204845"/>
            </a:xfrm>
            <a:custGeom>
              <a:avLst/>
              <a:gdLst/>
              <a:ahLst/>
              <a:cxnLst/>
              <a:rect l="l" t="t" r="r" b="b"/>
              <a:pathLst>
                <a:path w="5040630" h="3204845">
                  <a:moveTo>
                    <a:pt x="0" y="0"/>
                  </a:moveTo>
                  <a:lnTo>
                    <a:pt x="5040007" y="0"/>
                  </a:lnTo>
                  <a:lnTo>
                    <a:pt x="5040007" y="3204603"/>
                  </a:lnTo>
                  <a:lnTo>
                    <a:pt x="0" y="320460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2855302" y="3664102"/>
              <a:ext cx="2173605" cy="0"/>
            </a:xfrm>
            <a:custGeom>
              <a:avLst/>
              <a:gdLst/>
              <a:ahLst/>
              <a:cxnLst/>
              <a:rect l="l" t="t" r="r" b="b"/>
              <a:pathLst>
                <a:path w="2173604" h="0">
                  <a:moveTo>
                    <a:pt x="0" y="0"/>
                  </a:moveTo>
                  <a:lnTo>
                    <a:pt x="1025525" y="0"/>
                  </a:lnTo>
                </a:path>
                <a:path w="2173604" h="0">
                  <a:moveTo>
                    <a:pt x="1111250" y="0"/>
                  </a:moveTo>
                  <a:lnTo>
                    <a:pt x="2173287" y="0"/>
                  </a:lnTo>
                </a:path>
              </a:pathLst>
            </a:custGeom>
            <a:ln w="622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335648" y="861186"/>
              <a:ext cx="5053330" cy="3217545"/>
            </a:xfrm>
            <a:custGeom>
              <a:avLst/>
              <a:gdLst/>
              <a:ahLst/>
              <a:cxnLst/>
              <a:rect l="l" t="t" r="r" b="b"/>
              <a:pathLst>
                <a:path w="5053330" h="3217545">
                  <a:moveTo>
                    <a:pt x="0" y="3217303"/>
                  </a:moveTo>
                  <a:lnTo>
                    <a:pt x="5052707" y="3217303"/>
                  </a:lnTo>
                  <a:lnTo>
                    <a:pt x="5052707" y="0"/>
                  </a:lnTo>
                  <a:lnTo>
                    <a:pt x="0" y="0"/>
                  </a:lnTo>
                  <a:lnTo>
                    <a:pt x="0" y="3217303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 descr=""/>
          <p:cNvSpPr txBox="1"/>
          <p:nvPr/>
        </p:nvSpPr>
        <p:spPr>
          <a:xfrm>
            <a:off x="311299" y="5053052"/>
            <a:ext cx="2473960" cy="30257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22225">
              <a:lnSpc>
                <a:spcPts val="980"/>
              </a:lnSpc>
              <a:spcBef>
                <a:spcPts val="215"/>
              </a:spcBef>
            </a:pPr>
            <a:r>
              <a:rPr dirty="0" sz="900" spc="-70">
                <a:solidFill>
                  <a:srgbClr val="231F20"/>
                </a:solidFill>
                <a:latin typeface="Trebuchet MS"/>
                <a:cs typeface="Trebuchet MS"/>
              </a:rPr>
              <a:t>True).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5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PL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4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then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constructed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right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angles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this.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bearing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line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’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called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azimuth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(Zn)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defined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‘the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horizontal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direction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rebuchet MS"/>
                <a:cs typeface="Trebuchet MS"/>
              </a:rPr>
              <a:t>celestial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point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rebuchet MS"/>
                <a:cs typeface="Trebuchet MS"/>
              </a:rPr>
              <a:t>terrestrial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point’. </a:t>
            </a:r>
            <a:r>
              <a:rPr dirty="0" sz="900" spc="-50">
                <a:solidFill>
                  <a:srgbClr val="231F20"/>
                </a:solidFill>
                <a:latin typeface="Trebuchet MS"/>
                <a:cs typeface="Trebuchet MS"/>
              </a:rPr>
              <a:t>(Incidentally,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word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pronounced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‘azzmuth’.)</a:t>
            </a:r>
            <a:endParaRPr sz="900">
              <a:latin typeface="Trebuchet MS"/>
              <a:cs typeface="Trebuchet MS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45">
                <a:solidFill>
                  <a:srgbClr val="231F20"/>
                </a:solidFill>
                <a:latin typeface="Trebuchet MS"/>
                <a:cs typeface="Trebuchet MS"/>
              </a:rPr>
              <a:t>first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step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working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up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PL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calculate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what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altitude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azimuth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body</a:t>
            </a:r>
            <a:r>
              <a:rPr dirty="0" sz="900" spc="20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would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time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sight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convenient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assumed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(AP).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should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be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close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possible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where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think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(your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DR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position),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but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rebuchet MS"/>
                <a:cs typeface="Trebuchet MS"/>
              </a:rPr>
              <a:t>rarely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same. The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AP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rebuchet MS"/>
                <a:cs typeface="Trebuchet MS"/>
              </a:rPr>
              <a:t>selected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fit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almanac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sight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reduction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tables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which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presented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convenient</a:t>
            </a:r>
            <a:r>
              <a:rPr dirty="0" sz="900" spc="-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‘steps’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whole</a:t>
            </a:r>
            <a:r>
              <a:rPr dirty="0" sz="900" spc="-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degrees.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technique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calculating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altitude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azimuth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body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AP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described in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Chapter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6.</a:t>
            </a:r>
            <a:endParaRPr sz="900">
              <a:latin typeface="Trebuchet MS"/>
              <a:cs typeface="Trebuchet MS"/>
            </a:endParaRPr>
          </a:p>
          <a:p>
            <a:pPr marL="12700" marR="20320" indent="114300">
              <a:lnSpc>
                <a:spcPts val="980"/>
              </a:lnSpc>
            </a:pP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Because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distances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both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DR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AP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geographic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body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are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so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enormous,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azimuth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either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can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be considered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same.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altitude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that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you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have observed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using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rebuchet MS"/>
                <a:cs typeface="Trebuchet MS"/>
              </a:rPr>
              <a:t>sextant,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however,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usually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different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one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have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calculated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assumed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position. This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2939285" y="5053394"/>
            <a:ext cx="2461260" cy="30257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62865">
              <a:lnSpc>
                <a:spcPts val="980"/>
              </a:lnSpc>
              <a:spcBef>
                <a:spcPts val="215"/>
              </a:spcBef>
            </a:pPr>
            <a:r>
              <a:rPr dirty="0" sz="900" spc="-45">
                <a:solidFill>
                  <a:srgbClr val="231F20"/>
                </a:solidFill>
                <a:latin typeface="Trebuchet MS"/>
                <a:cs typeface="Trebuchet MS"/>
              </a:rPr>
              <a:t>difference,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which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measured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minutes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rebuchet MS"/>
                <a:cs typeface="Trebuchet MS"/>
              </a:rPr>
              <a:t>arc,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called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intercept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expressed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on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chart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minutes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rebuchet MS"/>
                <a:cs typeface="Trebuchet MS"/>
              </a:rPr>
              <a:t>latitude,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nautical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miles.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rebuchet MS"/>
                <a:cs typeface="Trebuchet MS"/>
              </a:rPr>
              <a:t>effect,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AP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functioning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datum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point. The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rebuchet MS"/>
                <a:cs typeface="Trebuchet MS"/>
              </a:rPr>
              <a:t>intercept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gives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the distance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this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PL.</a:t>
            </a:r>
            <a:endParaRPr sz="900">
              <a:latin typeface="Trebuchet MS"/>
              <a:cs typeface="Trebuchet MS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diagram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above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can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see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what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all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this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actually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means.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Notice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if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observed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altitude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actual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(Ho)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greater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than</a:t>
            </a:r>
            <a:r>
              <a:rPr dirty="0" sz="900" spc="-4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calculated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altitude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assumed position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rebuchet MS"/>
                <a:cs typeface="Trebuchet MS"/>
              </a:rPr>
              <a:t>(Hc),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then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PL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will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nearer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geographic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(GP)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body. </a:t>
            </a:r>
            <a:r>
              <a:rPr dirty="0" sz="900" spc="-45">
                <a:solidFill>
                  <a:srgbClr val="231F20"/>
                </a:solidFill>
                <a:latin typeface="Trebuchet MS"/>
                <a:cs typeface="Trebuchet MS"/>
              </a:rPr>
              <a:t>Conversely,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if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Ho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less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than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Hc,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PL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will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be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further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away.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Because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assumed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is </a:t>
            </a:r>
            <a:r>
              <a:rPr dirty="0" sz="900" spc="-55">
                <a:solidFill>
                  <a:srgbClr val="231F20"/>
                </a:solidFill>
                <a:latin typeface="Trebuchet MS"/>
                <a:cs typeface="Trebuchet MS"/>
              </a:rPr>
              <a:t>effectively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same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azimuth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actual position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never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need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know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what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GP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body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rebuchet MS"/>
                <a:cs typeface="Trebuchet MS"/>
              </a:rPr>
              <a:t>really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is.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It’s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enough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draw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 short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section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azimuth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through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assumed position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chart.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Then,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Ho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greater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Hc,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mark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off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rebuchet MS"/>
                <a:cs typeface="Trebuchet MS"/>
              </a:rPr>
              <a:t>intercept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so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many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miles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direction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body.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Ho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20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less</a:t>
            </a:r>
            <a:r>
              <a:rPr dirty="0" sz="900" spc="-5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than</a:t>
            </a:r>
            <a:r>
              <a:rPr dirty="0" sz="900" spc="-5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Hc,</a:t>
            </a:r>
            <a:r>
              <a:rPr dirty="0" sz="900" spc="-4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mark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it</a:t>
            </a:r>
            <a:r>
              <a:rPr dirty="0" sz="900" spc="-4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off</a:t>
            </a:r>
            <a:r>
              <a:rPr dirty="0" sz="900" spc="-4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away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4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rebuchet MS"/>
                <a:cs typeface="Trebuchet MS"/>
              </a:rPr>
              <a:t>it.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Then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draw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rebuchet MS"/>
                <a:cs typeface="Trebuchet MS"/>
              </a:rPr>
              <a:t>PL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through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rebuchet MS"/>
                <a:cs typeface="Trebuchet MS"/>
              </a:rPr>
              <a:t>intercept,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right angles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azimuth.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311299" y="4083216"/>
            <a:ext cx="5086350" cy="5365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side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view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shows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how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difference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between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observed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altitude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(Ho)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calculated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altitude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(Hc)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used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find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direction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intercept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 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assumed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(AP).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If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Ho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less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than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Hc,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example,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intercept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away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from the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celestial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body,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shown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top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view.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Notice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that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PL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actually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at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tangent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circle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position.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21062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POSITION</a:t>
            </a:r>
            <a:r>
              <a:rPr dirty="0" sz="1000" spc="34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LINES</a:t>
            </a:r>
            <a:r>
              <a:rPr dirty="0" sz="1000" spc="34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70">
                <a:solidFill>
                  <a:srgbClr val="007DC5"/>
                </a:solidFill>
                <a:latin typeface="Tahoma"/>
                <a:cs typeface="Tahoma"/>
              </a:rPr>
              <a:t>AND</a:t>
            </a:r>
            <a:r>
              <a:rPr dirty="0" sz="1000" spc="34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PLOTTING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27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32929" y="872934"/>
            <a:ext cx="2432050" cy="1955800"/>
            <a:chOff x="732929" y="872934"/>
            <a:chExt cx="2432050" cy="1955800"/>
          </a:xfrm>
        </p:grpSpPr>
        <p:sp>
          <p:nvSpPr>
            <p:cNvPr id="6" name="object 6" descr=""/>
            <p:cNvSpPr/>
            <p:nvPr/>
          </p:nvSpPr>
          <p:spPr>
            <a:xfrm>
              <a:off x="732929" y="872934"/>
              <a:ext cx="2428875" cy="1955800"/>
            </a:xfrm>
            <a:custGeom>
              <a:avLst/>
              <a:gdLst/>
              <a:ahLst/>
              <a:cxnLst/>
              <a:rect l="l" t="t" r="r" b="b"/>
              <a:pathLst>
                <a:path w="2428875" h="1955800">
                  <a:moveTo>
                    <a:pt x="2428875" y="0"/>
                  </a:moveTo>
                  <a:lnTo>
                    <a:pt x="0" y="0"/>
                  </a:lnTo>
                  <a:lnTo>
                    <a:pt x="0" y="1955800"/>
                  </a:lnTo>
                  <a:lnTo>
                    <a:pt x="2428875" y="1955800"/>
                  </a:lnTo>
                  <a:lnTo>
                    <a:pt x="2428875" y="0"/>
                  </a:lnTo>
                  <a:close/>
                </a:path>
              </a:pathLst>
            </a:custGeom>
            <a:solidFill>
              <a:srgbClr val="DEE9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36663" y="1524634"/>
              <a:ext cx="2419350" cy="104775"/>
            </a:xfrm>
            <a:custGeom>
              <a:avLst/>
              <a:gdLst/>
              <a:ahLst/>
              <a:cxnLst/>
              <a:rect l="l" t="t" r="r" b="b"/>
              <a:pathLst>
                <a:path w="2419350" h="104775">
                  <a:moveTo>
                    <a:pt x="0" y="52844"/>
                  </a:moveTo>
                  <a:lnTo>
                    <a:pt x="2419273" y="52844"/>
                  </a:lnTo>
                </a:path>
                <a:path w="2419350" h="104775">
                  <a:moveTo>
                    <a:pt x="584822" y="0"/>
                  </a:moveTo>
                  <a:lnTo>
                    <a:pt x="584822" y="104228"/>
                  </a:lnTo>
                </a:path>
                <a:path w="2419350" h="104775">
                  <a:moveTo>
                    <a:pt x="559028" y="32372"/>
                  </a:moveTo>
                  <a:lnTo>
                    <a:pt x="559028" y="71843"/>
                  </a:lnTo>
                </a:path>
                <a:path w="2419350" h="104775">
                  <a:moveTo>
                    <a:pt x="530606" y="32372"/>
                  </a:moveTo>
                  <a:lnTo>
                    <a:pt x="530606" y="71843"/>
                  </a:lnTo>
                </a:path>
                <a:path w="2419350" h="104775">
                  <a:moveTo>
                    <a:pt x="504545" y="32372"/>
                  </a:moveTo>
                  <a:lnTo>
                    <a:pt x="504545" y="71843"/>
                  </a:lnTo>
                </a:path>
                <a:path w="2419350" h="104775">
                  <a:moveTo>
                    <a:pt x="477697" y="32372"/>
                  </a:moveTo>
                  <a:lnTo>
                    <a:pt x="477697" y="71843"/>
                  </a:lnTo>
                </a:path>
                <a:path w="2419350" h="104775">
                  <a:moveTo>
                    <a:pt x="317944" y="0"/>
                  </a:moveTo>
                  <a:lnTo>
                    <a:pt x="317944" y="104228"/>
                  </a:lnTo>
                </a:path>
                <a:path w="2419350" h="104775">
                  <a:moveTo>
                    <a:pt x="292150" y="32372"/>
                  </a:moveTo>
                  <a:lnTo>
                    <a:pt x="292150" y="71843"/>
                  </a:lnTo>
                </a:path>
                <a:path w="2419350" h="104775">
                  <a:moveTo>
                    <a:pt x="263728" y="32372"/>
                  </a:moveTo>
                  <a:lnTo>
                    <a:pt x="263728" y="71843"/>
                  </a:lnTo>
                </a:path>
                <a:path w="2419350" h="104775">
                  <a:moveTo>
                    <a:pt x="237667" y="32372"/>
                  </a:moveTo>
                  <a:lnTo>
                    <a:pt x="237667" y="71843"/>
                  </a:lnTo>
                </a:path>
                <a:path w="2419350" h="104775">
                  <a:moveTo>
                    <a:pt x="210820" y="32372"/>
                  </a:moveTo>
                  <a:lnTo>
                    <a:pt x="210820" y="71843"/>
                  </a:lnTo>
                </a:path>
                <a:path w="2419350" h="104775">
                  <a:moveTo>
                    <a:pt x="452958" y="11442"/>
                  </a:moveTo>
                  <a:lnTo>
                    <a:pt x="452958" y="92773"/>
                  </a:lnTo>
                </a:path>
                <a:path w="2419350" h="104775">
                  <a:moveTo>
                    <a:pt x="427164" y="32372"/>
                  </a:moveTo>
                  <a:lnTo>
                    <a:pt x="427164" y="71843"/>
                  </a:lnTo>
                </a:path>
                <a:path w="2419350" h="104775">
                  <a:moveTo>
                    <a:pt x="398741" y="32372"/>
                  </a:moveTo>
                  <a:lnTo>
                    <a:pt x="398741" y="71843"/>
                  </a:lnTo>
                </a:path>
                <a:path w="2419350" h="104775">
                  <a:moveTo>
                    <a:pt x="372694" y="32372"/>
                  </a:moveTo>
                  <a:lnTo>
                    <a:pt x="372694" y="71843"/>
                  </a:lnTo>
                </a:path>
                <a:path w="2419350" h="104775">
                  <a:moveTo>
                    <a:pt x="345846" y="32372"/>
                  </a:moveTo>
                  <a:lnTo>
                    <a:pt x="345846" y="71843"/>
                  </a:lnTo>
                </a:path>
                <a:path w="2419350" h="104775">
                  <a:moveTo>
                    <a:pt x="850912" y="0"/>
                  </a:moveTo>
                  <a:lnTo>
                    <a:pt x="850912" y="104228"/>
                  </a:lnTo>
                </a:path>
                <a:path w="2419350" h="104775">
                  <a:moveTo>
                    <a:pt x="825119" y="32372"/>
                  </a:moveTo>
                  <a:lnTo>
                    <a:pt x="825119" y="71843"/>
                  </a:lnTo>
                </a:path>
                <a:path w="2419350" h="104775">
                  <a:moveTo>
                    <a:pt x="796683" y="32372"/>
                  </a:moveTo>
                  <a:lnTo>
                    <a:pt x="796683" y="71843"/>
                  </a:lnTo>
                </a:path>
                <a:path w="2419350" h="104775">
                  <a:moveTo>
                    <a:pt x="770623" y="32372"/>
                  </a:moveTo>
                  <a:lnTo>
                    <a:pt x="770623" y="71843"/>
                  </a:lnTo>
                </a:path>
                <a:path w="2419350" h="104775">
                  <a:moveTo>
                    <a:pt x="743788" y="32372"/>
                  </a:moveTo>
                  <a:lnTo>
                    <a:pt x="743788" y="71843"/>
                  </a:lnTo>
                </a:path>
                <a:path w="2419350" h="104775">
                  <a:moveTo>
                    <a:pt x="719048" y="11442"/>
                  </a:moveTo>
                  <a:lnTo>
                    <a:pt x="719048" y="92773"/>
                  </a:lnTo>
                </a:path>
                <a:path w="2419350" h="104775">
                  <a:moveTo>
                    <a:pt x="693242" y="32372"/>
                  </a:moveTo>
                  <a:lnTo>
                    <a:pt x="693242" y="71843"/>
                  </a:lnTo>
                </a:path>
                <a:path w="2419350" h="104775">
                  <a:moveTo>
                    <a:pt x="664832" y="32372"/>
                  </a:moveTo>
                  <a:lnTo>
                    <a:pt x="664832" y="71843"/>
                  </a:lnTo>
                </a:path>
                <a:path w="2419350" h="104775">
                  <a:moveTo>
                    <a:pt x="638784" y="32372"/>
                  </a:moveTo>
                  <a:lnTo>
                    <a:pt x="638784" y="71843"/>
                  </a:lnTo>
                </a:path>
                <a:path w="2419350" h="104775">
                  <a:moveTo>
                    <a:pt x="611936" y="32372"/>
                  </a:moveTo>
                  <a:lnTo>
                    <a:pt x="611936" y="71843"/>
                  </a:lnTo>
                </a:path>
                <a:path w="2419350" h="104775">
                  <a:moveTo>
                    <a:pt x="1118577" y="0"/>
                  </a:moveTo>
                  <a:lnTo>
                    <a:pt x="1118577" y="104228"/>
                  </a:lnTo>
                </a:path>
                <a:path w="2419350" h="104775">
                  <a:moveTo>
                    <a:pt x="1092784" y="32372"/>
                  </a:moveTo>
                  <a:lnTo>
                    <a:pt x="1092784" y="71843"/>
                  </a:lnTo>
                </a:path>
                <a:path w="2419350" h="104775">
                  <a:moveTo>
                    <a:pt x="1064374" y="32372"/>
                  </a:moveTo>
                  <a:lnTo>
                    <a:pt x="1064374" y="71843"/>
                  </a:lnTo>
                </a:path>
                <a:path w="2419350" h="104775">
                  <a:moveTo>
                    <a:pt x="1038301" y="32372"/>
                  </a:moveTo>
                  <a:lnTo>
                    <a:pt x="1038301" y="71843"/>
                  </a:lnTo>
                </a:path>
                <a:path w="2419350" h="104775">
                  <a:moveTo>
                    <a:pt x="1011466" y="32372"/>
                  </a:moveTo>
                  <a:lnTo>
                    <a:pt x="1011466" y="71843"/>
                  </a:lnTo>
                </a:path>
                <a:path w="2419350" h="104775">
                  <a:moveTo>
                    <a:pt x="986726" y="11442"/>
                  </a:moveTo>
                  <a:lnTo>
                    <a:pt x="986726" y="92773"/>
                  </a:lnTo>
                </a:path>
                <a:path w="2419350" h="104775">
                  <a:moveTo>
                    <a:pt x="960920" y="32372"/>
                  </a:moveTo>
                  <a:lnTo>
                    <a:pt x="960920" y="71843"/>
                  </a:lnTo>
                </a:path>
                <a:path w="2419350" h="104775">
                  <a:moveTo>
                    <a:pt x="932497" y="32372"/>
                  </a:moveTo>
                  <a:lnTo>
                    <a:pt x="932497" y="71843"/>
                  </a:lnTo>
                </a:path>
                <a:path w="2419350" h="104775">
                  <a:moveTo>
                    <a:pt x="906437" y="32372"/>
                  </a:moveTo>
                  <a:lnTo>
                    <a:pt x="906437" y="71843"/>
                  </a:lnTo>
                </a:path>
                <a:path w="2419350" h="104775">
                  <a:moveTo>
                    <a:pt x="879589" y="32372"/>
                  </a:moveTo>
                  <a:lnTo>
                    <a:pt x="879589" y="71843"/>
                  </a:lnTo>
                </a:path>
                <a:path w="2419350" h="104775">
                  <a:moveTo>
                    <a:pt x="1386243" y="0"/>
                  </a:moveTo>
                  <a:lnTo>
                    <a:pt x="1386243" y="104228"/>
                  </a:lnTo>
                </a:path>
                <a:path w="2419350" h="104775">
                  <a:moveTo>
                    <a:pt x="1360449" y="32372"/>
                  </a:moveTo>
                  <a:lnTo>
                    <a:pt x="1360449" y="71843"/>
                  </a:lnTo>
                </a:path>
                <a:path w="2419350" h="104775">
                  <a:moveTo>
                    <a:pt x="1332026" y="32372"/>
                  </a:moveTo>
                  <a:lnTo>
                    <a:pt x="1332026" y="71843"/>
                  </a:lnTo>
                </a:path>
                <a:path w="2419350" h="104775">
                  <a:moveTo>
                    <a:pt x="1305966" y="32372"/>
                  </a:moveTo>
                  <a:lnTo>
                    <a:pt x="1305966" y="71843"/>
                  </a:lnTo>
                </a:path>
                <a:path w="2419350" h="104775">
                  <a:moveTo>
                    <a:pt x="1279131" y="32372"/>
                  </a:moveTo>
                  <a:lnTo>
                    <a:pt x="1279131" y="71843"/>
                  </a:lnTo>
                </a:path>
                <a:path w="2419350" h="104775">
                  <a:moveTo>
                    <a:pt x="1254391" y="11442"/>
                  </a:moveTo>
                  <a:lnTo>
                    <a:pt x="1254391" y="92773"/>
                  </a:lnTo>
                </a:path>
                <a:path w="2419350" h="104775">
                  <a:moveTo>
                    <a:pt x="1228585" y="32372"/>
                  </a:moveTo>
                  <a:lnTo>
                    <a:pt x="1228585" y="71843"/>
                  </a:lnTo>
                </a:path>
                <a:path w="2419350" h="104775">
                  <a:moveTo>
                    <a:pt x="1200175" y="32372"/>
                  </a:moveTo>
                  <a:lnTo>
                    <a:pt x="1200175" y="71843"/>
                  </a:lnTo>
                </a:path>
                <a:path w="2419350" h="104775">
                  <a:moveTo>
                    <a:pt x="1174115" y="32372"/>
                  </a:moveTo>
                  <a:lnTo>
                    <a:pt x="1174115" y="71843"/>
                  </a:lnTo>
                </a:path>
                <a:path w="2419350" h="104775">
                  <a:moveTo>
                    <a:pt x="1147267" y="32372"/>
                  </a:moveTo>
                  <a:lnTo>
                    <a:pt x="1147267" y="71843"/>
                  </a:lnTo>
                </a:path>
                <a:path w="2419350" h="104775">
                  <a:moveTo>
                    <a:pt x="1650758" y="0"/>
                  </a:moveTo>
                  <a:lnTo>
                    <a:pt x="1650758" y="104228"/>
                  </a:lnTo>
                </a:path>
                <a:path w="2419350" h="104775">
                  <a:moveTo>
                    <a:pt x="1624965" y="32372"/>
                  </a:moveTo>
                  <a:lnTo>
                    <a:pt x="1624965" y="71843"/>
                  </a:lnTo>
                </a:path>
                <a:path w="2419350" h="104775">
                  <a:moveTo>
                    <a:pt x="1596517" y="32372"/>
                  </a:moveTo>
                  <a:lnTo>
                    <a:pt x="1596517" y="71843"/>
                  </a:lnTo>
                </a:path>
                <a:path w="2419350" h="104775">
                  <a:moveTo>
                    <a:pt x="1570482" y="32372"/>
                  </a:moveTo>
                  <a:lnTo>
                    <a:pt x="1570482" y="71843"/>
                  </a:lnTo>
                </a:path>
                <a:path w="2419350" h="104775">
                  <a:moveTo>
                    <a:pt x="1543634" y="32372"/>
                  </a:moveTo>
                  <a:lnTo>
                    <a:pt x="1543634" y="71843"/>
                  </a:lnTo>
                </a:path>
                <a:path w="2419350" h="104775">
                  <a:moveTo>
                    <a:pt x="1518907" y="11442"/>
                  </a:moveTo>
                  <a:lnTo>
                    <a:pt x="1518907" y="92773"/>
                  </a:lnTo>
                </a:path>
                <a:path w="2419350" h="104775">
                  <a:moveTo>
                    <a:pt x="1493100" y="32372"/>
                  </a:moveTo>
                  <a:lnTo>
                    <a:pt x="1493100" y="71843"/>
                  </a:lnTo>
                </a:path>
                <a:path w="2419350" h="104775">
                  <a:moveTo>
                    <a:pt x="1464678" y="32372"/>
                  </a:moveTo>
                  <a:lnTo>
                    <a:pt x="1464678" y="71843"/>
                  </a:lnTo>
                </a:path>
                <a:path w="2419350" h="104775">
                  <a:moveTo>
                    <a:pt x="1438630" y="32372"/>
                  </a:moveTo>
                  <a:lnTo>
                    <a:pt x="1438630" y="71843"/>
                  </a:lnTo>
                </a:path>
                <a:path w="2419350" h="104775">
                  <a:moveTo>
                    <a:pt x="1411782" y="32372"/>
                  </a:moveTo>
                  <a:lnTo>
                    <a:pt x="1411782" y="71843"/>
                  </a:lnTo>
                </a:path>
                <a:path w="2419350" h="104775">
                  <a:moveTo>
                    <a:pt x="1916836" y="0"/>
                  </a:moveTo>
                  <a:lnTo>
                    <a:pt x="1916836" y="104228"/>
                  </a:lnTo>
                </a:path>
                <a:path w="2419350" h="104775">
                  <a:moveTo>
                    <a:pt x="1891055" y="32372"/>
                  </a:moveTo>
                  <a:lnTo>
                    <a:pt x="1891055" y="71843"/>
                  </a:lnTo>
                </a:path>
                <a:path w="2419350" h="104775">
                  <a:moveTo>
                    <a:pt x="1862632" y="32372"/>
                  </a:moveTo>
                  <a:lnTo>
                    <a:pt x="1862632" y="71843"/>
                  </a:lnTo>
                </a:path>
                <a:path w="2419350" h="104775">
                  <a:moveTo>
                    <a:pt x="1836585" y="32372"/>
                  </a:moveTo>
                  <a:lnTo>
                    <a:pt x="1836585" y="71843"/>
                  </a:lnTo>
                </a:path>
                <a:path w="2419350" h="104775">
                  <a:moveTo>
                    <a:pt x="1809711" y="32372"/>
                  </a:moveTo>
                  <a:lnTo>
                    <a:pt x="1809711" y="71843"/>
                  </a:lnTo>
                </a:path>
                <a:path w="2419350" h="104775">
                  <a:moveTo>
                    <a:pt x="1784985" y="11442"/>
                  </a:moveTo>
                  <a:lnTo>
                    <a:pt x="1784985" y="92773"/>
                  </a:lnTo>
                </a:path>
                <a:path w="2419350" h="104775">
                  <a:moveTo>
                    <a:pt x="1759191" y="32372"/>
                  </a:moveTo>
                  <a:lnTo>
                    <a:pt x="1759191" y="71843"/>
                  </a:lnTo>
                </a:path>
                <a:path w="2419350" h="104775">
                  <a:moveTo>
                    <a:pt x="1730756" y="32372"/>
                  </a:moveTo>
                  <a:lnTo>
                    <a:pt x="1730756" y="71843"/>
                  </a:lnTo>
                </a:path>
              </a:pathLst>
            </a:custGeom>
            <a:ln w="631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226019" y="1524634"/>
              <a:ext cx="905510" cy="1301115"/>
            </a:xfrm>
            <a:custGeom>
              <a:avLst/>
              <a:gdLst/>
              <a:ahLst/>
              <a:cxnLst/>
              <a:rect l="l" t="t" r="r" b="b"/>
              <a:pathLst>
                <a:path w="905510" h="1301114">
                  <a:moveTo>
                    <a:pt x="215365" y="32372"/>
                  </a:moveTo>
                  <a:lnTo>
                    <a:pt x="215365" y="71843"/>
                  </a:lnTo>
                </a:path>
                <a:path w="905510" h="1301114">
                  <a:moveTo>
                    <a:pt x="188504" y="32372"/>
                  </a:moveTo>
                  <a:lnTo>
                    <a:pt x="188504" y="71843"/>
                  </a:lnTo>
                </a:path>
                <a:path w="905510" h="1301114">
                  <a:moveTo>
                    <a:pt x="694358" y="0"/>
                  </a:moveTo>
                  <a:lnTo>
                    <a:pt x="694358" y="104228"/>
                  </a:lnTo>
                </a:path>
                <a:path w="905510" h="1301114">
                  <a:moveTo>
                    <a:pt x="668564" y="32372"/>
                  </a:moveTo>
                  <a:lnTo>
                    <a:pt x="668564" y="71843"/>
                  </a:lnTo>
                </a:path>
                <a:path w="905510" h="1301114">
                  <a:moveTo>
                    <a:pt x="640141" y="32372"/>
                  </a:moveTo>
                  <a:lnTo>
                    <a:pt x="640141" y="71843"/>
                  </a:lnTo>
                </a:path>
                <a:path w="905510" h="1301114">
                  <a:moveTo>
                    <a:pt x="614094" y="32372"/>
                  </a:moveTo>
                  <a:lnTo>
                    <a:pt x="614094" y="71843"/>
                  </a:lnTo>
                </a:path>
                <a:path w="905510" h="1301114">
                  <a:moveTo>
                    <a:pt x="587246" y="32372"/>
                  </a:moveTo>
                  <a:lnTo>
                    <a:pt x="587246" y="71843"/>
                  </a:lnTo>
                </a:path>
                <a:path w="905510" h="1301114">
                  <a:moveTo>
                    <a:pt x="562506" y="11442"/>
                  </a:moveTo>
                  <a:lnTo>
                    <a:pt x="562506" y="92773"/>
                  </a:lnTo>
                </a:path>
                <a:path w="905510" h="1301114">
                  <a:moveTo>
                    <a:pt x="536713" y="32372"/>
                  </a:moveTo>
                  <a:lnTo>
                    <a:pt x="536713" y="71843"/>
                  </a:lnTo>
                </a:path>
                <a:path w="905510" h="1301114">
                  <a:moveTo>
                    <a:pt x="508290" y="32372"/>
                  </a:moveTo>
                  <a:lnTo>
                    <a:pt x="508290" y="71843"/>
                  </a:lnTo>
                </a:path>
                <a:path w="905510" h="1301114">
                  <a:moveTo>
                    <a:pt x="482217" y="32372"/>
                  </a:moveTo>
                  <a:lnTo>
                    <a:pt x="482217" y="71843"/>
                  </a:lnTo>
                </a:path>
                <a:path w="905510" h="1301114">
                  <a:moveTo>
                    <a:pt x="455395" y="32372"/>
                  </a:moveTo>
                  <a:lnTo>
                    <a:pt x="455395" y="71843"/>
                  </a:lnTo>
                </a:path>
                <a:path w="905510" h="1301114">
                  <a:moveTo>
                    <a:pt x="905432" y="32372"/>
                  </a:moveTo>
                  <a:lnTo>
                    <a:pt x="905432" y="71843"/>
                  </a:lnTo>
                </a:path>
                <a:path w="905510" h="1301114">
                  <a:moveTo>
                    <a:pt x="879384" y="32372"/>
                  </a:moveTo>
                  <a:lnTo>
                    <a:pt x="879384" y="71843"/>
                  </a:lnTo>
                </a:path>
                <a:path w="905510" h="1301114">
                  <a:moveTo>
                    <a:pt x="852524" y="32372"/>
                  </a:moveTo>
                  <a:lnTo>
                    <a:pt x="852524" y="71843"/>
                  </a:lnTo>
                </a:path>
                <a:path w="905510" h="1301114">
                  <a:moveTo>
                    <a:pt x="827809" y="11442"/>
                  </a:moveTo>
                  <a:lnTo>
                    <a:pt x="827809" y="92773"/>
                  </a:lnTo>
                </a:path>
                <a:path w="905510" h="1301114">
                  <a:moveTo>
                    <a:pt x="802003" y="32372"/>
                  </a:moveTo>
                  <a:lnTo>
                    <a:pt x="802003" y="71843"/>
                  </a:lnTo>
                </a:path>
                <a:path w="905510" h="1301114">
                  <a:moveTo>
                    <a:pt x="773593" y="32372"/>
                  </a:moveTo>
                  <a:lnTo>
                    <a:pt x="773593" y="71843"/>
                  </a:lnTo>
                </a:path>
                <a:path w="905510" h="1301114">
                  <a:moveTo>
                    <a:pt x="747533" y="32372"/>
                  </a:moveTo>
                  <a:lnTo>
                    <a:pt x="747533" y="71843"/>
                  </a:lnTo>
                </a:path>
                <a:path w="905510" h="1301114">
                  <a:moveTo>
                    <a:pt x="720698" y="32372"/>
                  </a:moveTo>
                  <a:lnTo>
                    <a:pt x="720698" y="71843"/>
                  </a:lnTo>
                </a:path>
                <a:path w="905510" h="1301114">
                  <a:moveTo>
                    <a:pt x="18756" y="630821"/>
                  </a:moveTo>
                  <a:lnTo>
                    <a:pt x="3826" y="687124"/>
                  </a:lnTo>
                  <a:lnTo>
                    <a:pt x="0" y="725958"/>
                  </a:lnTo>
                  <a:lnTo>
                    <a:pt x="8310" y="765386"/>
                  </a:lnTo>
                  <a:lnTo>
                    <a:pt x="29792" y="823467"/>
                  </a:lnTo>
                  <a:lnTo>
                    <a:pt x="40958" y="850821"/>
                  </a:lnTo>
                  <a:lnTo>
                    <a:pt x="51599" y="875840"/>
                  </a:lnTo>
                  <a:lnTo>
                    <a:pt x="61562" y="901086"/>
                  </a:lnTo>
                  <a:lnTo>
                    <a:pt x="78843" y="962504"/>
                  </a:lnTo>
                  <a:lnTo>
                    <a:pt x="85853" y="1003800"/>
                  </a:lnTo>
                  <a:lnTo>
                    <a:pt x="91572" y="1055570"/>
                  </a:lnTo>
                  <a:lnTo>
                    <a:pt x="95848" y="1120374"/>
                  </a:lnTo>
                  <a:lnTo>
                    <a:pt x="98525" y="1200776"/>
                  </a:lnTo>
                  <a:lnTo>
                    <a:pt x="99452" y="1299336"/>
                  </a:lnTo>
                </a:path>
                <a:path w="905510" h="1301114">
                  <a:moveTo>
                    <a:pt x="584109" y="207594"/>
                  </a:moveTo>
                  <a:lnTo>
                    <a:pt x="597735" y="231462"/>
                  </a:lnTo>
                  <a:lnTo>
                    <a:pt x="598435" y="248519"/>
                  </a:lnTo>
                  <a:lnTo>
                    <a:pt x="582752" y="266958"/>
                  </a:lnTo>
                  <a:lnTo>
                    <a:pt x="547228" y="294970"/>
                  </a:lnTo>
                  <a:lnTo>
                    <a:pt x="501874" y="324585"/>
                  </a:lnTo>
                  <a:lnTo>
                    <a:pt x="460765" y="343933"/>
                  </a:lnTo>
                  <a:lnTo>
                    <a:pt x="401953" y="361302"/>
                  </a:lnTo>
                  <a:lnTo>
                    <a:pt x="381601" y="367637"/>
                  </a:lnTo>
                  <a:lnTo>
                    <a:pt x="325109" y="412669"/>
                  </a:lnTo>
                  <a:lnTo>
                    <a:pt x="284033" y="463410"/>
                  </a:lnTo>
                  <a:lnTo>
                    <a:pt x="245487" y="521056"/>
                  </a:lnTo>
                  <a:lnTo>
                    <a:pt x="224305" y="566853"/>
                  </a:lnTo>
                  <a:lnTo>
                    <a:pt x="222469" y="599621"/>
                  </a:lnTo>
                  <a:lnTo>
                    <a:pt x="241958" y="618185"/>
                  </a:lnTo>
                  <a:lnTo>
                    <a:pt x="273184" y="629554"/>
                  </a:lnTo>
                  <a:lnTo>
                    <a:pt x="303925" y="642007"/>
                  </a:lnTo>
                  <a:lnTo>
                    <a:pt x="355623" y="672934"/>
                  </a:lnTo>
                  <a:lnTo>
                    <a:pt x="381555" y="703387"/>
                  </a:lnTo>
                  <a:lnTo>
                    <a:pt x="414591" y="751611"/>
                  </a:lnTo>
                  <a:lnTo>
                    <a:pt x="449201" y="807340"/>
                  </a:lnTo>
                  <a:lnTo>
                    <a:pt x="479855" y="860310"/>
                  </a:lnTo>
                  <a:lnTo>
                    <a:pt x="502997" y="901032"/>
                  </a:lnTo>
                  <a:lnTo>
                    <a:pt x="524423" y="974169"/>
                  </a:lnTo>
                  <a:lnTo>
                    <a:pt x="520927" y="1030871"/>
                  </a:lnTo>
                  <a:lnTo>
                    <a:pt x="508476" y="1112152"/>
                  </a:lnTo>
                  <a:lnTo>
                    <a:pt x="492377" y="1200640"/>
                  </a:lnTo>
                  <a:lnTo>
                    <a:pt x="478450" y="1271757"/>
                  </a:lnTo>
                  <a:lnTo>
                    <a:pt x="472514" y="1300924"/>
                  </a:lnTo>
                </a:path>
              </a:pathLst>
            </a:custGeom>
            <a:ln w="631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9210" y="2209864"/>
              <a:ext cx="225229" cy="23467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8740" y="2691441"/>
              <a:ext cx="234911" cy="137274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2583211" y="878497"/>
              <a:ext cx="576580" cy="861694"/>
            </a:xfrm>
            <a:custGeom>
              <a:avLst/>
              <a:gdLst/>
              <a:ahLst/>
              <a:cxnLst/>
              <a:rect l="l" t="t" r="r" b="b"/>
              <a:pathLst>
                <a:path w="576580" h="861694">
                  <a:moveTo>
                    <a:pt x="32124" y="0"/>
                  </a:moveTo>
                  <a:lnTo>
                    <a:pt x="33770" y="34021"/>
                  </a:lnTo>
                  <a:lnTo>
                    <a:pt x="33334" y="55335"/>
                  </a:lnTo>
                  <a:lnTo>
                    <a:pt x="29931" y="72918"/>
                  </a:lnTo>
                  <a:lnTo>
                    <a:pt x="22676" y="95745"/>
                  </a:lnTo>
                  <a:lnTo>
                    <a:pt x="12345" y="125658"/>
                  </a:lnTo>
                  <a:lnTo>
                    <a:pt x="3306" y="160610"/>
                  </a:lnTo>
                  <a:lnTo>
                    <a:pt x="0" y="203658"/>
                  </a:lnTo>
                  <a:lnTo>
                    <a:pt x="6864" y="257860"/>
                  </a:lnTo>
                  <a:lnTo>
                    <a:pt x="22065" y="305629"/>
                  </a:lnTo>
                  <a:lnTo>
                    <a:pt x="63110" y="354969"/>
                  </a:lnTo>
                  <a:lnTo>
                    <a:pt x="88970" y="377863"/>
                  </a:lnTo>
                  <a:lnTo>
                    <a:pt x="118599" y="408102"/>
                  </a:lnTo>
                  <a:lnTo>
                    <a:pt x="153854" y="436562"/>
                  </a:lnTo>
                  <a:lnTo>
                    <a:pt x="197205" y="452783"/>
                  </a:lnTo>
                  <a:lnTo>
                    <a:pt x="251123" y="446303"/>
                  </a:lnTo>
                  <a:lnTo>
                    <a:pt x="297586" y="428566"/>
                  </a:lnTo>
                  <a:lnTo>
                    <a:pt x="326782" y="418139"/>
                  </a:lnTo>
                  <a:lnTo>
                    <a:pt x="392182" y="419989"/>
                  </a:lnTo>
                  <a:lnTo>
                    <a:pt x="437000" y="437740"/>
                  </a:lnTo>
                  <a:lnTo>
                    <a:pt x="471149" y="468815"/>
                  </a:lnTo>
                  <a:lnTo>
                    <a:pt x="493446" y="506008"/>
                  </a:lnTo>
                  <a:lnTo>
                    <a:pt x="503105" y="579668"/>
                  </a:lnTo>
                  <a:lnTo>
                    <a:pt x="502031" y="632333"/>
                  </a:lnTo>
                  <a:lnTo>
                    <a:pt x="501814" y="689695"/>
                  </a:lnTo>
                  <a:lnTo>
                    <a:pt x="504779" y="741344"/>
                  </a:lnTo>
                  <a:lnTo>
                    <a:pt x="531565" y="806932"/>
                  </a:lnTo>
                  <a:lnTo>
                    <a:pt x="569415" y="853661"/>
                  </a:lnTo>
                  <a:lnTo>
                    <a:pt x="576484" y="861212"/>
                  </a:lnTo>
                </a:path>
              </a:pathLst>
            </a:custGeom>
            <a:ln w="50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01966" y="879475"/>
              <a:ext cx="582930" cy="1945639"/>
            </a:xfrm>
            <a:custGeom>
              <a:avLst/>
              <a:gdLst/>
              <a:ahLst/>
              <a:cxnLst/>
              <a:rect l="l" t="t" r="r" b="b"/>
              <a:pathLst>
                <a:path w="582930" h="1945639">
                  <a:moveTo>
                    <a:pt x="8686" y="0"/>
                  </a:moveTo>
                  <a:lnTo>
                    <a:pt x="0" y="11849"/>
                  </a:lnTo>
                  <a:lnTo>
                    <a:pt x="6311" y="14211"/>
                  </a:lnTo>
                  <a:lnTo>
                    <a:pt x="11362" y="17514"/>
                  </a:lnTo>
                  <a:lnTo>
                    <a:pt x="15890" y="22894"/>
                  </a:lnTo>
                  <a:lnTo>
                    <a:pt x="18195" y="28870"/>
                  </a:lnTo>
                  <a:lnTo>
                    <a:pt x="16573" y="33959"/>
                  </a:lnTo>
                  <a:lnTo>
                    <a:pt x="11061" y="39484"/>
                  </a:lnTo>
                  <a:lnTo>
                    <a:pt x="7899" y="42646"/>
                  </a:lnTo>
                  <a:lnTo>
                    <a:pt x="12636" y="46596"/>
                  </a:lnTo>
                  <a:lnTo>
                    <a:pt x="16904" y="49627"/>
                  </a:lnTo>
                  <a:lnTo>
                    <a:pt x="21318" y="53108"/>
                  </a:lnTo>
                  <a:lnTo>
                    <a:pt x="23953" y="57479"/>
                  </a:lnTo>
                  <a:lnTo>
                    <a:pt x="22885" y="63182"/>
                  </a:lnTo>
                  <a:lnTo>
                    <a:pt x="18160" y="71856"/>
                  </a:lnTo>
                  <a:lnTo>
                    <a:pt x="15798" y="76593"/>
                  </a:lnTo>
                  <a:lnTo>
                    <a:pt x="22110" y="82130"/>
                  </a:lnTo>
                  <a:lnTo>
                    <a:pt x="26758" y="86416"/>
                  </a:lnTo>
                  <a:lnTo>
                    <a:pt x="30295" y="91003"/>
                  </a:lnTo>
                  <a:lnTo>
                    <a:pt x="31318" y="95887"/>
                  </a:lnTo>
                  <a:lnTo>
                    <a:pt x="28422" y="101066"/>
                  </a:lnTo>
                  <a:lnTo>
                    <a:pt x="21323" y="108178"/>
                  </a:lnTo>
                  <a:lnTo>
                    <a:pt x="20523" y="113703"/>
                  </a:lnTo>
                  <a:lnTo>
                    <a:pt x="27635" y="116078"/>
                  </a:lnTo>
                  <a:lnTo>
                    <a:pt x="34734" y="118440"/>
                  </a:lnTo>
                  <a:lnTo>
                    <a:pt x="41059" y="121589"/>
                  </a:lnTo>
                  <a:lnTo>
                    <a:pt x="36321" y="130276"/>
                  </a:lnTo>
                  <a:lnTo>
                    <a:pt x="31572" y="138976"/>
                  </a:lnTo>
                  <a:lnTo>
                    <a:pt x="28422" y="146075"/>
                  </a:lnTo>
                  <a:lnTo>
                    <a:pt x="36321" y="149237"/>
                  </a:lnTo>
                  <a:lnTo>
                    <a:pt x="44208" y="152387"/>
                  </a:lnTo>
                  <a:lnTo>
                    <a:pt x="47370" y="158711"/>
                  </a:lnTo>
                  <a:lnTo>
                    <a:pt x="43433" y="163449"/>
                  </a:lnTo>
                  <a:lnTo>
                    <a:pt x="39484" y="168186"/>
                  </a:lnTo>
                  <a:lnTo>
                    <a:pt x="33947" y="176085"/>
                  </a:lnTo>
                  <a:lnTo>
                    <a:pt x="41059" y="180809"/>
                  </a:lnTo>
                  <a:lnTo>
                    <a:pt x="46070" y="184419"/>
                  </a:lnTo>
                  <a:lnTo>
                    <a:pt x="49747" y="188321"/>
                  </a:lnTo>
                  <a:lnTo>
                    <a:pt x="51054" y="192814"/>
                  </a:lnTo>
                  <a:lnTo>
                    <a:pt x="48958" y="198196"/>
                  </a:lnTo>
                  <a:lnTo>
                    <a:pt x="43433" y="206082"/>
                  </a:lnTo>
                  <a:lnTo>
                    <a:pt x="42633" y="211607"/>
                  </a:lnTo>
                  <a:lnTo>
                    <a:pt x="47370" y="213982"/>
                  </a:lnTo>
                  <a:lnTo>
                    <a:pt x="52120" y="216344"/>
                  </a:lnTo>
                  <a:lnTo>
                    <a:pt x="62369" y="221869"/>
                  </a:lnTo>
                  <a:lnTo>
                    <a:pt x="57645" y="228981"/>
                  </a:lnTo>
                  <a:lnTo>
                    <a:pt x="52895" y="236080"/>
                  </a:lnTo>
                  <a:lnTo>
                    <a:pt x="50533" y="240830"/>
                  </a:lnTo>
                  <a:lnTo>
                    <a:pt x="56057" y="245567"/>
                  </a:lnTo>
                  <a:lnTo>
                    <a:pt x="61582" y="250304"/>
                  </a:lnTo>
                  <a:lnTo>
                    <a:pt x="67906" y="255041"/>
                  </a:lnTo>
                  <a:lnTo>
                    <a:pt x="63169" y="262940"/>
                  </a:lnTo>
                  <a:lnTo>
                    <a:pt x="59949" y="268673"/>
                  </a:lnTo>
                  <a:lnTo>
                    <a:pt x="58135" y="273889"/>
                  </a:lnTo>
                  <a:lnTo>
                    <a:pt x="58838" y="278365"/>
                  </a:lnTo>
                  <a:lnTo>
                    <a:pt x="63169" y="281876"/>
                  </a:lnTo>
                  <a:lnTo>
                    <a:pt x="71856" y="285838"/>
                  </a:lnTo>
                  <a:lnTo>
                    <a:pt x="74218" y="289775"/>
                  </a:lnTo>
                  <a:lnTo>
                    <a:pt x="68694" y="297688"/>
                  </a:lnTo>
                  <a:lnTo>
                    <a:pt x="63169" y="305574"/>
                  </a:lnTo>
                  <a:lnTo>
                    <a:pt x="61582" y="307936"/>
                  </a:lnTo>
                  <a:lnTo>
                    <a:pt x="69481" y="312674"/>
                  </a:lnTo>
                  <a:lnTo>
                    <a:pt x="77381" y="317423"/>
                  </a:lnTo>
                  <a:lnTo>
                    <a:pt x="80543" y="318998"/>
                  </a:lnTo>
                  <a:lnTo>
                    <a:pt x="76580" y="326110"/>
                  </a:lnTo>
                  <a:lnTo>
                    <a:pt x="72631" y="333209"/>
                  </a:lnTo>
                  <a:lnTo>
                    <a:pt x="68694" y="339534"/>
                  </a:lnTo>
                  <a:lnTo>
                    <a:pt x="76580" y="342696"/>
                  </a:lnTo>
                  <a:lnTo>
                    <a:pt x="84480" y="345846"/>
                  </a:lnTo>
                  <a:lnTo>
                    <a:pt x="86855" y="350583"/>
                  </a:lnTo>
                  <a:lnTo>
                    <a:pt x="81318" y="357682"/>
                  </a:lnTo>
                  <a:lnTo>
                    <a:pt x="75793" y="364794"/>
                  </a:lnTo>
                  <a:lnTo>
                    <a:pt x="73431" y="370319"/>
                  </a:lnTo>
                  <a:lnTo>
                    <a:pt x="80543" y="374256"/>
                  </a:lnTo>
                  <a:lnTo>
                    <a:pt x="87642" y="378206"/>
                  </a:lnTo>
                  <a:lnTo>
                    <a:pt x="90804" y="381368"/>
                  </a:lnTo>
                  <a:lnTo>
                    <a:pt x="87642" y="388480"/>
                  </a:lnTo>
                  <a:lnTo>
                    <a:pt x="84480" y="395592"/>
                  </a:lnTo>
                  <a:lnTo>
                    <a:pt x="81318" y="401116"/>
                  </a:lnTo>
                  <a:lnTo>
                    <a:pt x="89217" y="405066"/>
                  </a:lnTo>
                  <a:lnTo>
                    <a:pt x="97116" y="409003"/>
                  </a:lnTo>
                  <a:lnTo>
                    <a:pt x="102641" y="413740"/>
                  </a:lnTo>
                  <a:lnTo>
                    <a:pt x="96329" y="420052"/>
                  </a:lnTo>
                  <a:lnTo>
                    <a:pt x="91729" y="424758"/>
                  </a:lnTo>
                  <a:lnTo>
                    <a:pt x="88534" y="429240"/>
                  </a:lnTo>
                  <a:lnTo>
                    <a:pt x="88449" y="433275"/>
                  </a:lnTo>
                  <a:lnTo>
                    <a:pt x="93179" y="436638"/>
                  </a:lnTo>
                  <a:lnTo>
                    <a:pt x="103428" y="440588"/>
                  </a:lnTo>
                  <a:lnTo>
                    <a:pt x="106591" y="442963"/>
                  </a:lnTo>
                  <a:lnTo>
                    <a:pt x="101853" y="450075"/>
                  </a:lnTo>
                  <a:lnTo>
                    <a:pt x="97116" y="457174"/>
                  </a:lnTo>
                  <a:lnTo>
                    <a:pt x="93954" y="461124"/>
                  </a:lnTo>
                  <a:lnTo>
                    <a:pt x="101066" y="465061"/>
                  </a:lnTo>
                  <a:lnTo>
                    <a:pt x="108178" y="469011"/>
                  </a:lnTo>
                  <a:lnTo>
                    <a:pt x="109753" y="472960"/>
                  </a:lnTo>
                  <a:lnTo>
                    <a:pt x="106591" y="480860"/>
                  </a:lnTo>
                  <a:lnTo>
                    <a:pt x="103428" y="488759"/>
                  </a:lnTo>
                  <a:lnTo>
                    <a:pt x="98704" y="490334"/>
                  </a:lnTo>
                  <a:lnTo>
                    <a:pt x="106591" y="495858"/>
                  </a:lnTo>
                  <a:lnTo>
                    <a:pt x="114490" y="501383"/>
                  </a:lnTo>
                  <a:lnTo>
                    <a:pt x="118440" y="505333"/>
                  </a:lnTo>
                  <a:lnTo>
                    <a:pt x="114490" y="510070"/>
                  </a:lnTo>
                  <a:lnTo>
                    <a:pt x="111231" y="514356"/>
                  </a:lnTo>
                  <a:lnTo>
                    <a:pt x="108564" y="519450"/>
                  </a:lnTo>
                  <a:lnTo>
                    <a:pt x="108266" y="524395"/>
                  </a:lnTo>
                  <a:lnTo>
                    <a:pt x="112115" y="528231"/>
                  </a:lnTo>
                  <a:lnTo>
                    <a:pt x="120802" y="532180"/>
                  </a:lnTo>
                  <a:lnTo>
                    <a:pt x="123177" y="536930"/>
                  </a:lnTo>
                  <a:lnTo>
                    <a:pt x="118440" y="543242"/>
                  </a:lnTo>
                  <a:lnTo>
                    <a:pt x="113703" y="549554"/>
                  </a:lnTo>
                  <a:lnTo>
                    <a:pt x="112115" y="551916"/>
                  </a:lnTo>
                  <a:lnTo>
                    <a:pt x="119227" y="558241"/>
                  </a:lnTo>
                  <a:lnTo>
                    <a:pt x="126326" y="564553"/>
                  </a:lnTo>
                  <a:lnTo>
                    <a:pt x="128689" y="567715"/>
                  </a:lnTo>
                  <a:lnTo>
                    <a:pt x="125539" y="573239"/>
                  </a:lnTo>
                  <a:lnTo>
                    <a:pt x="122377" y="578764"/>
                  </a:lnTo>
                  <a:lnTo>
                    <a:pt x="116065" y="582714"/>
                  </a:lnTo>
                  <a:lnTo>
                    <a:pt x="123964" y="586663"/>
                  </a:lnTo>
                  <a:lnTo>
                    <a:pt x="131851" y="590613"/>
                  </a:lnTo>
                  <a:lnTo>
                    <a:pt x="136601" y="594563"/>
                  </a:lnTo>
                  <a:lnTo>
                    <a:pt x="133438" y="600875"/>
                  </a:lnTo>
                  <a:lnTo>
                    <a:pt x="130512" y="605381"/>
                  </a:lnTo>
                  <a:lnTo>
                    <a:pt x="127808" y="609661"/>
                  </a:lnTo>
                  <a:lnTo>
                    <a:pt x="127325" y="614092"/>
                  </a:lnTo>
                  <a:lnTo>
                    <a:pt x="131063" y="619048"/>
                  </a:lnTo>
                  <a:lnTo>
                    <a:pt x="139750" y="626135"/>
                  </a:lnTo>
                  <a:lnTo>
                    <a:pt x="141338" y="629297"/>
                  </a:lnTo>
                  <a:lnTo>
                    <a:pt x="136601" y="636397"/>
                  </a:lnTo>
                  <a:lnTo>
                    <a:pt x="131851" y="643509"/>
                  </a:lnTo>
                  <a:lnTo>
                    <a:pt x="131851" y="649833"/>
                  </a:lnTo>
                  <a:lnTo>
                    <a:pt x="137375" y="652195"/>
                  </a:lnTo>
                  <a:lnTo>
                    <a:pt x="142913" y="654570"/>
                  </a:lnTo>
                  <a:lnTo>
                    <a:pt x="150012" y="656932"/>
                  </a:lnTo>
                  <a:lnTo>
                    <a:pt x="144500" y="664819"/>
                  </a:lnTo>
                  <a:lnTo>
                    <a:pt x="138963" y="672731"/>
                  </a:lnTo>
                  <a:lnTo>
                    <a:pt x="136601" y="676668"/>
                  </a:lnTo>
                  <a:lnTo>
                    <a:pt x="143700" y="681418"/>
                  </a:lnTo>
                  <a:lnTo>
                    <a:pt x="150812" y="686155"/>
                  </a:lnTo>
                  <a:lnTo>
                    <a:pt x="153974" y="687730"/>
                  </a:lnTo>
                  <a:lnTo>
                    <a:pt x="149237" y="696417"/>
                  </a:lnTo>
                  <a:lnTo>
                    <a:pt x="144500" y="705104"/>
                  </a:lnTo>
                  <a:lnTo>
                    <a:pt x="142913" y="709053"/>
                  </a:lnTo>
                  <a:lnTo>
                    <a:pt x="150012" y="712990"/>
                  </a:lnTo>
                  <a:lnTo>
                    <a:pt x="157124" y="716940"/>
                  </a:lnTo>
                  <a:lnTo>
                    <a:pt x="163448" y="724839"/>
                  </a:lnTo>
                  <a:lnTo>
                    <a:pt x="158699" y="728789"/>
                  </a:lnTo>
                  <a:lnTo>
                    <a:pt x="153974" y="732726"/>
                  </a:lnTo>
                  <a:lnTo>
                    <a:pt x="147650" y="738263"/>
                  </a:lnTo>
                  <a:lnTo>
                    <a:pt x="156336" y="743013"/>
                  </a:lnTo>
                  <a:lnTo>
                    <a:pt x="165023" y="747737"/>
                  </a:lnTo>
                  <a:lnTo>
                    <a:pt x="168973" y="750112"/>
                  </a:lnTo>
                  <a:lnTo>
                    <a:pt x="162648" y="759587"/>
                  </a:lnTo>
                  <a:lnTo>
                    <a:pt x="156336" y="769048"/>
                  </a:lnTo>
                  <a:lnTo>
                    <a:pt x="160286" y="771423"/>
                  </a:lnTo>
                  <a:lnTo>
                    <a:pt x="165023" y="775360"/>
                  </a:lnTo>
                  <a:lnTo>
                    <a:pt x="169760" y="779322"/>
                  </a:lnTo>
                  <a:lnTo>
                    <a:pt x="173710" y="787222"/>
                  </a:lnTo>
                  <a:lnTo>
                    <a:pt x="171335" y="792746"/>
                  </a:lnTo>
                  <a:lnTo>
                    <a:pt x="168973" y="798271"/>
                  </a:lnTo>
                  <a:lnTo>
                    <a:pt x="161074" y="800646"/>
                  </a:lnTo>
                  <a:lnTo>
                    <a:pt x="169760" y="806170"/>
                  </a:lnTo>
                  <a:lnTo>
                    <a:pt x="178434" y="811682"/>
                  </a:lnTo>
                  <a:lnTo>
                    <a:pt x="181597" y="816432"/>
                  </a:lnTo>
                  <a:lnTo>
                    <a:pt x="178434" y="821169"/>
                  </a:lnTo>
                  <a:lnTo>
                    <a:pt x="175306" y="824994"/>
                  </a:lnTo>
                  <a:lnTo>
                    <a:pt x="172323" y="829267"/>
                  </a:lnTo>
                  <a:lnTo>
                    <a:pt x="172002" y="833836"/>
                  </a:lnTo>
                  <a:lnTo>
                    <a:pt x="176860" y="838555"/>
                  </a:lnTo>
                  <a:lnTo>
                    <a:pt x="187921" y="844867"/>
                  </a:lnTo>
                  <a:lnTo>
                    <a:pt x="190284" y="845642"/>
                  </a:lnTo>
                  <a:lnTo>
                    <a:pt x="186334" y="849591"/>
                  </a:lnTo>
                  <a:lnTo>
                    <a:pt x="182843" y="853329"/>
                  </a:lnTo>
                  <a:lnTo>
                    <a:pt x="179725" y="858175"/>
                  </a:lnTo>
                  <a:lnTo>
                    <a:pt x="179124" y="863466"/>
                  </a:lnTo>
                  <a:lnTo>
                    <a:pt x="183184" y="868540"/>
                  </a:lnTo>
                  <a:lnTo>
                    <a:pt x="192658" y="874864"/>
                  </a:lnTo>
                  <a:lnTo>
                    <a:pt x="197396" y="875652"/>
                  </a:lnTo>
                  <a:lnTo>
                    <a:pt x="194246" y="882751"/>
                  </a:lnTo>
                  <a:lnTo>
                    <a:pt x="191084" y="889863"/>
                  </a:lnTo>
                  <a:lnTo>
                    <a:pt x="183972" y="891451"/>
                  </a:lnTo>
                  <a:lnTo>
                    <a:pt x="187121" y="899337"/>
                  </a:lnTo>
                  <a:lnTo>
                    <a:pt x="190493" y="903579"/>
                  </a:lnTo>
                  <a:lnTo>
                    <a:pt x="194532" y="906051"/>
                  </a:lnTo>
                  <a:lnTo>
                    <a:pt x="197237" y="909115"/>
                  </a:lnTo>
                  <a:lnTo>
                    <a:pt x="196608" y="915136"/>
                  </a:lnTo>
                  <a:lnTo>
                    <a:pt x="192658" y="926185"/>
                  </a:lnTo>
                  <a:lnTo>
                    <a:pt x="191084" y="926972"/>
                  </a:lnTo>
                  <a:lnTo>
                    <a:pt x="197396" y="931710"/>
                  </a:lnTo>
                  <a:lnTo>
                    <a:pt x="203708" y="936447"/>
                  </a:lnTo>
                  <a:lnTo>
                    <a:pt x="207657" y="944346"/>
                  </a:lnTo>
                  <a:lnTo>
                    <a:pt x="203708" y="949871"/>
                  </a:lnTo>
                  <a:lnTo>
                    <a:pt x="199758" y="955382"/>
                  </a:lnTo>
                  <a:lnTo>
                    <a:pt x="195021" y="960920"/>
                  </a:lnTo>
                  <a:lnTo>
                    <a:pt x="202133" y="963307"/>
                  </a:lnTo>
                  <a:lnTo>
                    <a:pt x="209232" y="965669"/>
                  </a:lnTo>
                  <a:lnTo>
                    <a:pt x="213982" y="971981"/>
                  </a:lnTo>
                  <a:lnTo>
                    <a:pt x="208445" y="980668"/>
                  </a:lnTo>
                  <a:lnTo>
                    <a:pt x="202920" y="989342"/>
                  </a:lnTo>
                  <a:lnTo>
                    <a:pt x="206082" y="993305"/>
                  </a:lnTo>
                  <a:lnTo>
                    <a:pt x="211607" y="996454"/>
                  </a:lnTo>
                  <a:lnTo>
                    <a:pt x="217131" y="999629"/>
                  </a:lnTo>
                  <a:lnTo>
                    <a:pt x="217919" y="1004354"/>
                  </a:lnTo>
                  <a:lnTo>
                    <a:pt x="214756" y="1009878"/>
                  </a:lnTo>
                  <a:lnTo>
                    <a:pt x="211607" y="1015403"/>
                  </a:lnTo>
                  <a:lnTo>
                    <a:pt x="211607" y="1021727"/>
                  </a:lnTo>
                  <a:lnTo>
                    <a:pt x="215557" y="1025664"/>
                  </a:lnTo>
                  <a:lnTo>
                    <a:pt x="219443" y="1028949"/>
                  </a:lnTo>
                  <a:lnTo>
                    <a:pt x="223551" y="1032975"/>
                  </a:lnTo>
                  <a:lnTo>
                    <a:pt x="225440" y="1037889"/>
                  </a:lnTo>
                  <a:lnTo>
                    <a:pt x="222669" y="1043838"/>
                  </a:lnTo>
                  <a:lnTo>
                    <a:pt x="214756" y="1052525"/>
                  </a:lnTo>
                  <a:lnTo>
                    <a:pt x="215557" y="1053312"/>
                  </a:lnTo>
                  <a:lnTo>
                    <a:pt x="222669" y="1058049"/>
                  </a:lnTo>
                  <a:lnTo>
                    <a:pt x="229768" y="1062786"/>
                  </a:lnTo>
                  <a:lnTo>
                    <a:pt x="231355" y="1069886"/>
                  </a:lnTo>
                  <a:lnTo>
                    <a:pt x="227393" y="1073835"/>
                  </a:lnTo>
                  <a:lnTo>
                    <a:pt x="223443" y="1077785"/>
                  </a:lnTo>
                  <a:lnTo>
                    <a:pt x="221081" y="1086472"/>
                  </a:lnTo>
                  <a:lnTo>
                    <a:pt x="230555" y="1090422"/>
                  </a:lnTo>
                  <a:lnTo>
                    <a:pt x="240029" y="1094371"/>
                  </a:lnTo>
                  <a:lnTo>
                    <a:pt x="239242" y="1096733"/>
                  </a:lnTo>
                  <a:lnTo>
                    <a:pt x="236080" y="1101483"/>
                  </a:lnTo>
                  <a:lnTo>
                    <a:pt x="233025" y="1105867"/>
                  </a:lnTo>
                  <a:lnTo>
                    <a:pt x="229966" y="1111143"/>
                  </a:lnTo>
                  <a:lnTo>
                    <a:pt x="228977" y="1116126"/>
                  </a:lnTo>
                  <a:lnTo>
                    <a:pt x="232130" y="1119632"/>
                  </a:lnTo>
                  <a:lnTo>
                    <a:pt x="240029" y="1122781"/>
                  </a:lnTo>
                  <a:lnTo>
                    <a:pt x="245567" y="1126744"/>
                  </a:lnTo>
                  <a:lnTo>
                    <a:pt x="242404" y="1133843"/>
                  </a:lnTo>
                  <a:lnTo>
                    <a:pt x="239242" y="1140955"/>
                  </a:lnTo>
                  <a:lnTo>
                    <a:pt x="237667" y="1143330"/>
                  </a:lnTo>
                  <a:lnTo>
                    <a:pt x="245567" y="1148067"/>
                  </a:lnTo>
                  <a:lnTo>
                    <a:pt x="253453" y="1152791"/>
                  </a:lnTo>
                  <a:lnTo>
                    <a:pt x="258190" y="1154379"/>
                  </a:lnTo>
                  <a:lnTo>
                    <a:pt x="255816" y="1162265"/>
                  </a:lnTo>
                  <a:lnTo>
                    <a:pt x="253453" y="1170165"/>
                  </a:lnTo>
                  <a:lnTo>
                    <a:pt x="248716" y="1178052"/>
                  </a:lnTo>
                  <a:lnTo>
                    <a:pt x="256616" y="1179639"/>
                  </a:lnTo>
                  <a:lnTo>
                    <a:pt x="264502" y="1181214"/>
                  </a:lnTo>
                  <a:lnTo>
                    <a:pt x="269252" y="1184376"/>
                  </a:lnTo>
                  <a:lnTo>
                    <a:pt x="267665" y="1193063"/>
                  </a:lnTo>
                  <a:lnTo>
                    <a:pt x="266090" y="1201750"/>
                  </a:lnTo>
                  <a:lnTo>
                    <a:pt x="262928" y="1204112"/>
                  </a:lnTo>
                  <a:lnTo>
                    <a:pt x="272414" y="1208062"/>
                  </a:lnTo>
                  <a:lnTo>
                    <a:pt x="281876" y="1211999"/>
                  </a:lnTo>
                  <a:lnTo>
                    <a:pt x="283451" y="1213599"/>
                  </a:lnTo>
                  <a:lnTo>
                    <a:pt x="281089" y="1219923"/>
                  </a:lnTo>
                  <a:lnTo>
                    <a:pt x="278726" y="1226223"/>
                  </a:lnTo>
                  <a:lnTo>
                    <a:pt x="274764" y="1234909"/>
                  </a:lnTo>
                  <a:lnTo>
                    <a:pt x="282676" y="1238872"/>
                  </a:lnTo>
                  <a:lnTo>
                    <a:pt x="290563" y="1242809"/>
                  </a:lnTo>
                  <a:lnTo>
                    <a:pt x="294513" y="1245958"/>
                  </a:lnTo>
                  <a:lnTo>
                    <a:pt x="292938" y="1251496"/>
                  </a:lnTo>
                  <a:lnTo>
                    <a:pt x="291350" y="1257007"/>
                  </a:lnTo>
                  <a:lnTo>
                    <a:pt x="287413" y="1267282"/>
                  </a:lnTo>
                  <a:lnTo>
                    <a:pt x="295300" y="1270457"/>
                  </a:lnTo>
                  <a:lnTo>
                    <a:pt x="303199" y="1273606"/>
                  </a:lnTo>
                  <a:lnTo>
                    <a:pt x="309511" y="1278343"/>
                  </a:lnTo>
                  <a:lnTo>
                    <a:pt x="307136" y="1284655"/>
                  </a:lnTo>
                  <a:lnTo>
                    <a:pt x="304787" y="1290967"/>
                  </a:lnTo>
                  <a:lnTo>
                    <a:pt x="300824" y="1294917"/>
                  </a:lnTo>
                  <a:lnTo>
                    <a:pt x="309511" y="1298867"/>
                  </a:lnTo>
                  <a:lnTo>
                    <a:pt x="318198" y="1302816"/>
                  </a:lnTo>
                  <a:lnTo>
                    <a:pt x="322948" y="1310716"/>
                  </a:lnTo>
                  <a:lnTo>
                    <a:pt x="320560" y="1315453"/>
                  </a:lnTo>
                  <a:lnTo>
                    <a:pt x="318198" y="1320190"/>
                  </a:lnTo>
                  <a:lnTo>
                    <a:pt x="312673" y="1327289"/>
                  </a:lnTo>
                  <a:lnTo>
                    <a:pt x="322948" y="1330452"/>
                  </a:lnTo>
                  <a:lnTo>
                    <a:pt x="333197" y="1333614"/>
                  </a:lnTo>
                  <a:lnTo>
                    <a:pt x="332422" y="1336763"/>
                  </a:lnTo>
                  <a:lnTo>
                    <a:pt x="330834" y="1343088"/>
                  </a:lnTo>
                  <a:lnTo>
                    <a:pt x="329247" y="1349400"/>
                  </a:lnTo>
                  <a:lnTo>
                    <a:pt x="326885" y="1356499"/>
                  </a:lnTo>
                  <a:lnTo>
                    <a:pt x="335572" y="1360462"/>
                  </a:lnTo>
                  <a:lnTo>
                    <a:pt x="344258" y="1364399"/>
                  </a:lnTo>
                  <a:lnTo>
                    <a:pt x="346633" y="1371511"/>
                  </a:lnTo>
                  <a:lnTo>
                    <a:pt x="343471" y="1377035"/>
                  </a:lnTo>
                  <a:lnTo>
                    <a:pt x="340309" y="1382572"/>
                  </a:lnTo>
                  <a:lnTo>
                    <a:pt x="337934" y="1388884"/>
                  </a:lnTo>
                  <a:lnTo>
                    <a:pt x="346633" y="1391259"/>
                  </a:lnTo>
                  <a:lnTo>
                    <a:pt x="355320" y="1393621"/>
                  </a:lnTo>
                  <a:lnTo>
                    <a:pt x="356882" y="1397584"/>
                  </a:lnTo>
                  <a:lnTo>
                    <a:pt x="354520" y="1404658"/>
                  </a:lnTo>
                  <a:lnTo>
                    <a:pt x="352158" y="1411782"/>
                  </a:lnTo>
                  <a:lnTo>
                    <a:pt x="352158" y="1416519"/>
                  </a:lnTo>
                  <a:lnTo>
                    <a:pt x="360832" y="1419669"/>
                  </a:lnTo>
                  <a:lnTo>
                    <a:pt x="369519" y="1422844"/>
                  </a:lnTo>
                  <a:lnTo>
                    <a:pt x="370306" y="1427581"/>
                  </a:lnTo>
                  <a:lnTo>
                    <a:pt x="369519" y="1434668"/>
                  </a:lnTo>
                  <a:lnTo>
                    <a:pt x="368731" y="1441780"/>
                  </a:lnTo>
                  <a:lnTo>
                    <a:pt x="364007" y="1446517"/>
                  </a:lnTo>
                  <a:lnTo>
                    <a:pt x="373481" y="1451254"/>
                  </a:lnTo>
                  <a:lnTo>
                    <a:pt x="382943" y="1455991"/>
                  </a:lnTo>
                  <a:lnTo>
                    <a:pt x="383730" y="1461528"/>
                  </a:lnTo>
                  <a:lnTo>
                    <a:pt x="381368" y="1467853"/>
                  </a:lnTo>
                  <a:lnTo>
                    <a:pt x="378993" y="1474152"/>
                  </a:lnTo>
                  <a:lnTo>
                    <a:pt x="376631" y="1478114"/>
                  </a:lnTo>
                  <a:lnTo>
                    <a:pt x="386105" y="1482051"/>
                  </a:lnTo>
                  <a:lnTo>
                    <a:pt x="395579" y="1486001"/>
                  </a:lnTo>
                  <a:lnTo>
                    <a:pt x="396379" y="1487589"/>
                  </a:lnTo>
                  <a:lnTo>
                    <a:pt x="393992" y="1495475"/>
                  </a:lnTo>
                  <a:lnTo>
                    <a:pt x="391642" y="1503375"/>
                  </a:lnTo>
                  <a:lnTo>
                    <a:pt x="390055" y="1506524"/>
                  </a:lnTo>
                  <a:lnTo>
                    <a:pt x="399529" y="1511261"/>
                  </a:lnTo>
                  <a:lnTo>
                    <a:pt x="409003" y="1516011"/>
                  </a:lnTo>
                  <a:lnTo>
                    <a:pt x="410578" y="1523111"/>
                  </a:lnTo>
                  <a:lnTo>
                    <a:pt x="408216" y="1527073"/>
                  </a:lnTo>
                  <a:lnTo>
                    <a:pt x="405853" y="1531010"/>
                  </a:lnTo>
                  <a:lnTo>
                    <a:pt x="401116" y="1538109"/>
                  </a:lnTo>
                  <a:lnTo>
                    <a:pt x="411365" y="1542059"/>
                  </a:lnTo>
                  <a:lnTo>
                    <a:pt x="421639" y="1546009"/>
                  </a:lnTo>
                  <a:lnTo>
                    <a:pt x="422427" y="1547583"/>
                  </a:lnTo>
                  <a:lnTo>
                    <a:pt x="420839" y="1556270"/>
                  </a:lnTo>
                  <a:lnTo>
                    <a:pt x="419265" y="1564970"/>
                  </a:lnTo>
                  <a:lnTo>
                    <a:pt x="417690" y="1572069"/>
                  </a:lnTo>
                  <a:lnTo>
                    <a:pt x="426377" y="1574444"/>
                  </a:lnTo>
                  <a:lnTo>
                    <a:pt x="435063" y="1576793"/>
                  </a:lnTo>
                  <a:lnTo>
                    <a:pt x="435851" y="1581531"/>
                  </a:lnTo>
                  <a:lnTo>
                    <a:pt x="435063" y="1585493"/>
                  </a:lnTo>
                  <a:lnTo>
                    <a:pt x="434263" y="1589443"/>
                  </a:lnTo>
                  <a:lnTo>
                    <a:pt x="429526" y="1601279"/>
                  </a:lnTo>
                  <a:lnTo>
                    <a:pt x="436625" y="1604441"/>
                  </a:lnTo>
                  <a:lnTo>
                    <a:pt x="443738" y="1607604"/>
                  </a:lnTo>
                  <a:lnTo>
                    <a:pt x="449275" y="1608378"/>
                  </a:lnTo>
                  <a:lnTo>
                    <a:pt x="446913" y="1618640"/>
                  </a:lnTo>
                  <a:lnTo>
                    <a:pt x="444538" y="1628914"/>
                  </a:lnTo>
                  <a:lnTo>
                    <a:pt x="440588" y="1633651"/>
                  </a:lnTo>
                  <a:lnTo>
                    <a:pt x="448487" y="1636014"/>
                  </a:lnTo>
                  <a:lnTo>
                    <a:pt x="456374" y="1638388"/>
                  </a:lnTo>
                  <a:lnTo>
                    <a:pt x="464261" y="1641551"/>
                  </a:lnTo>
                  <a:lnTo>
                    <a:pt x="461898" y="1651025"/>
                  </a:lnTo>
                  <a:lnTo>
                    <a:pt x="459549" y="1660499"/>
                  </a:lnTo>
                  <a:lnTo>
                    <a:pt x="458749" y="1666824"/>
                  </a:lnTo>
                  <a:lnTo>
                    <a:pt x="466648" y="1669186"/>
                  </a:lnTo>
                  <a:lnTo>
                    <a:pt x="474535" y="1671535"/>
                  </a:lnTo>
                  <a:lnTo>
                    <a:pt x="476122" y="1674710"/>
                  </a:lnTo>
                  <a:lnTo>
                    <a:pt x="473748" y="1684985"/>
                  </a:lnTo>
                  <a:lnTo>
                    <a:pt x="471373" y="1695234"/>
                  </a:lnTo>
                  <a:lnTo>
                    <a:pt x="469798" y="1695234"/>
                  </a:lnTo>
                  <a:lnTo>
                    <a:pt x="477685" y="1698396"/>
                  </a:lnTo>
                  <a:lnTo>
                    <a:pt x="485597" y="1701558"/>
                  </a:lnTo>
                  <a:lnTo>
                    <a:pt x="488746" y="1708658"/>
                  </a:lnTo>
                  <a:lnTo>
                    <a:pt x="485597" y="1714195"/>
                  </a:lnTo>
                  <a:lnTo>
                    <a:pt x="482434" y="1719719"/>
                  </a:lnTo>
                  <a:lnTo>
                    <a:pt x="479272" y="1725244"/>
                  </a:lnTo>
                  <a:lnTo>
                    <a:pt x="488746" y="1729193"/>
                  </a:lnTo>
                  <a:lnTo>
                    <a:pt x="498220" y="1733143"/>
                  </a:lnTo>
                  <a:lnTo>
                    <a:pt x="499808" y="1735505"/>
                  </a:lnTo>
                  <a:lnTo>
                    <a:pt x="499021" y="1743392"/>
                  </a:lnTo>
                  <a:lnTo>
                    <a:pt x="498220" y="1751291"/>
                  </a:lnTo>
                  <a:lnTo>
                    <a:pt x="492696" y="1756016"/>
                  </a:lnTo>
                  <a:lnTo>
                    <a:pt x="502170" y="1760766"/>
                  </a:lnTo>
                  <a:lnTo>
                    <a:pt x="511644" y="1765515"/>
                  </a:lnTo>
                  <a:lnTo>
                    <a:pt x="514007" y="1767103"/>
                  </a:lnTo>
                  <a:lnTo>
                    <a:pt x="513232" y="1774202"/>
                  </a:lnTo>
                  <a:lnTo>
                    <a:pt x="512444" y="1781289"/>
                  </a:lnTo>
                  <a:lnTo>
                    <a:pt x="508495" y="1789201"/>
                  </a:lnTo>
                  <a:lnTo>
                    <a:pt x="517182" y="1792351"/>
                  </a:lnTo>
                  <a:lnTo>
                    <a:pt x="525868" y="1795500"/>
                  </a:lnTo>
                  <a:lnTo>
                    <a:pt x="527430" y="1797875"/>
                  </a:lnTo>
                  <a:lnTo>
                    <a:pt x="525868" y="1809711"/>
                  </a:lnTo>
                  <a:lnTo>
                    <a:pt x="524281" y="1821599"/>
                  </a:lnTo>
                  <a:lnTo>
                    <a:pt x="521919" y="1821599"/>
                  </a:lnTo>
                  <a:lnTo>
                    <a:pt x="530593" y="1823948"/>
                  </a:lnTo>
                  <a:lnTo>
                    <a:pt x="539280" y="1826310"/>
                  </a:lnTo>
                  <a:lnTo>
                    <a:pt x="541655" y="1832635"/>
                  </a:lnTo>
                  <a:lnTo>
                    <a:pt x="540067" y="1839722"/>
                  </a:lnTo>
                  <a:lnTo>
                    <a:pt x="538492" y="1846846"/>
                  </a:lnTo>
                  <a:lnTo>
                    <a:pt x="533755" y="1850783"/>
                  </a:lnTo>
                  <a:lnTo>
                    <a:pt x="545604" y="1856320"/>
                  </a:lnTo>
                  <a:lnTo>
                    <a:pt x="557441" y="1861845"/>
                  </a:lnTo>
                  <a:lnTo>
                    <a:pt x="554291" y="1866569"/>
                  </a:lnTo>
                  <a:lnTo>
                    <a:pt x="553504" y="1872894"/>
                  </a:lnTo>
                  <a:lnTo>
                    <a:pt x="552716" y="1879219"/>
                  </a:lnTo>
                  <a:lnTo>
                    <a:pt x="549554" y="1882368"/>
                  </a:lnTo>
                  <a:lnTo>
                    <a:pt x="559015" y="1887105"/>
                  </a:lnTo>
                  <a:lnTo>
                    <a:pt x="568502" y="1891842"/>
                  </a:lnTo>
                  <a:lnTo>
                    <a:pt x="567702" y="1894217"/>
                  </a:lnTo>
                  <a:lnTo>
                    <a:pt x="566928" y="1901317"/>
                  </a:lnTo>
                  <a:lnTo>
                    <a:pt x="566127" y="1908403"/>
                  </a:lnTo>
                  <a:lnTo>
                    <a:pt x="562190" y="1915528"/>
                  </a:lnTo>
                  <a:lnTo>
                    <a:pt x="572439" y="1917915"/>
                  </a:lnTo>
                  <a:lnTo>
                    <a:pt x="582701" y="1920265"/>
                  </a:lnTo>
                  <a:lnTo>
                    <a:pt x="582701" y="1929739"/>
                  </a:lnTo>
                  <a:lnTo>
                    <a:pt x="579551" y="1935276"/>
                  </a:lnTo>
                  <a:lnTo>
                    <a:pt x="576389" y="1940775"/>
                  </a:lnTo>
                  <a:lnTo>
                    <a:pt x="572617" y="1945297"/>
                  </a:lnTo>
                </a:path>
              </a:pathLst>
            </a:custGeom>
            <a:ln w="5689">
              <a:solidFill>
                <a:srgbClr val="5565A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873402" y="1442973"/>
              <a:ext cx="9525" cy="15240"/>
            </a:xfrm>
            <a:custGeom>
              <a:avLst/>
              <a:gdLst/>
              <a:ahLst/>
              <a:cxnLst/>
              <a:rect l="l" t="t" r="r" b="b"/>
              <a:pathLst>
                <a:path w="9525" h="15240">
                  <a:moveTo>
                    <a:pt x="0" y="0"/>
                  </a:moveTo>
                  <a:lnTo>
                    <a:pt x="7086" y="6311"/>
                  </a:lnTo>
                  <a:lnTo>
                    <a:pt x="9474" y="9474"/>
                  </a:lnTo>
                  <a:lnTo>
                    <a:pt x="6311" y="14998"/>
                  </a:lnTo>
                </a:path>
              </a:pathLst>
            </a:custGeom>
            <a:ln w="631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20724" y="878497"/>
              <a:ext cx="1255395" cy="1944370"/>
            </a:xfrm>
            <a:custGeom>
              <a:avLst/>
              <a:gdLst/>
              <a:ahLst/>
              <a:cxnLst/>
              <a:rect l="l" t="t" r="r" b="b"/>
              <a:pathLst>
                <a:path w="1255395" h="1944370">
                  <a:moveTo>
                    <a:pt x="846734" y="0"/>
                  </a:moveTo>
                  <a:lnTo>
                    <a:pt x="839153" y="10492"/>
                  </a:lnTo>
                  <a:lnTo>
                    <a:pt x="835901" y="16121"/>
                  </a:lnTo>
                  <a:lnTo>
                    <a:pt x="836325" y="18804"/>
                  </a:lnTo>
                  <a:lnTo>
                    <a:pt x="839774" y="20459"/>
                  </a:lnTo>
                  <a:lnTo>
                    <a:pt x="844817" y="23763"/>
                  </a:lnTo>
                  <a:lnTo>
                    <a:pt x="849342" y="29141"/>
                  </a:lnTo>
                  <a:lnTo>
                    <a:pt x="851645" y="35113"/>
                  </a:lnTo>
                  <a:lnTo>
                    <a:pt x="850023" y="40195"/>
                  </a:lnTo>
                  <a:lnTo>
                    <a:pt x="844499" y="45720"/>
                  </a:lnTo>
                  <a:lnTo>
                    <a:pt x="841336" y="48882"/>
                  </a:lnTo>
                  <a:lnTo>
                    <a:pt x="846086" y="52832"/>
                  </a:lnTo>
                  <a:lnTo>
                    <a:pt x="850354" y="55868"/>
                  </a:lnTo>
                  <a:lnTo>
                    <a:pt x="854770" y="59348"/>
                  </a:lnTo>
                  <a:lnTo>
                    <a:pt x="857409" y="63717"/>
                  </a:lnTo>
                  <a:lnTo>
                    <a:pt x="856348" y="69418"/>
                  </a:lnTo>
                  <a:lnTo>
                    <a:pt x="851611" y="78105"/>
                  </a:lnTo>
                  <a:lnTo>
                    <a:pt x="849236" y="82829"/>
                  </a:lnTo>
                  <a:lnTo>
                    <a:pt x="855560" y="88366"/>
                  </a:lnTo>
                  <a:lnTo>
                    <a:pt x="860210" y="92657"/>
                  </a:lnTo>
                  <a:lnTo>
                    <a:pt x="863750" y="97243"/>
                  </a:lnTo>
                  <a:lnTo>
                    <a:pt x="864774" y="102125"/>
                  </a:lnTo>
                  <a:lnTo>
                    <a:pt x="861872" y="107302"/>
                  </a:lnTo>
                  <a:lnTo>
                    <a:pt x="854760" y="114414"/>
                  </a:lnTo>
                  <a:lnTo>
                    <a:pt x="853973" y="119938"/>
                  </a:lnTo>
                  <a:lnTo>
                    <a:pt x="861085" y="122313"/>
                  </a:lnTo>
                  <a:lnTo>
                    <a:pt x="868184" y="124675"/>
                  </a:lnTo>
                  <a:lnTo>
                    <a:pt x="874509" y="127850"/>
                  </a:lnTo>
                  <a:lnTo>
                    <a:pt x="869772" y="136525"/>
                  </a:lnTo>
                  <a:lnTo>
                    <a:pt x="865035" y="145211"/>
                  </a:lnTo>
                  <a:lnTo>
                    <a:pt x="861872" y="152311"/>
                  </a:lnTo>
                  <a:lnTo>
                    <a:pt x="869772" y="155473"/>
                  </a:lnTo>
                  <a:lnTo>
                    <a:pt x="877671" y="158635"/>
                  </a:lnTo>
                  <a:lnTo>
                    <a:pt x="880833" y="164947"/>
                  </a:lnTo>
                  <a:lnTo>
                    <a:pt x="876871" y="169684"/>
                  </a:lnTo>
                  <a:lnTo>
                    <a:pt x="872921" y="174421"/>
                  </a:lnTo>
                  <a:lnTo>
                    <a:pt x="867397" y="182321"/>
                  </a:lnTo>
                  <a:lnTo>
                    <a:pt x="874509" y="187058"/>
                  </a:lnTo>
                  <a:lnTo>
                    <a:pt x="879515" y="190662"/>
                  </a:lnTo>
                  <a:lnTo>
                    <a:pt x="883191" y="194564"/>
                  </a:lnTo>
                  <a:lnTo>
                    <a:pt x="884498" y="199056"/>
                  </a:lnTo>
                  <a:lnTo>
                    <a:pt x="882395" y="204431"/>
                  </a:lnTo>
                  <a:lnTo>
                    <a:pt x="876871" y="212318"/>
                  </a:lnTo>
                  <a:lnTo>
                    <a:pt x="876096" y="217855"/>
                  </a:lnTo>
                  <a:lnTo>
                    <a:pt x="880833" y="220218"/>
                  </a:lnTo>
                  <a:lnTo>
                    <a:pt x="885570" y="222580"/>
                  </a:lnTo>
                  <a:lnTo>
                    <a:pt x="895832" y="228104"/>
                  </a:lnTo>
                  <a:lnTo>
                    <a:pt x="891082" y="235229"/>
                  </a:lnTo>
                  <a:lnTo>
                    <a:pt x="886345" y="242328"/>
                  </a:lnTo>
                  <a:lnTo>
                    <a:pt x="883983" y="247065"/>
                  </a:lnTo>
                  <a:lnTo>
                    <a:pt x="889507" y="251802"/>
                  </a:lnTo>
                  <a:lnTo>
                    <a:pt x="895032" y="256540"/>
                  </a:lnTo>
                  <a:lnTo>
                    <a:pt x="901357" y="261289"/>
                  </a:lnTo>
                  <a:lnTo>
                    <a:pt x="896619" y="269176"/>
                  </a:lnTo>
                  <a:lnTo>
                    <a:pt x="893394" y="274914"/>
                  </a:lnTo>
                  <a:lnTo>
                    <a:pt x="891581" y="280131"/>
                  </a:lnTo>
                  <a:lnTo>
                    <a:pt x="892287" y="284608"/>
                  </a:lnTo>
                  <a:lnTo>
                    <a:pt x="896619" y="288124"/>
                  </a:lnTo>
                  <a:lnTo>
                    <a:pt x="905306" y="292074"/>
                  </a:lnTo>
                  <a:lnTo>
                    <a:pt x="907669" y="296024"/>
                  </a:lnTo>
                  <a:lnTo>
                    <a:pt x="902131" y="303923"/>
                  </a:lnTo>
                  <a:lnTo>
                    <a:pt x="896619" y="311810"/>
                  </a:lnTo>
                  <a:lnTo>
                    <a:pt x="895032" y="314185"/>
                  </a:lnTo>
                  <a:lnTo>
                    <a:pt x="902944" y="318909"/>
                  </a:lnTo>
                  <a:lnTo>
                    <a:pt x="910831" y="323659"/>
                  </a:lnTo>
                  <a:lnTo>
                    <a:pt x="913980" y="325234"/>
                  </a:lnTo>
                  <a:lnTo>
                    <a:pt x="910031" y="332333"/>
                  </a:lnTo>
                  <a:lnTo>
                    <a:pt x="906094" y="339445"/>
                  </a:lnTo>
                  <a:lnTo>
                    <a:pt x="902131" y="345770"/>
                  </a:lnTo>
                  <a:lnTo>
                    <a:pt x="910031" y="348932"/>
                  </a:lnTo>
                  <a:lnTo>
                    <a:pt x="917930" y="352082"/>
                  </a:lnTo>
                  <a:lnTo>
                    <a:pt x="920305" y="356819"/>
                  </a:lnTo>
                  <a:lnTo>
                    <a:pt x="914768" y="363918"/>
                  </a:lnTo>
                  <a:lnTo>
                    <a:pt x="909243" y="371030"/>
                  </a:lnTo>
                  <a:lnTo>
                    <a:pt x="906868" y="376555"/>
                  </a:lnTo>
                  <a:lnTo>
                    <a:pt x="913980" y="380492"/>
                  </a:lnTo>
                  <a:lnTo>
                    <a:pt x="921092" y="384454"/>
                  </a:lnTo>
                  <a:lnTo>
                    <a:pt x="924255" y="387616"/>
                  </a:lnTo>
                  <a:lnTo>
                    <a:pt x="921092" y="394716"/>
                  </a:lnTo>
                  <a:lnTo>
                    <a:pt x="917930" y="401828"/>
                  </a:lnTo>
                  <a:lnTo>
                    <a:pt x="914768" y="407352"/>
                  </a:lnTo>
                  <a:lnTo>
                    <a:pt x="922667" y="411289"/>
                  </a:lnTo>
                  <a:lnTo>
                    <a:pt x="930579" y="415239"/>
                  </a:lnTo>
                  <a:lnTo>
                    <a:pt x="936091" y="419976"/>
                  </a:lnTo>
                  <a:lnTo>
                    <a:pt x="929779" y="426300"/>
                  </a:lnTo>
                  <a:lnTo>
                    <a:pt x="925177" y="430999"/>
                  </a:lnTo>
                  <a:lnTo>
                    <a:pt x="921978" y="435478"/>
                  </a:lnTo>
                  <a:lnTo>
                    <a:pt x="921889" y="439511"/>
                  </a:lnTo>
                  <a:lnTo>
                    <a:pt x="926617" y="442874"/>
                  </a:lnTo>
                  <a:lnTo>
                    <a:pt x="936891" y="446836"/>
                  </a:lnTo>
                  <a:lnTo>
                    <a:pt x="940041" y="449198"/>
                  </a:lnTo>
                  <a:lnTo>
                    <a:pt x="935316" y="456311"/>
                  </a:lnTo>
                  <a:lnTo>
                    <a:pt x="930579" y="463410"/>
                  </a:lnTo>
                  <a:lnTo>
                    <a:pt x="927404" y="467359"/>
                  </a:lnTo>
                  <a:lnTo>
                    <a:pt x="934504" y="471297"/>
                  </a:lnTo>
                  <a:lnTo>
                    <a:pt x="941616" y="475259"/>
                  </a:lnTo>
                  <a:lnTo>
                    <a:pt x="943203" y="479196"/>
                  </a:lnTo>
                  <a:lnTo>
                    <a:pt x="940041" y="487108"/>
                  </a:lnTo>
                  <a:lnTo>
                    <a:pt x="936891" y="494995"/>
                  </a:lnTo>
                  <a:lnTo>
                    <a:pt x="932141" y="496570"/>
                  </a:lnTo>
                  <a:lnTo>
                    <a:pt x="940041" y="502094"/>
                  </a:lnTo>
                  <a:lnTo>
                    <a:pt x="947940" y="507619"/>
                  </a:lnTo>
                  <a:lnTo>
                    <a:pt x="951877" y="511581"/>
                  </a:lnTo>
                  <a:lnTo>
                    <a:pt x="947940" y="516305"/>
                  </a:lnTo>
                  <a:lnTo>
                    <a:pt x="944678" y="520592"/>
                  </a:lnTo>
                  <a:lnTo>
                    <a:pt x="942014" y="525687"/>
                  </a:lnTo>
                  <a:lnTo>
                    <a:pt x="941720" y="530636"/>
                  </a:lnTo>
                  <a:lnTo>
                    <a:pt x="945565" y="534479"/>
                  </a:lnTo>
                  <a:lnTo>
                    <a:pt x="954252" y="538416"/>
                  </a:lnTo>
                  <a:lnTo>
                    <a:pt x="956614" y="543166"/>
                  </a:lnTo>
                  <a:lnTo>
                    <a:pt x="951877" y="549478"/>
                  </a:lnTo>
                  <a:lnTo>
                    <a:pt x="947140" y="555790"/>
                  </a:lnTo>
                  <a:lnTo>
                    <a:pt x="945565" y="558152"/>
                  </a:lnTo>
                  <a:lnTo>
                    <a:pt x="952677" y="564476"/>
                  </a:lnTo>
                </a:path>
                <a:path w="1255395" h="1944370">
                  <a:moveTo>
                    <a:pt x="121513" y="1940991"/>
                  </a:moveTo>
                  <a:lnTo>
                    <a:pt x="119138" y="1937042"/>
                  </a:lnTo>
                  <a:lnTo>
                    <a:pt x="123088" y="1937042"/>
                  </a:lnTo>
                  <a:lnTo>
                    <a:pt x="114401" y="1928368"/>
                  </a:lnTo>
                  <a:lnTo>
                    <a:pt x="105714" y="1919681"/>
                  </a:lnTo>
                  <a:lnTo>
                    <a:pt x="111239" y="1919681"/>
                  </a:lnTo>
                  <a:lnTo>
                    <a:pt x="115189" y="1911769"/>
                  </a:lnTo>
                  <a:lnTo>
                    <a:pt x="119138" y="1903882"/>
                  </a:lnTo>
                  <a:lnTo>
                    <a:pt x="110439" y="1899767"/>
                  </a:lnTo>
                  <a:lnTo>
                    <a:pt x="103441" y="1893316"/>
                  </a:lnTo>
                  <a:lnTo>
                    <a:pt x="105054" y="1890953"/>
                  </a:lnTo>
                  <a:lnTo>
                    <a:pt x="109893" y="1884730"/>
                  </a:lnTo>
                  <a:lnTo>
                    <a:pt x="114731" y="1878482"/>
                  </a:lnTo>
                  <a:lnTo>
                    <a:pt x="112445" y="1873719"/>
                  </a:lnTo>
                  <a:lnTo>
                    <a:pt x="103822" y="1869630"/>
                  </a:lnTo>
                  <a:lnTo>
                    <a:pt x="100034" y="1865736"/>
                  </a:lnTo>
                  <a:lnTo>
                    <a:pt x="100410" y="1860794"/>
                  </a:lnTo>
                  <a:lnTo>
                    <a:pt x="103156" y="1855743"/>
                  </a:lnTo>
                  <a:lnTo>
                    <a:pt x="106476" y="1851520"/>
                  </a:lnTo>
                  <a:lnTo>
                    <a:pt x="110502" y="1846833"/>
                  </a:lnTo>
                  <a:lnTo>
                    <a:pt x="106616" y="1842833"/>
                  </a:lnTo>
                  <a:lnTo>
                    <a:pt x="98818" y="1837182"/>
                  </a:lnTo>
                  <a:lnTo>
                    <a:pt x="91008" y="1831530"/>
                  </a:lnTo>
                  <a:lnTo>
                    <a:pt x="95770" y="1830006"/>
                  </a:lnTo>
                  <a:lnTo>
                    <a:pt x="99047" y="1822145"/>
                  </a:lnTo>
                  <a:lnTo>
                    <a:pt x="102336" y="1814334"/>
                  </a:lnTo>
                  <a:lnTo>
                    <a:pt x="100825" y="1810372"/>
                  </a:lnTo>
                  <a:lnTo>
                    <a:pt x="93776" y="1806295"/>
                  </a:lnTo>
                  <a:lnTo>
                    <a:pt x="86740" y="1802206"/>
                  </a:lnTo>
                  <a:lnTo>
                    <a:pt x="89966" y="1798307"/>
                  </a:lnTo>
                  <a:lnTo>
                    <a:pt x="94818" y="1791322"/>
                  </a:lnTo>
                  <a:lnTo>
                    <a:pt x="99656" y="1784273"/>
                  </a:lnTo>
                  <a:lnTo>
                    <a:pt x="96545" y="1781848"/>
                  </a:lnTo>
                  <a:lnTo>
                    <a:pt x="86334" y="1777758"/>
                  </a:lnTo>
                  <a:lnTo>
                    <a:pt x="81671" y="1774316"/>
                  </a:lnTo>
                  <a:lnTo>
                    <a:pt x="81824" y="1770286"/>
                  </a:lnTo>
                  <a:lnTo>
                    <a:pt x="85089" y="1765858"/>
                  </a:lnTo>
                  <a:lnTo>
                    <a:pt x="89763" y="1761223"/>
                  </a:lnTo>
                  <a:lnTo>
                    <a:pt x="96189" y="1755013"/>
                  </a:lnTo>
                  <a:lnTo>
                    <a:pt x="90741" y="1750187"/>
                  </a:lnTo>
                  <a:lnTo>
                    <a:pt x="82892" y="1746110"/>
                  </a:lnTo>
                  <a:lnTo>
                    <a:pt x="75069" y="1742046"/>
                  </a:lnTo>
                  <a:lnTo>
                    <a:pt x="78320" y="1736559"/>
                  </a:lnTo>
                  <a:lnTo>
                    <a:pt x="81597" y="1729498"/>
                  </a:lnTo>
                  <a:lnTo>
                    <a:pt x="84861" y="1722462"/>
                  </a:lnTo>
                  <a:lnTo>
                    <a:pt x="81749" y="1719237"/>
                  </a:lnTo>
                  <a:lnTo>
                    <a:pt x="74714" y="1715185"/>
                  </a:lnTo>
                  <a:lnTo>
                    <a:pt x="67665" y="1711121"/>
                  </a:lnTo>
                  <a:lnTo>
                    <a:pt x="70129" y="1705648"/>
                  </a:lnTo>
                  <a:lnTo>
                    <a:pt x="75768" y="1698625"/>
                  </a:lnTo>
                  <a:lnTo>
                    <a:pt x="81406" y="1691601"/>
                  </a:lnTo>
                  <a:lnTo>
                    <a:pt x="79120" y="1686826"/>
                  </a:lnTo>
                  <a:lnTo>
                    <a:pt x="71272" y="1683537"/>
                  </a:lnTo>
                  <a:lnTo>
                    <a:pt x="63423" y="1680260"/>
                  </a:lnTo>
                  <a:lnTo>
                    <a:pt x="67475" y="1673999"/>
                  </a:lnTo>
                  <a:lnTo>
                    <a:pt x="71539" y="1666963"/>
                  </a:lnTo>
                  <a:lnTo>
                    <a:pt x="75590" y="1659902"/>
                  </a:lnTo>
                  <a:lnTo>
                    <a:pt x="72466" y="1658289"/>
                  </a:lnTo>
                  <a:lnTo>
                    <a:pt x="64655" y="1653425"/>
                  </a:lnTo>
                  <a:lnTo>
                    <a:pt x="56832" y="1648548"/>
                  </a:lnTo>
                  <a:lnTo>
                    <a:pt x="58458" y="1646212"/>
                  </a:lnTo>
                  <a:lnTo>
                    <a:pt x="64096" y="1638414"/>
                  </a:lnTo>
                  <a:lnTo>
                    <a:pt x="69761" y="1630603"/>
                  </a:lnTo>
                  <a:lnTo>
                    <a:pt x="67449" y="1626616"/>
                  </a:lnTo>
                  <a:lnTo>
                    <a:pt x="58813" y="1622539"/>
                  </a:lnTo>
                  <a:lnTo>
                    <a:pt x="54546" y="1618948"/>
                  </a:lnTo>
                  <a:lnTo>
                    <a:pt x="53919" y="1614460"/>
                  </a:lnTo>
                  <a:lnTo>
                    <a:pt x="55818" y="1609275"/>
                  </a:lnTo>
                  <a:lnTo>
                    <a:pt x="59131" y="1603590"/>
                  </a:lnTo>
                  <a:lnTo>
                    <a:pt x="63995" y="1595767"/>
                  </a:lnTo>
                  <a:lnTo>
                    <a:pt x="57759" y="1590929"/>
                  </a:lnTo>
                  <a:lnTo>
                    <a:pt x="52311" y="1586103"/>
                  </a:lnTo>
                  <a:lnTo>
                    <a:pt x="46850" y="1581289"/>
                  </a:lnTo>
                  <a:lnTo>
                    <a:pt x="49288" y="1576565"/>
                  </a:lnTo>
                  <a:lnTo>
                    <a:pt x="54152" y="1569554"/>
                  </a:lnTo>
                  <a:lnTo>
                    <a:pt x="59004" y="1562519"/>
                  </a:lnTo>
                  <a:lnTo>
                    <a:pt x="48818" y="1556816"/>
                  </a:lnTo>
                  <a:lnTo>
                    <a:pt x="44119" y="1554378"/>
                  </a:lnTo>
                  <a:lnTo>
                    <a:pt x="39433" y="1551940"/>
                  </a:lnTo>
                  <a:lnTo>
                    <a:pt x="40297" y="1546415"/>
                  </a:lnTo>
                  <a:lnTo>
                    <a:pt x="45961" y="1538617"/>
                  </a:lnTo>
                  <a:lnTo>
                    <a:pt x="48142" y="1533277"/>
                  </a:lnTo>
                  <a:lnTo>
                    <a:pt x="46905" y="1528767"/>
                  </a:lnTo>
                  <a:lnTo>
                    <a:pt x="43294" y="1524807"/>
                  </a:lnTo>
                  <a:lnTo>
                    <a:pt x="38353" y="1521117"/>
                  </a:lnTo>
                  <a:lnTo>
                    <a:pt x="31318" y="1516265"/>
                  </a:lnTo>
                  <a:lnTo>
                    <a:pt x="36969" y="1508467"/>
                  </a:lnTo>
                  <a:lnTo>
                    <a:pt x="40995" y="1503794"/>
                  </a:lnTo>
                  <a:lnTo>
                    <a:pt x="45008" y="1499133"/>
                  </a:lnTo>
                  <a:lnTo>
                    <a:pt x="41960" y="1492758"/>
                  </a:lnTo>
                  <a:lnTo>
                    <a:pt x="34112" y="1489468"/>
                  </a:lnTo>
                  <a:lnTo>
                    <a:pt x="26263" y="1486179"/>
                  </a:lnTo>
                  <a:lnTo>
                    <a:pt x="29540" y="1479143"/>
                  </a:lnTo>
                  <a:lnTo>
                    <a:pt x="34416" y="1470520"/>
                  </a:lnTo>
                  <a:lnTo>
                    <a:pt x="39293" y="1461909"/>
                  </a:lnTo>
                  <a:lnTo>
                    <a:pt x="33019" y="1458645"/>
                  </a:lnTo>
                  <a:lnTo>
                    <a:pt x="25958" y="1456169"/>
                  </a:lnTo>
                  <a:lnTo>
                    <a:pt x="18897" y="1453705"/>
                  </a:lnTo>
                  <a:lnTo>
                    <a:pt x="19773" y="1448168"/>
                  </a:lnTo>
                  <a:lnTo>
                    <a:pt x="27000" y="1441183"/>
                  </a:lnTo>
                  <a:lnTo>
                    <a:pt x="29972" y="1436050"/>
                  </a:lnTo>
                  <a:lnTo>
                    <a:pt x="29024" y="1431147"/>
                  </a:lnTo>
                  <a:lnTo>
                    <a:pt x="25558" y="1426495"/>
                  </a:lnTo>
                  <a:lnTo>
                    <a:pt x="20980" y="1422120"/>
                  </a:lnTo>
                  <a:lnTo>
                    <a:pt x="14744" y="1416507"/>
                  </a:lnTo>
                  <a:lnTo>
                    <a:pt x="17195" y="1411808"/>
                  </a:lnTo>
                  <a:lnTo>
                    <a:pt x="22072" y="1403197"/>
                  </a:lnTo>
                  <a:lnTo>
                    <a:pt x="23225" y="1397513"/>
                  </a:lnTo>
                  <a:lnTo>
                    <a:pt x="20656" y="1393104"/>
                  </a:lnTo>
                  <a:lnTo>
                    <a:pt x="16296" y="1389556"/>
                  </a:lnTo>
                  <a:lnTo>
                    <a:pt x="12077" y="1386459"/>
                  </a:lnTo>
                  <a:lnTo>
                    <a:pt x="7404" y="1382433"/>
                  </a:lnTo>
                  <a:lnTo>
                    <a:pt x="10617" y="1379321"/>
                  </a:lnTo>
                  <a:lnTo>
                    <a:pt x="16230" y="1373886"/>
                  </a:lnTo>
                  <a:lnTo>
                    <a:pt x="17927" y="1368829"/>
                  </a:lnTo>
                  <a:lnTo>
                    <a:pt x="15716" y="1362821"/>
                  </a:lnTo>
                  <a:lnTo>
                    <a:pt x="11276" y="1357369"/>
                  </a:lnTo>
                  <a:lnTo>
                    <a:pt x="6286" y="1353985"/>
                  </a:lnTo>
                  <a:lnTo>
                    <a:pt x="0" y="1351521"/>
                  </a:lnTo>
                  <a:lnTo>
                    <a:pt x="8877" y="1339811"/>
                  </a:lnTo>
                  <a:lnTo>
                    <a:pt x="15697" y="1336179"/>
                  </a:lnTo>
                  <a:lnTo>
                    <a:pt x="11760" y="1329067"/>
                  </a:lnTo>
                  <a:lnTo>
                    <a:pt x="7810" y="1321968"/>
                  </a:lnTo>
                  <a:lnTo>
                    <a:pt x="3860" y="1320380"/>
                  </a:lnTo>
                </a:path>
                <a:path w="1255395" h="1944370">
                  <a:moveTo>
                    <a:pt x="1076274" y="1126083"/>
                  </a:moveTo>
                  <a:lnTo>
                    <a:pt x="1081709" y="1130503"/>
                  </a:lnTo>
                  <a:lnTo>
                    <a:pt x="1086751" y="1138745"/>
                  </a:lnTo>
                  <a:lnTo>
                    <a:pt x="1082459" y="1143152"/>
                  </a:lnTo>
                  <a:lnTo>
                    <a:pt x="1076960" y="1148727"/>
                  </a:lnTo>
                  <a:lnTo>
                    <a:pt x="1073835" y="1151915"/>
                  </a:lnTo>
                  <a:lnTo>
                    <a:pt x="1078611" y="1155814"/>
                  </a:lnTo>
                  <a:lnTo>
                    <a:pt x="1082906" y="1158815"/>
                  </a:lnTo>
                  <a:lnTo>
                    <a:pt x="1087350" y="1162257"/>
                  </a:lnTo>
                  <a:lnTo>
                    <a:pt x="1090024" y="1166603"/>
                  </a:lnTo>
                  <a:lnTo>
                    <a:pt x="1089012" y="1172311"/>
                  </a:lnTo>
                  <a:lnTo>
                    <a:pt x="1084338" y="1181036"/>
                  </a:lnTo>
                  <a:lnTo>
                    <a:pt x="1082014" y="1185799"/>
                  </a:lnTo>
                  <a:lnTo>
                    <a:pt x="1088389" y="1191272"/>
                  </a:lnTo>
                  <a:lnTo>
                    <a:pt x="1093075" y="1195518"/>
                  </a:lnTo>
                  <a:lnTo>
                    <a:pt x="1096652" y="1200072"/>
                  </a:lnTo>
                  <a:lnTo>
                    <a:pt x="1097717" y="1204947"/>
                  </a:lnTo>
                  <a:lnTo>
                    <a:pt x="1094867" y="1210157"/>
                  </a:lnTo>
                  <a:lnTo>
                    <a:pt x="1087818" y="1217333"/>
                  </a:lnTo>
                  <a:lnTo>
                    <a:pt x="1087081" y="1222857"/>
                  </a:lnTo>
                  <a:lnTo>
                    <a:pt x="1094206" y="1225169"/>
                  </a:lnTo>
                  <a:lnTo>
                    <a:pt x="1101331" y="1227480"/>
                  </a:lnTo>
                  <a:lnTo>
                    <a:pt x="1107681" y="1230566"/>
                  </a:lnTo>
                  <a:lnTo>
                    <a:pt x="1103033" y="1239304"/>
                  </a:lnTo>
                  <a:lnTo>
                    <a:pt x="1098359" y="1248029"/>
                  </a:lnTo>
                  <a:lnTo>
                    <a:pt x="1095260" y="1255166"/>
                  </a:lnTo>
                  <a:lnTo>
                    <a:pt x="1103172" y="1258252"/>
                  </a:lnTo>
                  <a:lnTo>
                    <a:pt x="1111110" y="1261351"/>
                  </a:lnTo>
                  <a:lnTo>
                    <a:pt x="1114310" y="1267637"/>
                  </a:lnTo>
                  <a:lnTo>
                    <a:pt x="1110424" y="1272413"/>
                  </a:lnTo>
                  <a:lnTo>
                    <a:pt x="1106500" y="1277175"/>
                  </a:lnTo>
                  <a:lnTo>
                    <a:pt x="1101039" y="1285125"/>
                  </a:lnTo>
                  <a:lnTo>
                    <a:pt x="1108202" y="1289786"/>
                  </a:lnTo>
                  <a:lnTo>
                    <a:pt x="1113235" y="1293359"/>
                  </a:lnTo>
                  <a:lnTo>
                    <a:pt x="1116941" y="1297233"/>
                  </a:lnTo>
                  <a:lnTo>
                    <a:pt x="1118287" y="1301714"/>
                  </a:lnTo>
                  <a:lnTo>
                    <a:pt x="1116241" y="1307109"/>
                  </a:lnTo>
                  <a:lnTo>
                    <a:pt x="1110780" y="1315034"/>
                  </a:lnTo>
                  <a:lnTo>
                    <a:pt x="1110043" y="1320571"/>
                  </a:lnTo>
                  <a:lnTo>
                    <a:pt x="1114806" y="1322908"/>
                  </a:lnTo>
                  <a:lnTo>
                    <a:pt x="1119555" y="1325219"/>
                  </a:lnTo>
                  <a:lnTo>
                    <a:pt x="1129880" y="1330667"/>
                  </a:lnTo>
                  <a:lnTo>
                    <a:pt x="1125207" y="1337818"/>
                  </a:lnTo>
                  <a:lnTo>
                    <a:pt x="1120533" y="1344955"/>
                  </a:lnTo>
                  <a:lnTo>
                    <a:pt x="1118196" y="1349717"/>
                  </a:lnTo>
                  <a:lnTo>
                    <a:pt x="1123772" y="1354416"/>
                  </a:lnTo>
                  <a:lnTo>
                    <a:pt x="1129334" y="1359090"/>
                  </a:lnTo>
                  <a:lnTo>
                    <a:pt x="1135697" y="1363789"/>
                  </a:lnTo>
                  <a:lnTo>
                    <a:pt x="1131023" y="1371727"/>
                  </a:lnTo>
                  <a:lnTo>
                    <a:pt x="1127852" y="1377489"/>
                  </a:lnTo>
                  <a:lnTo>
                    <a:pt x="1126086" y="1382718"/>
                  </a:lnTo>
                  <a:lnTo>
                    <a:pt x="1126830" y="1387186"/>
                  </a:lnTo>
                  <a:lnTo>
                    <a:pt x="1131189" y="1390662"/>
                  </a:lnTo>
                  <a:lnTo>
                    <a:pt x="1139901" y="1394548"/>
                  </a:lnTo>
                  <a:lnTo>
                    <a:pt x="1142301" y="1398473"/>
                  </a:lnTo>
                  <a:lnTo>
                    <a:pt x="1136853" y="1406410"/>
                  </a:lnTo>
                  <a:lnTo>
                    <a:pt x="1131392" y="1414348"/>
                  </a:lnTo>
                  <a:lnTo>
                    <a:pt x="1129830" y="1416735"/>
                  </a:lnTo>
                  <a:lnTo>
                    <a:pt x="1137767" y="1421422"/>
                  </a:lnTo>
                  <a:lnTo>
                    <a:pt x="1145705" y="1426083"/>
                  </a:lnTo>
                  <a:lnTo>
                    <a:pt x="1148880" y="1427619"/>
                  </a:lnTo>
                  <a:lnTo>
                    <a:pt x="1144993" y="1434757"/>
                  </a:lnTo>
                  <a:lnTo>
                    <a:pt x="1141107" y="1441907"/>
                  </a:lnTo>
                  <a:lnTo>
                    <a:pt x="1137221" y="1448257"/>
                  </a:lnTo>
                  <a:lnTo>
                    <a:pt x="1145133" y="1451356"/>
                  </a:lnTo>
                  <a:lnTo>
                    <a:pt x="1153058" y="1454429"/>
                  </a:lnTo>
                  <a:lnTo>
                    <a:pt x="1155471" y="1459153"/>
                  </a:lnTo>
                  <a:lnTo>
                    <a:pt x="1150010" y="1466316"/>
                  </a:lnTo>
                  <a:lnTo>
                    <a:pt x="1144536" y="1473466"/>
                  </a:lnTo>
                  <a:lnTo>
                    <a:pt x="1142225" y="1479016"/>
                  </a:lnTo>
                  <a:lnTo>
                    <a:pt x="1149350" y="1482890"/>
                  </a:lnTo>
                  <a:lnTo>
                    <a:pt x="1156500" y="1486789"/>
                  </a:lnTo>
                  <a:lnTo>
                    <a:pt x="1159700" y="1489900"/>
                  </a:lnTo>
                  <a:lnTo>
                    <a:pt x="1156589" y="1497050"/>
                  </a:lnTo>
                  <a:lnTo>
                    <a:pt x="1153490" y="1504175"/>
                  </a:lnTo>
                  <a:lnTo>
                    <a:pt x="1150378" y="1509737"/>
                  </a:lnTo>
                  <a:lnTo>
                    <a:pt x="1158316" y="1513611"/>
                  </a:lnTo>
                  <a:lnTo>
                    <a:pt x="1166241" y="1517484"/>
                  </a:lnTo>
                  <a:lnTo>
                    <a:pt x="1171803" y="1522171"/>
                  </a:lnTo>
                  <a:lnTo>
                    <a:pt x="1165555" y="1528546"/>
                  </a:lnTo>
                  <a:lnTo>
                    <a:pt x="1160984" y="1533283"/>
                  </a:lnTo>
                  <a:lnTo>
                    <a:pt x="1157828" y="1537790"/>
                  </a:lnTo>
                  <a:lnTo>
                    <a:pt x="1157781" y="1541828"/>
                  </a:lnTo>
                  <a:lnTo>
                    <a:pt x="1162532" y="1545158"/>
                  </a:lnTo>
                  <a:lnTo>
                    <a:pt x="1172845" y="1549019"/>
                  </a:lnTo>
                  <a:lnTo>
                    <a:pt x="1176007" y="1551355"/>
                  </a:lnTo>
                  <a:lnTo>
                    <a:pt x="1171333" y="1558518"/>
                  </a:lnTo>
                  <a:lnTo>
                    <a:pt x="1166660" y="1565656"/>
                  </a:lnTo>
                  <a:lnTo>
                    <a:pt x="1163535" y="1569631"/>
                  </a:lnTo>
                  <a:lnTo>
                    <a:pt x="1170686" y="1573517"/>
                  </a:lnTo>
                  <a:lnTo>
                    <a:pt x="1177810" y="1577403"/>
                  </a:lnTo>
                  <a:lnTo>
                    <a:pt x="1179436" y="1581327"/>
                  </a:lnTo>
                  <a:lnTo>
                    <a:pt x="1176337" y="1589252"/>
                  </a:lnTo>
                  <a:lnTo>
                    <a:pt x="1173251" y="1597177"/>
                  </a:lnTo>
                  <a:lnTo>
                    <a:pt x="1168527" y="1598803"/>
                  </a:lnTo>
                  <a:lnTo>
                    <a:pt x="1176464" y="1604251"/>
                  </a:lnTo>
                  <a:lnTo>
                    <a:pt x="1184427" y="1609712"/>
                  </a:lnTo>
                  <a:lnTo>
                    <a:pt x="1188389" y="1613636"/>
                  </a:lnTo>
                  <a:lnTo>
                    <a:pt x="1184503" y="1618399"/>
                  </a:lnTo>
                  <a:lnTo>
                    <a:pt x="1181274" y="1622710"/>
                  </a:lnTo>
                  <a:lnTo>
                    <a:pt x="1178650" y="1627830"/>
                  </a:lnTo>
                  <a:lnTo>
                    <a:pt x="1178401" y="1632781"/>
                  </a:lnTo>
                  <a:lnTo>
                    <a:pt x="1182293" y="1636585"/>
                  </a:lnTo>
                  <a:lnTo>
                    <a:pt x="1190993" y="1640458"/>
                  </a:lnTo>
                  <a:lnTo>
                    <a:pt x="1193406" y="1645183"/>
                  </a:lnTo>
                  <a:lnTo>
                    <a:pt x="1188732" y="1651533"/>
                  </a:lnTo>
                  <a:lnTo>
                    <a:pt x="1184046" y="1657896"/>
                  </a:lnTo>
                  <a:lnTo>
                    <a:pt x="1182497" y="1660270"/>
                  </a:lnTo>
                  <a:lnTo>
                    <a:pt x="1189647" y="1666519"/>
                  </a:lnTo>
                  <a:lnTo>
                    <a:pt x="1196809" y="1672793"/>
                  </a:lnTo>
                  <a:lnTo>
                    <a:pt x="1199197" y="1675917"/>
                  </a:lnTo>
                  <a:lnTo>
                    <a:pt x="1196098" y="1681454"/>
                  </a:lnTo>
                  <a:lnTo>
                    <a:pt x="1195438" y="1681873"/>
                  </a:lnTo>
                  <a:lnTo>
                    <a:pt x="1189964" y="1687449"/>
                  </a:lnTo>
                  <a:lnTo>
                    <a:pt x="1186814" y="1690649"/>
                  </a:lnTo>
                  <a:lnTo>
                    <a:pt x="1191602" y="1694548"/>
                  </a:lnTo>
                  <a:lnTo>
                    <a:pt x="1195892" y="1697541"/>
                  </a:lnTo>
                  <a:lnTo>
                    <a:pt x="1200338" y="1700980"/>
                  </a:lnTo>
                  <a:lnTo>
                    <a:pt x="1203020" y="1705324"/>
                  </a:lnTo>
                  <a:lnTo>
                    <a:pt x="1202016" y="1711032"/>
                  </a:lnTo>
                  <a:lnTo>
                    <a:pt x="1197343" y="1719757"/>
                  </a:lnTo>
                  <a:lnTo>
                    <a:pt x="1195031" y="1724520"/>
                  </a:lnTo>
                  <a:lnTo>
                    <a:pt x="1201381" y="1729994"/>
                  </a:lnTo>
                  <a:lnTo>
                    <a:pt x="1206074" y="1734239"/>
                  </a:lnTo>
                  <a:lnTo>
                    <a:pt x="1209655" y="1738795"/>
                  </a:lnTo>
                  <a:lnTo>
                    <a:pt x="1210722" y="1743674"/>
                  </a:lnTo>
                  <a:lnTo>
                    <a:pt x="1207871" y="1748891"/>
                  </a:lnTo>
                  <a:lnTo>
                    <a:pt x="1200823" y="1756054"/>
                  </a:lnTo>
                  <a:lnTo>
                    <a:pt x="1200073" y="1761591"/>
                  </a:lnTo>
                  <a:lnTo>
                    <a:pt x="1207211" y="1763890"/>
                  </a:lnTo>
                  <a:lnTo>
                    <a:pt x="1214335" y="1766201"/>
                  </a:lnTo>
                  <a:lnTo>
                    <a:pt x="1220673" y="1769300"/>
                  </a:lnTo>
                  <a:lnTo>
                    <a:pt x="1216012" y="1778025"/>
                  </a:lnTo>
                  <a:lnTo>
                    <a:pt x="1211351" y="1786750"/>
                  </a:lnTo>
                  <a:lnTo>
                    <a:pt x="1208265" y="1793900"/>
                  </a:lnTo>
                  <a:lnTo>
                    <a:pt x="1216177" y="1796973"/>
                  </a:lnTo>
                  <a:lnTo>
                    <a:pt x="1224102" y="1800072"/>
                  </a:lnTo>
                  <a:lnTo>
                    <a:pt x="1227328" y="1806346"/>
                  </a:lnTo>
                  <a:lnTo>
                    <a:pt x="1223403" y="1811108"/>
                  </a:lnTo>
                  <a:lnTo>
                    <a:pt x="1219517" y="1815896"/>
                  </a:lnTo>
                  <a:lnTo>
                    <a:pt x="1214043" y="1823834"/>
                  </a:lnTo>
                  <a:lnTo>
                    <a:pt x="1221193" y="1828520"/>
                  </a:lnTo>
                  <a:lnTo>
                    <a:pt x="1226236" y="1832073"/>
                  </a:lnTo>
                  <a:lnTo>
                    <a:pt x="1229948" y="1835940"/>
                  </a:lnTo>
                  <a:lnTo>
                    <a:pt x="1231296" y="1840422"/>
                  </a:lnTo>
                  <a:lnTo>
                    <a:pt x="1229245" y="1845818"/>
                  </a:lnTo>
                  <a:lnTo>
                    <a:pt x="1223784" y="1853755"/>
                  </a:lnTo>
                  <a:lnTo>
                    <a:pt x="1223035" y="1859305"/>
                  </a:lnTo>
                  <a:lnTo>
                    <a:pt x="1227797" y="1861616"/>
                  </a:lnTo>
                  <a:lnTo>
                    <a:pt x="1232560" y="1863940"/>
                  </a:lnTo>
                  <a:lnTo>
                    <a:pt x="1242860" y="1869376"/>
                  </a:lnTo>
                  <a:lnTo>
                    <a:pt x="1238199" y="1876526"/>
                  </a:lnTo>
                  <a:lnTo>
                    <a:pt x="1233512" y="1883689"/>
                  </a:lnTo>
                  <a:lnTo>
                    <a:pt x="1231188" y="1888451"/>
                  </a:lnTo>
                  <a:lnTo>
                    <a:pt x="1236764" y="1893138"/>
                  </a:lnTo>
                  <a:lnTo>
                    <a:pt x="1242326" y="1897799"/>
                  </a:lnTo>
                  <a:lnTo>
                    <a:pt x="1248676" y="1902510"/>
                  </a:lnTo>
                  <a:lnTo>
                    <a:pt x="1244015" y="1910435"/>
                  </a:lnTo>
                  <a:lnTo>
                    <a:pt x="1240848" y="1916200"/>
                  </a:lnTo>
                  <a:lnTo>
                    <a:pt x="1239078" y="1921433"/>
                  </a:lnTo>
                  <a:lnTo>
                    <a:pt x="1239818" y="1925905"/>
                  </a:lnTo>
                  <a:lnTo>
                    <a:pt x="1244180" y="1929383"/>
                  </a:lnTo>
                  <a:lnTo>
                    <a:pt x="1252537" y="1933105"/>
                  </a:lnTo>
                  <a:lnTo>
                    <a:pt x="1255090" y="1936877"/>
                  </a:lnTo>
                  <a:lnTo>
                    <a:pt x="1250492" y="1944166"/>
                  </a:lnTo>
                </a:path>
              </a:pathLst>
            </a:custGeom>
            <a:ln w="5689">
              <a:solidFill>
                <a:srgbClr val="5565A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891030" y="1511604"/>
              <a:ext cx="99060" cy="446405"/>
            </a:xfrm>
            <a:custGeom>
              <a:avLst/>
              <a:gdLst/>
              <a:ahLst/>
              <a:cxnLst/>
              <a:rect l="l" t="t" r="r" b="b"/>
              <a:pathLst>
                <a:path w="99060" h="446405">
                  <a:moveTo>
                    <a:pt x="1219" y="0"/>
                  </a:moveTo>
                  <a:lnTo>
                    <a:pt x="7099" y="4051"/>
                  </a:lnTo>
                  <a:lnTo>
                    <a:pt x="13436" y="13474"/>
                  </a:lnTo>
                  <a:lnTo>
                    <a:pt x="8686" y="18224"/>
                  </a:lnTo>
                  <a:lnTo>
                    <a:pt x="3162" y="23749"/>
                  </a:lnTo>
                  <a:lnTo>
                    <a:pt x="0" y="26911"/>
                  </a:lnTo>
                  <a:lnTo>
                    <a:pt x="4749" y="30861"/>
                  </a:lnTo>
                  <a:lnTo>
                    <a:pt x="9010" y="33889"/>
                  </a:lnTo>
                  <a:lnTo>
                    <a:pt x="13423" y="37366"/>
                  </a:lnTo>
                  <a:lnTo>
                    <a:pt x="16065" y="41733"/>
                  </a:lnTo>
                  <a:lnTo>
                    <a:pt x="15011" y="47434"/>
                  </a:lnTo>
                  <a:lnTo>
                    <a:pt x="10261" y="56134"/>
                  </a:lnTo>
                  <a:lnTo>
                    <a:pt x="7899" y="60858"/>
                  </a:lnTo>
                  <a:lnTo>
                    <a:pt x="14211" y="66382"/>
                  </a:lnTo>
                  <a:lnTo>
                    <a:pt x="18866" y="70681"/>
                  </a:lnTo>
                  <a:lnTo>
                    <a:pt x="22407" y="75272"/>
                  </a:lnTo>
                  <a:lnTo>
                    <a:pt x="23432" y="80159"/>
                  </a:lnTo>
                  <a:lnTo>
                    <a:pt x="20535" y="85344"/>
                  </a:lnTo>
                  <a:lnTo>
                    <a:pt x="13423" y="92443"/>
                  </a:lnTo>
                  <a:lnTo>
                    <a:pt x="12636" y="97967"/>
                  </a:lnTo>
                  <a:lnTo>
                    <a:pt x="19735" y="100342"/>
                  </a:lnTo>
                  <a:lnTo>
                    <a:pt x="26847" y="102704"/>
                  </a:lnTo>
                  <a:lnTo>
                    <a:pt x="33172" y="105867"/>
                  </a:lnTo>
                  <a:lnTo>
                    <a:pt x="28422" y="114554"/>
                  </a:lnTo>
                  <a:lnTo>
                    <a:pt x="23685" y="123240"/>
                  </a:lnTo>
                  <a:lnTo>
                    <a:pt x="20535" y="130352"/>
                  </a:lnTo>
                  <a:lnTo>
                    <a:pt x="28422" y="133502"/>
                  </a:lnTo>
                  <a:lnTo>
                    <a:pt x="36322" y="136652"/>
                  </a:lnTo>
                  <a:lnTo>
                    <a:pt x="39471" y="142976"/>
                  </a:lnTo>
                  <a:lnTo>
                    <a:pt x="35521" y="147713"/>
                  </a:lnTo>
                  <a:lnTo>
                    <a:pt x="31584" y="152463"/>
                  </a:lnTo>
                  <a:lnTo>
                    <a:pt x="26047" y="160350"/>
                  </a:lnTo>
                  <a:lnTo>
                    <a:pt x="33172" y="165087"/>
                  </a:lnTo>
                  <a:lnTo>
                    <a:pt x="38174" y="168694"/>
                  </a:lnTo>
                  <a:lnTo>
                    <a:pt x="41844" y="172593"/>
                  </a:lnTo>
                  <a:lnTo>
                    <a:pt x="43150" y="177081"/>
                  </a:lnTo>
                  <a:lnTo>
                    <a:pt x="41059" y="182460"/>
                  </a:lnTo>
                  <a:lnTo>
                    <a:pt x="35521" y="190347"/>
                  </a:lnTo>
                  <a:lnTo>
                    <a:pt x="34747" y="195872"/>
                  </a:lnTo>
                  <a:lnTo>
                    <a:pt x="39471" y="198247"/>
                  </a:lnTo>
                  <a:lnTo>
                    <a:pt x="44208" y="200621"/>
                  </a:lnTo>
                  <a:lnTo>
                    <a:pt x="54483" y="206146"/>
                  </a:lnTo>
                  <a:lnTo>
                    <a:pt x="49745" y="213245"/>
                  </a:lnTo>
                  <a:lnTo>
                    <a:pt x="44996" y="220370"/>
                  </a:lnTo>
                  <a:lnTo>
                    <a:pt x="42646" y="225107"/>
                  </a:lnTo>
                  <a:lnTo>
                    <a:pt x="48158" y="229819"/>
                  </a:lnTo>
                  <a:lnTo>
                    <a:pt x="53682" y="234569"/>
                  </a:lnTo>
                  <a:lnTo>
                    <a:pt x="60007" y="239306"/>
                  </a:lnTo>
                  <a:lnTo>
                    <a:pt x="55270" y="247192"/>
                  </a:lnTo>
                  <a:lnTo>
                    <a:pt x="52048" y="252932"/>
                  </a:lnTo>
                  <a:lnTo>
                    <a:pt x="50231" y="258154"/>
                  </a:lnTo>
                  <a:lnTo>
                    <a:pt x="50934" y="262635"/>
                  </a:lnTo>
                  <a:lnTo>
                    <a:pt x="55270" y="266153"/>
                  </a:lnTo>
                  <a:lnTo>
                    <a:pt x="63957" y="270103"/>
                  </a:lnTo>
                  <a:lnTo>
                    <a:pt x="66319" y="274053"/>
                  </a:lnTo>
                  <a:lnTo>
                    <a:pt x="60807" y="281952"/>
                  </a:lnTo>
                  <a:lnTo>
                    <a:pt x="55270" y="289839"/>
                  </a:lnTo>
                  <a:lnTo>
                    <a:pt x="53682" y="292201"/>
                  </a:lnTo>
                  <a:lnTo>
                    <a:pt x="61582" y="296951"/>
                  </a:lnTo>
                  <a:lnTo>
                    <a:pt x="69481" y="301688"/>
                  </a:lnTo>
                  <a:lnTo>
                    <a:pt x="72644" y="303263"/>
                  </a:lnTo>
                  <a:lnTo>
                    <a:pt x="68694" y="310375"/>
                  </a:lnTo>
                  <a:lnTo>
                    <a:pt x="64744" y="317474"/>
                  </a:lnTo>
                  <a:lnTo>
                    <a:pt x="60807" y="323799"/>
                  </a:lnTo>
                  <a:lnTo>
                    <a:pt x="68694" y="326948"/>
                  </a:lnTo>
                  <a:lnTo>
                    <a:pt x="76593" y="330111"/>
                  </a:lnTo>
                  <a:lnTo>
                    <a:pt x="78943" y="334848"/>
                  </a:lnTo>
                  <a:lnTo>
                    <a:pt x="73431" y="341947"/>
                  </a:lnTo>
                  <a:lnTo>
                    <a:pt x="67906" y="349059"/>
                  </a:lnTo>
                  <a:lnTo>
                    <a:pt x="65544" y="354584"/>
                  </a:lnTo>
                  <a:lnTo>
                    <a:pt x="72644" y="358546"/>
                  </a:lnTo>
                  <a:lnTo>
                    <a:pt x="79756" y="362483"/>
                  </a:lnTo>
                  <a:lnTo>
                    <a:pt x="82905" y="365633"/>
                  </a:lnTo>
                  <a:lnTo>
                    <a:pt x="79756" y="372757"/>
                  </a:lnTo>
                  <a:lnTo>
                    <a:pt x="76593" y="379844"/>
                  </a:lnTo>
                  <a:lnTo>
                    <a:pt x="73431" y="385381"/>
                  </a:lnTo>
                  <a:lnTo>
                    <a:pt x="81318" y="389331"/>
                  </a:lnTo>
                  <a:lnTo>
                    <a:pt x="89217" y="393268"/>
                  </a:lnTo>
                  <a:lnTo>
                    <a:pt x="94742" y="398018"/>
                  </a:lnTo>
                  <a:lnTo>
                    <a:pt x="88417" y="404329"/>
                  </a:lnTo>
                  <a:lnTo>
                    <a:pt x="83826" y="409028"/>
                  </a:lnTo>
                  <a:lnTo>
                    <a:pt x="80637" y="413508"/>
                  </a:lnTo>
                  <a:lnTo>
                    <a:pt x="80550" y="417545"/>
                  </a:lnTo>
                  <a:lnTo>
                    <a:pt x="85267" y="420916"/>
                  </a:lnTo>
                  <a:lnTo>
                    <a:pt x="95542" y="424853"/>
                  </a:lnTo>
                  <a:lnTo>
                    <a:pt x="98691" y="427228"/>
                  </a:lnTo>
                  <a:lnTo>
                    <a:pt x="93954" y="434340"/>
                  </a:lnTo>
                  <a:lnTo>
                    <a:pt x="90411" y="439661"/>
                  </a:lnTo>
                  <a:lnTo>
                    <a:pt x="87744" y="443217"/>
                  </a:lnTo>
                  <a:lnTo>
                    <a:pt x="89636" y="446316"/>
                  </a:lnTo>
                </a:path>
              </a:pathLst>
            </a:custGeom>
            <a:ln w="5689">
              <a:solidFill>
                <a:srgbClr val="5565A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841667" y="879475"/>
              <a:ext cx="82550" cy="1946910"/>
            </a:xfrm>
            <a:custGeom>
              <a:avLst/>
              <a:gdLst/>
              <a:ahLst/>
              <a:cxnLst/>
              <a:rect l="l" t="t" r="r" b="b"/>
              <a:pathLst>
                <a:path w="82550" h="1946910">
                  <a:moveTo>
                    <a:pt x="80810" y="1066"/>
                  </a:moveTo>
                  <a:lnTo>
                    <a:pt x="80810" y="1946084"/>
                  </a:lnTo>
                </a:path>
                <a:path w="82550" h="1946910">
                  <a:moveTo>
                    <a:pt x="61874" y="1066"/>
                  </a:moveTo>
                  <a:lnTo>
                    <a:pt x="61874" y="1946084"/>
                  </a:lnTo>
                </a:path>
                <a:path w="82550" h="1946910">
                  <a:moveTo>
                    <a:pt x="38709" y="1066"/>
                  </a:moveTo>
                  <a:lnTo>
                    <a:pt x="38709" y="1946084"/>
                  </a:lnTo>
                </a:path>
                <a:path w="82550" h="1946910">
                  <a:moveTo>
                    <a:pt x="39484" y="161874"/>
                  </a:moveTo>
                  <a:lnTo>
                    <a:pt x="82130" y="161874"/>
                  </a:lnTo>
                </a:path>
                <a:path w="82550" h="1946910">
                  <a:moveTo>
                    <a:pt x="39484" y="518756"/>
                  </a:moveTo>
                  <a:lnTo>
                    <a:pt x="82130" y="518756"/>
                  </a:lnTo>
                </a:path>
                <a:path w="82550" h="1946910">
                  <a:moveTo>
                    <a:pt x="62382" y="53695"/>
                  </a:moveTo>
                  <a:lnTo>
                    <a:pt x="80543" y="53695"/>
                  </a:lnTo>
                </a:path>
                <a:path w="82550" h="1946910">
                  <a:moveTo>
                    <a:pt x="62382" y="89230"/>
                  </a:moveTo>
                  <a:lnTo>
                    <a:pt x="80543" y="89230"/>
                  </a:lnTo>
                </a:path>
                <a:path w="82550" h="1946910">
                  <a:moveTo>
                    <a:pt x="62382" y="125552"/>
                  </a:moveTo>
                  <a:lnTo>
                    <a:pt x="80543" y="125552"/>
                  </a:lnTo>
                </a:path>
                <a:path w="82550" h="1946910">
                  <a:moveTo>
                    <a:pt x="62382" y="18160"/>
                  </a:moveTo>
                  <a:lnTo>
                    <a:pt x="80543" y="18160"/>
                  </a:lnTo>
                </a:path>
                <a:path w="82550" h="1946910">
                  <a:moveTo>
                    <a:pt x="0" y="339534"/>
                  </a:moveTo>
                  <a:lnTo>
                    <a:pt x="80543" y="339534"/>
                  </a:lnTo>
                </a:path>
                <a:path w="82550" h="1946910">
                  <a:moveTo>
                    <a:pt x="62382" y="231343"/>
                  </a:moveTo>
                  <a:lnTo>
                    <a:pt x="80543" y="231343"/>
                  </a:lnTo>
                </a:path>
                <a:path w="82550" h="1946910">
                  <a:moveTo>
                    <a:pt x="62382" y="266890"/>
                  </a:moveTo>
                  <a:lnTo>
                    <a:pt x="80543" y="266890"/>
                  </a:lnTo>
                </a:path>
                <a:path w="82550" h="1946910">
                  <a:moveTo>
                    <a:pt x="62382" y="303212"/>
                  </a:moveTo>
                  <a:lnTo>
                    <a:pt x="80543" y="303212"/>
                  </a:lnTo>
                </a:path>
                <a:path w="82550" h="1946910">
                  <a:moveTo>
                    <a:pt x="62382" y="195821"/>
                  </a:moveTo>
                  <a:lnTo>
                    <a:pt x="80543" y="195821"/>
                  </a:lnTo>
                </a:path>
                <a:path w="82550" h="1946910">
                  <a:moveTo>
                    <a:pt x="0" y="1054099"/>
                  </a:moveTo>
                  <a:lnTo>
                    <a:pt x="80543" y="1054099"/>
                  </a:lnTo>
                </a:path>
                <a:path w="82550" h="1946910">
                  <a:moveTo>
                    <a:pt x="62382" y="945934"/>
                  </a:moveTo>
                  <a:lnTo>
                    <a:pt x="80543" y="945934"/>
                  </a:lnTo>
                </a:path>
                <a:path w="82550" h="1946910">
                  <a:moveTo>
                    <a:pt x="62382" y="981443"/>
                  </a:moveTo>
                  <a:lnTo>
                    <a:pt x="80543" y="981443"/>
                  </a:lnTo>
                </a:path>
                <a:path w="82550" h="1946910">
                  <a:moveTo>
                    <a:pt x="62382" y="1017765"/>
                  </a:moveTo>
                  <a:lnTo>
                    <a:pt x="80543" y="1017765"/>
                  </a:lnTo>
                </a:path>
                <a:path w="82550" h="1946910">
                  <a:moveTo>
                    <a:pt x="62382" y="910386"/>
                  </a:moveTo>
                  <a:lnTo>
                    <a:pt x="80543" y="910386"/>
                  </a:lnTo>
                </a:path>
                <a:path w="82550" h="1946910">
                  <a:moveTo>
                    <a:pt x="38696" y="517956"/>
                  </a:moveTo>
                  <a:lnTo>
                    <a:pt x="80543" y="517956"/>
                  </a:lnTo>
                </a:path>
                <a:path w="82550" h="1946910">
                  <a:moveTo>
                    <a:pt x="62382" y="409803"/>
                  </a:moveTo>
                  <a:lnTo>
                    <a:pt x="80543" y="409803"/>
                  </a:lnTo>
                </a:path>
                <a:path w="82550" h="1946910">
                  <a:moveTo>
                    <a:pt x="62382" y="445325"/>
                  </a:moveTo>
                  <a:lnTo>
                    <a:pt x="80543" y="445325"/>
                  </a:lnTo>
                </a:path>
                <a:path w="82550" h="1946910">
                  <a:moveTo>
                    <a:pt x="62382" y="481634"/>
                  </a:moveTo>
                  <a:lnTo>
                    <a:pt x="80543" y="481634"/>
                  </a:lnTo>
                </a:path>
                <a:path w="82550" h="1946910">
                  <a:moveTo>
                    <a:pt x="62382" y="374256"/>
                  </a:moveTo>
                  <a:lnTo>
                    <a:pt x="80543" y="374256"/>
                  </a:lnTo>
                </a:path>
                <a:path w="82550" h="1946910">
                  <a:moveTo>
                    <a:pt x="62382" y="589025"/>
                  </a:moveTo>
                  <a:lnTo>
                    <a:pt x="80543" y="589025"/>
                  </a:lnTo>
                </a:path>
                <a:path w="82550" h="1946910">
                  <a:moveTo>
                    <a:pt x="62382" y="624560"/>
                  </a:moveTo>
                  <a:lnTo>
                    <a:pt x="80543" y="624560"/>
                  </a:lnTo>
                </a:path>
                <a:path w="82550" h="1946910">
                  <a:moveTo>
                    <a:pt x="62382" y="660882"/>
                  </a:moveTo>
                  <a:lnTo>
                    <a:pt x="80543" y="660882"/>
                  </a:lnTo>
                </a:path>
                <a:path w="82550" h="1946910">
                  <a:moveTo>
                    <a:pt x="62382" y="553504"/>
                  </a:moveTo>
                  <a:lnTo>
                    <a:pt x="80543" y="553504"/>
                  </a:lnTo>
                </a:path>
                <a:path w="82550" h="1946910">
                  <a:moveTo>
                    <a:pt x="38696" y="875652"/>
                  </a:moveTo>
                  <a:lnTo>
                    <a:pt x="80543" y="875652"/>
                  </a:lnTo>
                </a:path>
                <a:path w="82550" h="1946910">
                  <a:moveTo>
                    <a:pt x="62382" y="767473"/>
                  </a:moveTo>
                  <a:lnTo>
                    <a:pt x="80543" y="767473"/>
                  </a:lnTo>
                </a:path>
                <a:path w="82550" h="1946910">
                  <a:moveTo>
                    <a:pt x="62382" y="802995"/>
                  </a:moveTo>
                  <a:lnTo>
                    <a:pt x="80543" y="802995"/>
                  </a:lnTo>
                </a:path>
                <a:path w="82550" h="1946910">
                  <a:moveTo>
                    <a:pt x="62382" y="839330"/>
                  </a:moveTo>
                  <a:lnTo>
                    <a:pt x="80543" y="839330"/>
                  </a:lnTo>
                </a:path>
                <a:path w="82550" h="1946910">
                  <a:moveTo>
                    <a:pt x="62382" y="731951"/>
                  </a:moveTo>
                  <a:lnTo>
                    <a:pt x="80543" y="731951"/>
                  </a:lnTo>
                </a:path>
                <a:path w="82550" h="1946910">
                  <a:moveTo>
                    <a:pt x="0" y="1410207"/>
                  </a:moveTo>
                  <a:lnTo>
                    <a:pt x="80543" y="1410207"/>
                  </a:lnTo>
                </a:path>
                <a:path w="82550" h="1946910">
                  <a:moveTo>
                    <a:pt x="62382" y="1302016"/>
                  </a:moveTo>
                  <a:lnTo>
                    <a:pt x="80543" y="1302016"/>
                  </a:lnTo>
                </a:path>
                <a:path w="82550" h="1946910">
                  <a:moveTo>
                    <a:pt x="62382" y="1337551"/>
                  </a:moveTo>
                  <a:lnTo>
                    <a:pt x="80543" y="1337551"/>
                  </a:lnTo>
                </a:path>
                <a:path w="82550" h="1946910">
                  <a:moveTo>
                    <a:pt x="62382" y="1373885"/>
                  </a:moveTo>
                  <a:lnTo>
                    <a:pt x="80543" y="1373885"/>
                  </a:lnTo>
                </a:path>
                <a:path w="82550" h="1946910">
                  <a:moveTo>
                    <a:pt x="62382" y="1266507"/>
                  </a:moveTo>
                  <a:lnTo>
                    <a:pt x="80543" y="1266507"/>
                  </a:lnTo>
                </a:path>
                <a:path w="82550" h="1946910">
                  <a:moveTo>
                    <a:pt x="38696" y="1231747"/>
                  </a:moveTo>
                  <a:lnTo>
                    <a:pt x="80543" y="1231747"/>
                  </a:lnTo>
                </a:path>
                <a:path w="82550" h="1946910">
                  <a:moveTo>
                    <a:pt x="62382" y="1123581"/>
                  </a:moveTo>
                  <a:lnTo>
                    <a:pt x="80543" y="1123581"/>
                  </a:lnTo>
                </a:path>
                <a:path w="82550" h="1946910">
                  <a:moveTo>
                    <a:pt x="62382" y="1159103"/>
                  </a:moveTo>
                  <a:lnTo>
                    <a:pt x="80543" y="1159103"/>
                  </a:lnTo>
                </a:path>
                <a:path w="82550" h="1946910">
                  <a:moveTo>
                    <a:pt x="62382" y="1195425"/>
                  </a:moveTo>
                  <a:lnTo>
                    <a:pt x="80543" y="1195425"/>
                  </a:lnTo>
                </a:path>
                <a:path w="82550" h="1946910">
                  <a:moveTo>
                    <a:pt x="62382" y="1088047"/>
                  </a:moveTo>
                  <a:lnTo>
                    <a:pt x="80543" y="1088047"/>
                  </a:lnTo>
                </a:path>
                <a:path w="82550" h="1946910">
                  <a:moveTo>
                    <a:pt x="0" y="1766303"/>
                  </a:moveTo>
                  <a:lnTo>
                    <a:pt x="80543" y="1766303"/>
                  </a:lnTo>
                </a:path>
                <a:path w="82550" h="1946910">
                  <a:moveTo>
                    <a:pt x="62382" y="1658124"/>
                  </a:moveTo>
                  <a:lnTo>
                    <a:pt x="80543" y="1658124"/>
                  </a:lnTo>
                </a:path>
                <a:path w="82550" h="1946910">
                  <a:moveTo>
                    <a:pt x="62382" y="1693659"/>
                  </a:moveTo>
                  <a:lnTo>
                    <a:pt x="80543" y="1693659"/>
                  </a:lnTo>
                </a:path>
                <a:path w="82550" h="1946910">
                  <a:moveTo>
                    <a:pt x="62382" y="1729993"/>
                  </a:moveTo>
                  <a:lnTo>
                    <a:pt x="80543" y="1729993"/>
                  </a:lnTo>
                </a:path>
                <a:path w="82550" h="1946910">
                  <a:moveTo>
                    <a:pt x="62382" y="1622602"/>
                  </a:moveTo>
                  <a:lnTo>
                    <a:pt x="80543" y="1622602"/>
                  </a:lnTo>
                </a:path>
                <a:path w="82550" h="1946910">
                  <a:moveTo>
                    <a:pt x="62382" y="1834984"/>
                  </a:moveTo>
                  <a:lnTo>
                    <a:pt x="80543" y="1834984"/>
                  </a:lnTo>
                </a:path>
                <a:path w="82550" h="1946910">
                  <a:moveTo>
                    <a:pt x="62382" y="1870506"/>
                  </a:moveTo>
                  <a:lnTo>
                    <a:pt x="80543" y="1870506"/>
                  </a:lnTo>
                </a:path>
                <a:path w="82550" h="1946910">
                  <a:moveTo>
                    <a:pt x="62382" y="1906841"/>
                  </a:moveTo>
                  <a:lnTo>
                    <a:pt x="80543" y="1906841"/>
                  </a:lnTo>
                </a:path>
                <a:path w="82550" h="1946910">
                  <a:moveTo>
                    <a:pt x="62382" y="1799462"/>
                  </a:moveTo>
                  <a:lnTo>
                    <a:pt x="80543" y="1799462"/>
                  </a:lnTo>
                </a:path>
                <a:path w="82550" h="1946910">
                  <a:moveTo>
                    <a:pt x="38696" y="1587855"/>
                  </a:moveTo>
                  <a:lnTo>
                    <a:pt x="80543" y="1587855"/>
                  </a:lnTo>
                </a:path>
                <a:path w="82550" h="1946910">
                  <a:moveTo>
                    <a:pt x="62382" y="1479689"/>
                  </a:moveTo>
                  <a:lnTo>
                    <a:pt x="80543" y="1479689"/>
                  </a:lnTo>
                </a:path>
                <a:path w="82550" h="1946910">
                  <a:moveTo>
                    <a:pt x="62382" y="1515224"/>
                  </a:moveTo>
                  <a:lnTo>
                    <a:pt x="80543" y="1515224"/>
                  </a:lnTo>
                </a:path>
                <a:path w="82550" h="1946910">
                  <a:moveTo>
                    <a:pt x="62382" y="1551533"/>
                  </a:moveTo>
                  <a:lnTo>
                    <a:pt x="80543" y="1551533"/>
                  </a:lnTo>
                </a:path>
                <a:path w="82550" h="1946910">
                  <a:moveTo>
                    <a:pt x="62382" y="1444155"/>
                  </a:moveTo>
                  <a:lnTo>
                    <a:pt x="80543" y="1444155"/>
                  </a:lnTo>
                </a:path>
                <a:path w="82550" h="1946910">
                  <a:moveTo>
                    <a:pt x="50812" y="0"/>
                  </a:moveTo>
                  <a:lnTo>
                    <a:pt x="50812" y="161074"/>
                  </a:lnTo>
                </a:path>
                <a:path w="82550" h="1946910">
                  <a:moveTo>
                    <a:pt x="50812" y="341109"/>
                  </a:moveTo>
                  <a:lnTo>
                    <a:pt x="50812" y="516394"/>
                  </a:lnTo>
                </a:path>
                <a:path w="82550" h="1946910">
                  <a:moveTo>
                    <a:pt x="50812" y="699579"/>
                  </a:moveTo>
                  <a:lnTo>
                    <a:pt x="50812" y="874864"/>
                  </a:lnTo>
                </a:path>
                <a:path w="82550" h="1946910">
                  <a:moveTo>
                    <a:pt x="50812" y="1054887"/>
                  </a:moveTo>
                  <a:lnTo>
                    <a:pt x="50812" y="1230185"/>
                  </a:lnTo>
                </a:path>
                <a:path w="82550" h="1946910">
                  <a:moveTo>
                    <a:pt x="50812" y="1410728"/>
                  </a:moveTo>
                  <a:lnTo>
                    <a:pt x="50812" y="1586014"/>
                  </a:lnTo>
                </a:path>
                <a:path w="82550" h="1946910">
                  <a:moveTo>
                    <a:pt x="50812" y="1766569"/>
                  </a:moveTo>
                  <a:lnTo>
                    <a:pt x="50812" y="1946605"/>
                  </a:lnTo>
                </a:path>
              </a:pathLst>
            </a:custGeom>
            <a:ln w="50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655341" y="879475"/>
              <a:ext cx="0" cy="1946275"/>
            </a:xfrm>
            <a:custGeom>
              <a:avLst/>
              <a:gdLst/>
              <a:ahLst/>
              <a:cxnLst/>
              <a:rect l="l" t="t" r="r" b="b"/>
              <a:pathLst>
                <a:path w="0" h="1946275">
                  <a:moveTo>
                    <a:pt x="0" y="637984"/>
                  </a:moveTo>
                  <a:lnTo>
                    <a:pt x="0" y="1946084"/>
                  </a:lnTo>
                </a:path>
                <a:path w="0" h="1946275">
                  <a:moveTo>
                    <a:pt x="0" y="187921"/>
                  </a:moveTo>
                  <a:lnTo>
                    <a:pt x="0" y="574484"/>
                  </a:lnTo>
                </a:path>
                <a:path w="0" h="1946275">
                  <a:moveTo>
                    <a:pt x="0" y="0"/>
                  </a:moveTo>
                  <a:lnTo>
                    <a:pt x="0" y="131572"/>
                  </a:lnTo>
                </a:path>
              </a:pathLst>
            </a:custGeom>
            <a:ln w="378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1914184" y="1928386"/>
            <a:ext cx="166370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20" i="1">
                <a:solidFill>
                  <a:srgbClr val="231F20"/>
                </a:solidFill>
                <a:latin typeface="Arial"/>
                <a:cs typeface="Arial"/>
              </a:rPr>
              <a:t>5080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263429" y="1570993"/>
            <a:ext cx="306705" cy="1714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575"/>
              </a:lnSpc>
              <a:spcBef>
                <a:spcPts val="95"/>
              </a:spcBef>
            </a:pPr>
            <a:r>
              <a:rPr dirty="0" sz="500" spc="-5" i="1">
                <a:solidFill>
                  <a:srgbClr val="231F20"/>
                </a:solidFill>
                <a:latin typeface="Arial"/>
                <a:cs typeface="Arial"/>
              </a:rPr>
              <a:t>M</a:t>
            </a:r>
            <a:endParaRPr sz="500">
              <a:latin typeface="Arial"/>
              <a:cs typeface="Arial"/>
            </a:endParaRPr>
          </a:p>
          <a:p>
            <a:pPr marL="152400">
              <a:lnSpc>
                <a:spcPts val="575"/>
              </a:lnSpc>
            </a:pPr>
            <a:r>
              <a:rPr dirty="0" sz="500" spc="-20" i="1">
                <a:solidFill>
                  <a:srgbClr val="231F20"/>
                </a:solidFill>
                <a:latin typeface="Arial"/>
                <a:cs typeface="Arial"/>
              </a:rPr>
              <a:t>4884</a:t>
            </a:r>
            <a:endParaRPr sz="5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306571" y="895622"/>
            <a:ext cx="166370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20" i="1">
                <a:solidFill>
                  <a:srgbClr val="231F20"/>
                </a:solidFill>
                <a:latin typeface="Arial"/>
                <a:cs typeface="Arial"/>
              </a:rPr>
              <a:t>3627</a:t>
            </a:r>
            <a:endParaRPr sz="5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817035" y="1053537"/>
            <a:ext cx="166370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20" i="1">
                <a:solidFill>
                  <a:srgbClr val="231F20"/>
                </a:solidFill>
                <a:latin typeface="Arial"/>
                <a:cs typeface="Arial"/>
              </a:rPr>
              <a:t>4800</a:t>
            </a:r>
            <a:endParaRPr sz="5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2464486" y="2015240"/>
            <a:ext cx="166370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20" i="1">
                <a:solidFill>
                  <a:srgbClr val="231F20"/>
                </a:solidFill>
                <a:latin typeface="Arial"/>
                <a:cs typeface="Arial"/>
              </a:rPr>
              <a:t>3634</a:t>
            </a:r>
            <a:endParaRPr sz="50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068732" y="1841534"/>
            <a:ext cx="95885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25" i="1">
                <a:solidFill>
                  <a:srgbClr val="231F20"/>
                </a:solidFill>
                <a:latin typeface="Arial"/>
                <a:cs typeface="Arial"/>
              </a:rPr>
              <a:t>32</a:t>
            </a:r>
            <a:endParaRPr sz="5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2963497" y="2294749"/>
            <a:ext cx="166370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20" i="1">
                <a:solidFill>
                  <a:srgbClr val="231F20"/>
                </a:solidFill>
                <a:latin typeface="Arial"/>
                <a:cs typeface="Arial"/>
              </a:rPr>
              <a:t>2816</a:t>
            </a:r>
            <a:endParaRPr sz="500">
              <a:latin typeface="Arial"/>
              <a:cs typeface="Arial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2951686" y="2503197"/>
            <a:ext cx="166370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20" i="1">
                <a:solidFill>
                  <a:srgbClr val="231F20"/>
                </a:solidFill>
                <a:latin typeface="Arial"/>
                <a:cs typeface="Arial"/>
              </a:rPr>
              <a:t>3579</a:t>
            </a:r>
            <a:endParaRPr sz="50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2428987" y="2683220"/>
            <a:ext cx="166370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20" i="1">
                <a:solidFill>
                  <a:srgbClr val="231F20"/>
                </a:solidFill>
                <a:latin typeface="Arial"/>
                <a:cs typeface="Arial"/>
              </a:rPr>
              <a:t>4464</a:t>
            </a:r>
            <a:endParaRPr sz="500">
              <a:latin typeface="Arial"/>
              <a:cs typeface="Arial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637833" y="2738427"/>
            <a:ext cx="166370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20" i="1">
                <a:solidFill>
                  <a:srgbClr val="231F20"/>
                </a:solidFill>
                <a:latin typeface="Arial"/>
                <a:cs typeface="Arial"/>
              </a:rPr>
              <a:t>5317</a:t>
            </a:r>
            <a:endParaRPr sz="500">
              <a:latin typeface="Arial"/>
              <a:cs typeface="Arial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012490" y="1869958"/>
            <a:ext cx="166370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20" i="1">
                <a:solidFill>
                  <a:srgbClr val="231F20"/>
                </a:solidFill>
                <a:latin typeface="Arial"/>
                <a:cs typeface="Arial"/>
              </a:rPr>
              <a:t>5305</a:t>
            </a:r>
            <a:endParaRPr sz="5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733331" y="2582187"/>
            <a:ext cx="12890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25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dirty="0" sz="600" spc="-25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endParaRPr sz="600">
              <a:latin typeface="Symbol"/>
              <a:cs typeface="Symbol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719157" y="1691521"/>
            <a:ext cx="163195" cy="1466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dirty="0" sz="800" spc="-25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endParaRPr sz="800">
              <a:latin typeface="Symbol"/>
              <a:cs typeface="Symbol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993830" y="1424638"/>
            <a:ext cx="14033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25">
                <a:solidFill>
                  <a:srgbClr val="231F20"/>
                </a:solidFill>
                <a:latin typeface="Arial"/>
                <a:cs typeface="Arial"/>
              </a:rPr>
              <a:t>13</a:t>
            </a:r>
            <a:r>
              <a:rPr dirty="0" sz="600" spc="-25">
                <a:solidFill>
                  <a:srgbClr val="231F20"/>
                </a:solidFill>
                <a:latin typeface="Symbol"/>
                <a:cs typeface="Symbol"/>
              </a:rPr>
              <a:t></a:t>
            </a:r>
            <a:endParaRPr sz="600">
              <a:latin typeface="Symbol"/>
              <a:cs typeface="Symbol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733912" y="1472544"/>
            <a:ext cx="140335" cy="1168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00" spc="-25">
                <a:solidFill>
                  <a:srgbClr val="231F20"/>
                </a:solidFill>
                <a:latin typeface="Arial"/>
                <a:cs typeface="Arial"/>
              </a:rPr>
              <a:t>42</a:t>
            </a:r>
            <a:r>
              <a:rPr dirty="0" sz="600" spc="-25">
                <a:solidFill>
                  <a:srgbClr val="231F20"/>
                </a:solidFill>
                <a:latin typeface="Symbol"/>
                <a:cs typeface="Symbol"/>
              </a:rPr>
              <a:t></a:t>
            </a:r>
            <a:endParaRPr sz="600">
              <a:latin typeface="Symbol"/>
              <a:cs typeface="Symbol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104063" y="982471"/>
            <a:ext cx="166370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20" i="1">
                <a:solidFill>
                  <a:srgbClr val="231F20"/>
                </a:solidFill>
                <a:latin typeface="Arial"/>
                <a:cs typeface="Arial"/>
              </a:rPr>
              <a:t>5307</a:t>
            </a:r>
            <a:endParaRPr sz="500">
              <a:latin typeface="Arial"/>
              <a:cs typeface="Arial"/>
            </a:endParaRPr>
          </a:p>
        </p:txBody>
      </p:sp>
      <p:sp>
        <p:nvSpPr>
          <p:cNvPr id="34" name="object 34" descr=""/>
          <p:cNvSpPr/>
          <p:nvPr/>
        </p:nvSpPr>
        <p:spPr>
          <a:xfrm>
            <a:off x="2716415" y="1631645"/>
            <a:ext cx="158750" cy="154305"/>
          </a:xfrm>
          <a:custGeom>
            <a:avLst/>
            <a:gdLst/>
            <a:ahLst/>
            <a:cxnLst/>
            <a:rect l="l" t="t" r="r" b="b"/>
            <a:pathLst>
              <a:path w="158750" h="154305">
                <a:moveTo>
                  <a:pt x="42151" y="0"/>
                </a:moveTo>
                <a:lnTo>
                  <a:pt x="0" y="44894"/>
                </a:lnTo>
                <a:lnTo>
                  <a:pt x="116293" y="154076"/>
                </a:lnTo>
                <a:lnTo>
                  <a:pt x="158445" y="109169"/>
                </a:lnTo>
                <a:lnTo>
                  <a:pt x="42151" y="0"/>
                </a:lnTo>
                <a:close/>
              </a:path>
            </a:pathLst>
          </a:custGeom>
          <a:solidFill>
            <a:srgbClr val="DEE9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 txBox="1"/>
          <p:nvPr/>
        </p:nvSpPr>
        <p:spPr>
          <a:xfrm rot="2580000">
            <a:off x="2714258" y="1678161"/>
            <a:ext cx="154611" cy="63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95"/>
              </a:lnSpc>
            </a:pPr>
            <a:r>
              <a:rPr dirty="0" sz="500" spc="-20" i="1">
                <a:solidFill>
                  <a:srgbClr val="231F20"/>
                </a:solidFill>
                <a:latin typeface="Arial"/>
                <a:cs typeface="Arial"/>
              </a:rPr>
              <a:t>4000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36" name="object 36" descr=""/>
          <p:cNvGrpSpPr/>
          <p:nvPr/>
        </p:nvGrpSpPr>
        <p:grpSpPr>
          <a:xfrm>
            <a:off x="726351" y="867536"/>
            <a:ext cx="2442845" cy="1967864"/>
            <a:chOff x="726351" y="867536"/>
            <a:chExt cx="2442845" cy="1967864"/>
          </a:xfrm>
        </p:grpSpPr>
        <p:sp>
          <p:nvSpPr>
            <p:cNvPr id="37" name="object 37" descr=""/>
            <p:cNvSpPr/>
            <p:nvPr/>
          </p:nvSpPr>
          <p:spPr>
            <a:xfrm>
              <a:off x="1692080" y="878497"/>
              <a:ext cx="1038225" cy="1174115"/>
            </a:xfrm>
            <a:custGeom>
              <a:avLst/>
              <a:gdLst/>
              <a:ahLst/>
              <a:cxnLst/>
              <a:rect l="l" t="t" r="r" b="b"/>
              <a:pathLst>
                <a:path w="1038225" h="1174114">
                  <a:moveTo>
                    <a:pt x="273815" y="0"/>
                  </a:moveTo>
                  <a:lnTo>
                    <a:pt x="254469" y="29747"/>
                  </a:lnTo>
                  <a:lnTo>
                    <a:pt x="237920" y="44810"/>
                  </a:lnTo>
                  <a:lnTo>
                    <a:pt x="215077" y="49822"/>
                  </a:lnTo>
                  <a:lnTo>
                    <a:pt x="176851" y="49415"/>
                  </a:lnTo>
                  <a:lnTo>
                    <a:pt x="128607" y="47752"/>
                  </a:lnTo>
                  <a:lnTo>
                    <a:pt x="83815" y="50334"/>
                  </a:lnTo>
                  <a:lnTo>
                    <a:pt x="45536" y="63772"/>
                  </a:lnTo>
                  <a:lnTo>
                    <a:pt x="16831" y="94678"/>
                  </a:lnTo>
                  <a:lnTo>
                    <a:pt x="3514" y="133549"/>
                  </a:lnTo>
                  <a:lnTo>
                    <a:pt x="0" y="179494"/>
                  </a:lnTo>
                  <a:lnTo>
                    <a:pt x="5986" y="226954"/>
                  </a:lnTo>
                  <a:lnTo>
                    <a:pt x="21171" y="270372"/>
                  </a:lnTo>
                  <a:lnTo>
                    <a:pt x="45253" y="304190"/>
                  </a:lnTo>
                  <a:lnTo>
                    <a:pt x="85323" y="338353"/>
                  </a:lnTo>
                  <a:lnTo>
                    <a:pt x="132107" y="371433"/>
                  </a:lnTo>
                  <a:lnTo>
                    <a:pt x="182051" y="401156"/>
                  </a:lnTo>
                  <a:lnTo>
                    <a:pt x="231600" y="425246"/>
                  </a:lnTo>
                  <a:lnTo>
                    <a:pt x="273172" y="444689"/>
                  </a:lnTo>
                  <a:lnTo>
                    <a:pt x="315861" y="470599"/>
                  </a:lnTo>
                  <a:lnTo>
                    <a:pt x="352186" y="503632"/>
                  </a:lnTo>
                  <a:lnTo>
                    <a:pt x="374666" y="544447"/>
                  </a:lnTo>
                  <a:lnTo>
                    <a:pt x="375821" y="593699"/>
                  </a:lnTo>
                  <a:lnTo>
                    <a:pt x="362487" y="650707"/>
                  </a:lnTo>
                  <a:lnTo>
                    <a:pt x="355168" y="692916"/>
                  </a:lnTo>
                  <a:lnTo>
                    <a:pt x="374767" y="765302"/>
                  </a:lnTo>
                  <a:lnTo>
                    <a:pt x="397575" y="797998"/>
                  </a:lnTo>
                  <a:lnTo>
                    <a:pt x="455015" y="841688"/>
                  </a:lnTo>
                  <a:lnTo>
                    <a:pt x="507419" y="868476"/>
                  </a:lnTo>
                  <a:lnTo>
                    <a:pt x="558394" y="901768"/>
                  </a:lnTo>
                  <a:lnTo>
                    <a:pt x="585979" y="939012"/>
                  </a:lnTo>
                  <a:lnTo>
                    <a:pt x="596389" y="983362"/>
                  </a:lnTo>
                  <a:lnTo>
                    <a:pt x="595836" y="1037971"/>
                  </a:lnTo>
                  <a:lnTo>
                    <a:pt x="590495" y="1093388"/>
                  </a:lnTo>
                  <a:lnTo>
                    <a:pt x="583870" y="1136270"/>
                  </a:lnTo>
                  <a:lnTo>
                    <a:pt x="578230" y="1163952"/>
                  </a:lnTo>
                  <a:lnTo>
                    <a:pt x="575846" y="1173772"/>
                  </a:lnTo>
                </a:path>
                <a:path w="1038225" h="1174114">
                  <a:moveTo>
                    <a:pt x="630063" y="977"/>
                  </a:moveTo>
                  <a:lnTo>
                    <a:pt x="620764" y="48977"/>
                  </a:lnTo>
                  <a:lnTo>
                    <a:pt x="609862" y="95809"/>
                  </a:lnTo>
                  <a:lnTo>
                    <a:pt x="593042" y="140678"/>
                  </a:lnTo>
                  <a:lnTo>
                    <a:pt x="581828" y="165935"/>
                  </a:lnTo>
                  <a:lnTo>
                    <a:pt x="573681" y="194644"/>
                  </a:lnTo>
                  <a:lnTo>
                    <a:pt x="572697" y="229425"/>
                  </a:lnTo>
                  <a:lnTo>
                    <a:pt x="583385" y="263811"/>
                  </a:lnTo>
                  <a:lnTo>
                    <a:pt x="603747" y="286546"/>
                  </a:lnTo>
                  <a:lnTo>
                    <a:pt x="628059" y="293094"/>
                  </a:lnTo>
                  <a:lnTo>
                    <a:pt x="650599" y="278917"/>
                  </a:lnTo>
                  <a:lnTo>
                    <a:pt x="670576" y="254969"/>
                  </a:lnTo>
                  <a:lnTo>
                    <a:pt x="691251" y="238125"/>
                  </a:lnTo>
                  <a:lnTo>
                    <a:pt x="735866" y="243128"/>
                  </a:lnTo>
                  <a:lnTo>
                    <a:pt x="771257" y="310367"/>
                  </a:lnTo>
                  <a:lnTo>
                    <a:pt x="780720" y="365853"/>
                  </a:lnTo>
                  <a:lnTo>
                    <a:pt x="785358" y="436841"/>
                  </a:lnTo>
                  <a:lnTo>
                    <a:pt x="783970" y="503062"/>
                  </a:lnTo>
                  <a:lnTo>
                    <a:pt x="775871" y="548951"/>
                  </a:lnTo>
                  <a:lnTo>
                    <a:pt x="762248" y="582210"/>
                  </a:lnTo>
                  <a:lnTo>
                    <a:pt x="744287" y="610539"/>
                  </a:lnTo>
                  <a:lnTo>
                    <a:pt x="727832" y="636322"/>
                  </a:lnTo>
                  <a:lnTo>
                    <a:pt x="719171" y="657266"/>
                  </a:lnTo>
                  <a:lnTo>
                    <a:pt x="720175" y="674062"/>
                  </a:lnTo>
                  <a:lnTo>
                    <a:pt x="732717" y="687400"/>
                  </a:lnTo>
                  <a:lnTo>
                    <a:pt x="751834" y="690391"/>
                  </a:lnTo>
                  <a:lnTo>
                    <a:pt x="770355" y="680553"/>
                  </a:lnTo>
                  <a:lnTo>
                    <a:pt x="786897" y="665188"/>
                  </a:lnTo>
                  <a:lnTo>
                    <a:pt x="800078" y="651598"/>
                  </a:lnTo>
                  <a:lnTo>
                    <a:pt x="814174" y="640623"/>
                  </a:lnTo>
                  <a:lnTo>
                    <a:pt x="832323" y="632512"/>
                  </a:lnTo>
                  <a:lnTo>
                    <a:pt x="851463" y="633680"/>
                  </a:lnTo>
                  <a:lnTo>
                    <a:pt x="868531" y="650544"/>
                  </a:lnTo>
                  <a:lnTo>
                    <a:pt x="879624" y="681820"/>
                  </a:lnTo>
                  <a:lnTo>
                    <a:pt x="887068" y="718324"/>
                  </a:lnTo>
                  <a:lnTo>
                    <a:pt x="897086" y="754629"/>
                  </a:lnTo>
                  <a:lnTo>
                    <a:pt x="915902" y="785304"/>
                  </a:lnTo>
                  <a:lnTo>
                    <a:pt x="938423" y="803361"/>
                  </a:lnTo>
                  <a:lnTo>
                    <a:pt x="956304" y="808985"/>
                  </a:lnTo>
                  <a:lnTo>
                    <a:pt x="970826" y="807505"/>
                  </a:lnTo>
                  <a:lnTo>
                    <a:pt x="983275" y="804252"/>
                  </a:lnTo>
                  <a:lnTo>
                    <a:pt x="997750" y="800785"/>
                  </a:lnTo>
                  <a:lnTo>
                    <a:pt x="1014598" y="796226"/>
                  </a:lnTo>
                  <a:lnTo>
                    <a:pt x="1029472" y="792258"/>
                  </a:lnTo>
                  <a:lnTo>
                    <a:pt x="1038025" y="790562"/>
                  </a:lnTo>
                </a:path>
              </a:pathLst>
            </a:custGeom>
            <a:ln w="50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2598521" y="1011046"/>
              <a:ext cx="136525" cy="506730"/>
            </a:xfrm>
            <a:custGeom>
              <a:avLst/>
              <a:gdLst/>
              <a:ahLst/>
              <a:cxnLst/>
              <a:rect l="l" t="t" r="r" b="b"/>
              <a:pathLst>
                <a:path w="136525" h="506730">
                  <a:moveTo>
                    <a:pt x="124612" y="442912"/>
                  </a:moveTo>
                  <a:lnTo>
                    <a:pt x="15074" y="442912"/>
                  </a:lnTo>
                  <a:lnTo>
                    <a:pt x="15074" y="506412"/>
                  </a:lnTo>
                  <a:lnTo>
                    <a:pt x="124612" y="506412"/>
                  </a:lnTo>
                  <a:lnTo>
                    <a:pt x="124612" y="442912"/>
                  </a:lnTo>
                  <a:close/>
                </a:path>
                <a:path w="136525" h="506730">
                  <a:moveTo>
                    <a:pt x="136525" y="0"/>
                  </a:moveTo>
                  <a:lnTo>
                    <a:pt x="0" y="0"/>
                  </a:lnTo>
                  <a:lnTo>
                    <a:pt x="0" y="56349"/>
                  </a:lnTo>
                  <a:lnTo>
                    <a:pt x="136525" y="56349"/>
                  </a:lnTo>
                  <a:lnTo>
                    <a:pt x="136525" y="0"/>
                  </a:lnTo>
                  <a:close/>
                </a:path>
              </a:pathLst>
            </a:custGeom>
            <a:solidFill>
              <a:srgbClr val="DEE9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732701" y="873886"/>
              <a:ext cx="2430145" cy="1955164"/>
            </a:xfrm>
            <a:custGeom>
              <a:avLst/>
              <a:gdLst/>
              <a:ahLst/>
              <a:cxnLst/>
              <a:rect l="l" t="t" r="r" b="b"/>
              <a:pathLst>
                <a:path w="2430145" h="1955164">
                  <a:moveTo>
                    <a:pt x="0" y="1954644"/>
                  </a:moveTo>
                  <a:lnTo>
                    <a:pt x="2429903" y="1954644"/>
                  </a:lnTo>
                  <a:lnTo>
                    <a:pt x="2429903" y="0"/>
                  </a:lnTo>
                  <a:lnTo>
                    <a:pt x="0" y="0"/>
                  </a:lnTo>
                  <a:lnTo>
                    <a:pt x="0" y="1954644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 descr=""/>
          <p:cNvSpPr txBox="1"/>
          <p:nvPr/>
        </p:nvSpPr>
        <p:spPr>
          <a:xfrm>
            <a:off x="958112" y="2198952"/>
            <a:ext cx="340360" cy="1466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00">
                <a:solidFill>
                  <a:srgbClr val="034EA2"/>
                </a:solidFill>
                <a:latin typeface="Arial"/>
                <a:cs typeface="Arial"/>
              </a:rPr>
              <a:t>Zn</a:t>
            </a:r>
            <a:r>
              <a:rPr dirty="0" sz="800" spc="-15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034EA2"/>
                </a:solidFill>
                <a:latin typeface="Arial"/>
                <a:cs typeface="Arial"/>
              </a:rPr>
              <a:t>250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1" name="object 41" descr=""/>
          <p:cNvGrpSpPr/>
          <p:nvPr/>
        </p:nvGrpSpPr>
        <p:grpSpPr>
          <a:xfrm>
            <a:off x="1126693" y="1569554"/>
            <a:ext cx="1194435" cy="838200"/>
            <a:chOff x="1126693" y="1569554"/>
            <a:chExt cx="1194435" cy="838200"/>
          </a:xfrm>
        </p:grpSpPr>
        <p:sp>
          <p:nvSpPr>
            <p:cNvPr id="42" name="object 42" descr=""/>
            <p:cNvSpPr/>
            <p:nvPr/>
          </p:nvSpPr>
          <p:spPr>
            <a:xfrm>
              <a:off x="1131455" y="1574317"/>
              <a:ext cx="1184910" cy="797560"/>
            </a:xfrm>
            <a:custGeom>
              <a:avLst/>
              <a:gdLst/>
              <a:ahLst/>
              <a:cxnLst/>
              <a:rect l="l" t="t" r="r" b="b"/>
              <a:pathLst>
                <a:path w="1184910" h="797560">
                  <a:moveTo>
                    <a:pt x="1184376" y="0"/>
                  </a:moveTo>
                  <a:lnTo>
                    <a:pt x="0" y="637984"/>
                  </a:lnTo>
                </a:path>
                <a:path w="1184910" h="797560">
                  <a:moveTo>
                    <a:pt x="70015" y="191604"/>
                  </a:moveTo>
                  <a:lnTo>
                    <a:pt x="118440" y="162115"/>
                  </a:lnTo>
                  <a:lnTo>
                    <a:pt x="465861" y="765365"/>
                  </a:lnTo>
                  <a:lnTo>
                    <a:pt x="416382" y="796950"/>
                  </a:lnTo>
                </a:path>
              </a:pathLst>
            </a:custGeom>
            <a:ln w="9474">
              <a:solidFill>
                <a:srgbClr val="034EA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144308" y="1718779"/>
              <a:ext cx="447675" cy="688975"/>
            </a:xfrm>
            <a:custGeom>
              <a:avLst/>
              <a:gdLst/>
              <a:ahLst/>
              <a:cxnLst/>
              <a:rect l="l" t="t" r="r" b="b"/>
              <a:pathLst>
                <a:path w="447675" h="688975">
                  <a:moveTo>
                    <a:pt x="100571" y="65798"/>
                  </a:moveTo>
                  <a:lnTo>
                    <a:pt x="61417" y="44538"/>
                  </a:lnTo>
                  <a:lnTo>
                    <a:pt x="60502" y="0"/>
                  </a:lnTo>
                  <a:lnTo>
                    <a:pt x="0" y="81915"/>
                  </a:lnTo>
                  <a:lnTo>
                    <a:pt x="100571" y="65798"/>
                  </a:lnTo>
                  <a:close/>
                </a:path>
                <a:path w="447675" h="688975">
                  <a:moveTo>
                    <a:pt x="447306" y="670217"/>
                  </a:moveTo>
                  <a:lnTo>
                    <a:pt x="407720" y="649795"/>
                  </a:lnTo>
                  <a:lnTo>
                    <a:pt x="405866" y="605282"/>
                  </a:lnTo>
                  <a:lnTo>
                    <a:pt x="347129" y="688479"/>
                  </a:lnTo>
                  <a:lnTo>
                    <a:pt x="447306" y="670217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 descr=""/>
          <p:cNvSpPr txBox="1"/>
          <p:nvPr/>
        </p:nvSpPr>
        <p:spPr>
          <a:xfrm>
            <a:off x="2587661" y="985632"/>
            <a:ext cx="166370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00" spc="-20" i="1">
                <a:solidFill>
                  <a:srgbClr val="231F20"/>
                </a:solidFill>
                <a:latin typeface="Arial"/>
                <a:cs typeface="Arial"/>
              </a:rPr>
              <a:t>2725</a:t>
            </a:r>
            <a:endParaRPr sz="500">
              <a:latin typeface="Arial"/>
              <a:cs typeface="Arial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1789596" y="1399372"/>
            <a:ext cx="972185" cy="1466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70510" algn="l"/>
              </a:tabLst>
            </a:pPr>
            <a:r>
              <a:rPr dirty="0" sz="600" spc="-25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dirty="0" sz="600" spc="-25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60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dirty="0" sz="800">
                <a:solidFill>
                  <a:srgbClr val="034EA2"/>
                </a:solidFill>
                <a:latin typeface="Arial"/>
                <a:cs typeface="Arial"/>
              </a:rPr>
              <a:t>AP</a:t>
            </a:r>
            <a:r>
              <a:rPr dirty="0" sz="800" spc="-25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034EA2"/>
                </a:solidFill>
                <a:latin typeface="Arial"/>
                <a:cs typeface="Arial"/>
              </a:rPr>
              <a:t>0900</a:t>
            </a:r>
            <a:r>
              <a:rPr dirty="0" baseline="11111" sz="750" i="1">
                <a:solidFill>
                  <a:srgbClr val="231F20"/>
                </a:solidFill>
                <a:latin typeface="Arial"/>
                <a:cs typeface="Arial"/>
              </a:rPr>
              <a:t>3870</a:t>
            </a:r>
            <a:r>
              <a:rPr dirty="0" baseline="11111" sz="750" spc="-1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25">
                <a:solidFill>
                  <a:srgbClr val="231F20"/>
                </a:solidFill>
                <a:latin typeface="Arial"/>
                <a:cs typeface="Arial"/>
              </a:rPr>
              <a:t>12</a:t>
            </a:r>
            <a:r>
              <a:rPr dirty="0" sz="600" spc="-25">
                <a:solidFill>
                  <a:srgbClr val="231F20"/>
                </a:solidFill>
                <a:latin typeface="Symbol"/>
                <a:cs typeface="Symbol"/>
              </a:rPr>
              <a:t></a:t>
            </a:r>
            <a:endParaRPr sz="600">
              <a:latin typeface="Symbol"/>
              <a:cs typeface="Symbol"/>
            </a:endParaRPr>
          </a:p>
        </p:txBody>
      </p:sp>
      <p:sp>
        <p:nvSpPr>
          <p:cNvPr id="46" name="object 46" descr=""/>
          <p:cNvSpPr/>
          <p:nvPr/>
        </p:nvSpPr>
        <p:spPr>
          <a:xfrm>
            <a:off x="2208250" y="2014080"/>
            <a:ext cx="97155" cy="169545"/>
          </a:xfrm>
          <a:custGeom>
            <a:avLst/>
            <a:gdLst/>
            <a:ahLst/>
            <a:cxnLst/>
            <a:rect l="l" t="t" r="r" b="b"/>
            <a:pathLst>
              <a:path w="97155" h="169544">
                <a:moveTo>
                  <a:pt x="36677" y="0"/>
                </a:moveTo>
                <a:lnTo>
                  <a:pt x="0" y="155219"/>
                </a:lnTo>
                <a:lnTo>
                  <a:pt x="59931" y="169392"/>
                </a:lnTo>
                <a:lnTo>
                  <a:pt x="96608" y="14160"/>
                </a:lnTo>
                <a:lnTo>
                  <a:pt x="36677" y="0"/>
                </a:lnTo>
                <a:close/>
              </a:path>
            </a:pathLst>
          </a:custGeom>
          <a:solidFill>
            <a:srgbClr val="DEE9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 txBox="1"/>
          <p:nvPr/>
        </p:nvSpPr>
        <p:spPr>
          <a:xfrm rot="17040000">
            <a:off x="2182349" y="2070593"/>
            <a:ext cx="155190" cy="63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95"/>
              </a:lnSpc>
            </a:pPr>
            <a:r>
              <a:rPr dirty="0" sz="500" spc="-175" i="1">
                <a:solidFill>
                  <a:srgbClr val="231F20"/>
                </a:solidFill>
                <a:latin typeface="Arial"/>
                <a:cs typeface="Arial"/>
              </a:rPr>
              <a:t>5000</a:t>
            </a:r>
            <a:endParaRPr sz="500">
              <a:latin typeface="Arial"/>
              <a:cs typeface="Arial"/>
            </a:endParaRPr>
          </a:p>
        </p:txBody>
      </p:sp>
      <p:sp>
        <p:nvSpPr>
          <p:cNvPr id="48" name="object 48" descr=""/>
          <p:cNvSpPr/>
          <p:nvPr/>
        </p:nvSpPr>
        <p:spPr>
          <a:xfrm>
            <a:off x="726351" y="867536"/>
            <a:ext cx="2442845" cy="1967864"/>
          </a:xfrm>
          <a:custGeom>
            <a:avLst/>
            <a:gdLst/>
            <a:ahLst/>
            <a:cxnLst/>
            <a:rect l="l" t="t" r="r" b="b"/>
            <a:pathLst>
              <a:path w="2442845" h="1967864">
                <a:moveTo>
                  <a:pt x="0" y="1967344"/>
                </a:moveTo>
                <a:lnTo>
                  <a:pt x="2442603" y="1967344"/>
                </a:lnTo>
                <a:lnTo>
                  <a:pt x="2442603" y="0"/>
                </a:lnTo>
                <a:lnTo>
                  <a:pt x="0" y="0"/>
                </a:lnTo>
                <a:lnTo>
                  <a:pt x="0" y="1967344"/>
                </a:lnTo>
                <a:close/>
              </a:path>
            </a:pathLst>
          </a:custGeom>
          <a:ln w="12700">
            <a:solidFill>
              <a:srgbClr val="007DC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 txBox="1"/>
          <p:nvPr/>
        </p:nvSpPr>
        <p:spPr>
          <a:xfrm>
            <a:off x="707299" y="2839021"/>
            <a:ext cx="2419985" cy="5365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line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60" i="1">
                <a:solidFill>
                  <a:srgbClr val="231F20"/>
                </a:solidFill>
                <a:latin typeface="Trebuchet MS"/>
                <a:cs typeface="Trebuchet MS"/>
              </a:rPr>
              <a:t>(PL)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plotted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on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chart.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azimuth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has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been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drawn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250°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85" i="1">
                <a:solidFill>
                  <a:srgbClr val="231F20"/>
                </a:solidFill>
                <a:latin typeface="Trebuchet MS"/>
                <a:cs typeface="Trebuchet MS"/>
              </a:rPr>
              <a:t>AP,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and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PL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drawn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across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75" i="1">
                <a:solidFill>
                  <a:srgbClr val="231F20"/>
                </a:solidFill>
                <a:latin typeface="Trebuchet MS"/>
                <a:cs typeface="Trebuchet MS"/>
              </a:rPr>
              <a:t>it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at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right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angles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30</a:t>
            </a:r>
            <a:r>
              <a:rPr dirty="0" sz="900" spc="-25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AP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towards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body.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707185" y="6182411"/>
            <a:ext cx="2449830" cy="19056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75565" indent="114300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remember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which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mark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 an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intercept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this: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80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 b="1">
                <a:solidFill>
                  <a:srgbClr val="231F20"/>
                </a:solidFill>
                <a:latin typeface="Tahoma"/>
                <a:cs typeface="Tahoma"/>
              </a:rPr>
              <a:t>(Tabulated)</a:t>
            </a:r>
            <a:r>
              <a:rPr dirty="0" sz="900" spc="1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 b="1">
                <a:solidFill>
                  <a:srgbClr val="231F20"/>
                </a:solidFill>
                <a:latin typeface="Tahoma"/>
                <a:cs typeface="Tahoma"/>
              </a:rPr>
              <a:t>(Tinier)</a:t>
            </a:r>
            <a:r>
              <a:rPr dirty="0" sz="900" spc="1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than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observed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altitude: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intercept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 b="1">
                <a:solidFill>
                  <a:srgbClr val="231F20"/>
                </a:solidFill>
                <a:latin typeface="Tahoma"/>
                <a:cs typeface="Tahoma"/>
              </a:rPr>
              <a:t>Towards</a:t>
            </a: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body. </a:t>
            </a:r>
            <a:r>
              <a:rPr dirty="0" sz="900" spc="-40" b="1">
                <a:solidFill>
                  <a:srgbClr val="231F20"/>
                </a:solidFill>
                <a:latin typeface="Tahoma"/>
                <a:cs typeface="Tahoma"/>
              </a:rPr>
              <a:t>Tabulated;</a:t>
            </a:r>
            <a:r>
              <a:rPr dirty="0" sz="90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 b="1">
                <a:solidFill>
                  <a:srgbClr val="231F20"/>
                </a:solidFill>
                <a:latin typeface="Tahoma"/>
                <a:cs typeface="Tahoma"/>
              </a:rPr>
              <a:t>Tinier;</a:t>
            </a:r>
            <a:r>
              <a:rPr dirty="0" sz="900" spc="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 b="1">
                <a:solidFill>
                  <a:srgbClr val="231F20"/>
                </a:solidFill>
                <a:latin typeface="Tahoma"/>
                <a:cs typeface="Tahoma"/>
              </a:rPr>
              <a:t>Towards</a:t>
            </a:r>
            <a:r>
              <a:rPr dirty="0" sz="900" spc="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30" b="1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5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b="1">
                <a:solidFill>
                  <a:srgbClr val="231F20"/>
                </a:solidFill>
                <a:latin typeface="Tahoma"/>
                <a:cs typeface="Tahoma"/>
              </a:rPr>
              <a:t>TTT</a:t>
            </a:r>
            <a:endParaRPr sz="900">
              <a:latin typeface="Tahoma"/>
              <a:cs typeface="Tahoma"/>
            </a:endParaRPr>
          </a:p>
          <a:p>
            <a:pPr marL="12700" marR="15875">
              <a:lnSpc>
                <a:spcPts val="980"/>
              </a:lnSpc>
              <a:spcBef>
                <a:spcPts val="980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Clearly,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converse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apply.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Intercepts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labelled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‘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towards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’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‘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away</a:t>
            </a:r>
            <a:r>
              <a:rPr dirty="0" sz="900" spc="-10">
                <a:solidFill>
                  <a:srgbClr val="231F20"/>
                </a:solidFill>
                <a:latin typeface="Trebuchet MS"/>
                <a:cs typeface="Trebuchet MS"/>
              </a:rPr>
              <a:t>’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1200" spc="-85" b="1">
                <a:solidFill>
                  <a:srgbClr val="007DC5"/>
                </a:solidFill>
                <a:latin typeface="Tahoma"/>
                <a:cs typeface="Tahoma"/>
              </a:rPr>
              <a:t>PRACTICAL</a:t>
            </a:r>
            <a:r>
              <a:rPr dirty="0" sz="1200" spc="7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PLOTTING</a:t>
            </a:r>
            <a:endParaRPr sz="1200">
              <a:latin typeface="Tahoma"/>
              <a:cs typeface="Tahoma"/>
            </a:endParaRPr>
          </a:p>
          <a:p>
            <a:pPr marL="12700" marR="52069">
              <a:lnSpc>
                <a:spcPts val="980"/>
              </a:lnSpc>
              <a:spcBef>
                <a:spcPts val="93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Illustrated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above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section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chart.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order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plot a sight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 you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do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3335285" y="826275"/>
            <a:ext cx="2473960" cy="7247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7160" indent="-125095">
              <a:lnSpc>
                <a:spcPts val="1030"/>
              </a:lnSpc>
              <a:spcBef>
                <a:spcPts val="100"/>
              </a:spcBef>
              <a:buFont typeface="Tahoma"/>
              <a:buAutoNum type="arabicPlain"/>
              <a:tabLst>
                <a:tab pos="13779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Mark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position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(AP).</a:t>
            </a:r>
            <a:endParaRPr sz="900">
              <a:latin typeface="Tahoma"/>
              <a:cs typeface="Tahoma"/>
            </a:endParaRPr>
          </a:p>
          <a:p>
            <a:pPr marL="137160" indent="-125095">
              <a:lnSpc>
                <a:spcPts val="980"/>
              </a:lnSpc>
              <a:buFont typeface="Tahoma"/>
              <a:buAutoNum type="arabicPlain"/>
              <a:tabLst>
                <a:tab pos="13779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Draw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(Zn)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passing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endParaRPr sz="900">
              <a:latin typeface="Tahoma"/>
              <a:cs typeface="Tahoma"/>
            </a:endParaRPr>
          </a:p>
          <a:p>
            <a:pPr marL="137160" marR="39370" indent="-125095">
              <a:lnSpc>
                <a:spcPts val="980"/>
              </a:lnSpc>
              <a:spcBef>
                <a:spcPts val="65"/>
              </a:spcBef>
              <a:buFont typeface="Tahoma"/>
              <a:buAutoNum type="arabicPlain"/>
              <a:tabLst>
                <a:tab pos="137795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Decide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whether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intercept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towards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away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body.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towards.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250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°</a:t>
            </a:r>
            <a:r>
              <a:rPr dirty="0" sz="900" spc="-1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means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body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bears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250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°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AP,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measure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intercept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 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direction.</a:t>
            </a:r>
            <a:endParaRPr sz="900">
              <a:latin typeface="Tahoma"/>
              <a:cs typeface="Tahoma"/>
            </a:endParaRPr>
          </a:p>
          <a:p>
            <a:pPr marL="137160" marR="8890" indent="-125095">
              <a:lnSpc>
                <a:spcPts val="980"/>
              </a:lnSpc>
              <a:buFont typeface="Tahoma"/>
              <a:buAutoNum type="arabicPlain"/>
              <a:tabLst>
                <a:tab pos="137795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Construct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PL.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pass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intercept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angles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PL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marked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straight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arrowheads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end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pointing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towards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body.</a:t>
            </a:r>
            <a:endParaRPr sz="900">
              <a:latin typeface="Tahoma"/>
              <a:cs typeface="Tahoma"/>
            </a:endParaRPr>
          </a:p>
          <a:p>
            <a:pPr marL="12700" marR="189230">
              <a:lnSpc>
                <a:spcPts val="980"/>
              </a:lnSpc>
              <a:spcBef>
                <a:spcPts val="90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Note: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crosses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FIX.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merely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reference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 which 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construct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your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PL,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which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much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function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line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observed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object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buoy.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achieve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rebuchet MS"/>
                <a:cs typeface="Trebuchet MS"/>
              </a:rPr>
              <a:t>fi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least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PL.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later.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Accuracy</a:t>
            </a:r>
            <a:endParaRPr sz="1000">
              <a:latin typeface="Tahoma"/>
              <a:cs typeface="Tahoma"/>
            </a:endParaRPr>
          </a:p>
          <a:p>
            <a:pPr marL="12700" marR="5588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practice,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is no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reason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not 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produce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PLs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within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couple 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accuracy,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 decent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conditions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accurate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With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indifferent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visibility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big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sea,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’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well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come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rebuchet MS"/>
                <a:cs typeface="Trebuchet MS"/>
              </a:rPr>
              <a:t>fi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ve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more.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Plotting</a:t>
            </a:r>
            <a:r>
              <a:rPr dirty="0" sz="1000" spc="-6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charts</a:t>
            </a:r>
            <a:endParaRPr sz="1000">
              <a:latin typeface="Tahoma"/>
              <a:cs typeface="Tahoma"/>
            </a:endParaRPr>
          </a:p>
          <a:p>
            <a:pPr marL="12700" marR="69850">
              <a:lnSpc>
                <a:spcPts val="980"/>
              </a:lnSpc>
              <a:spcBef>
                <a:spcPts val="55"/>
              </a:spcBef>
            </a:pP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coastal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waters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scale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allow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plotted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directly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onto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chart.</a:t>
            </a:r>
            <a:endParaRPr sz="900">
              <a:latin typeface="Tahoma"/>
              <a:cs typeface="Tahoma"/>
            </a:endParaRPr>
          </a:p>
          <a:p>
            <a:pPr marL="12700" marR="952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ocean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chart,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width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pencil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line becomes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signi</a:t>
            </a:r>
            <a:r>
              <a:rPr dirty="0" sz="900" spc="-25">
                <a:solidFill>
                  <a:srgbClr val="231F20"/>
                </a:solidFill>
                <a:latin typeface="Trebuchet MS"/>
                <a:cs typeface="Trebuchet MS"/>
              </a:rPr>
              <a:t>fi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cant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factor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accurate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plotting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impossible.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Instead,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sheet.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yourself,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cheap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buy 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 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sheaf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sail.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quality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eraser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sharp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2B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pencil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kit,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recyclable,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</a:t>
            </a:r>
            <a:r>
              <a:rPr dirty="0" sz="900">
                <a:solidFill>
                  <a:srgbClr val="231F20"/>
                </a:solidFill>
                <a:latin typeface="Trebuchet MS"/>
                <a:cs typeface="Trebuchet MS"/>
              </a:rPr>
              <a:t>’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worry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having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enough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voyage.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sheets come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various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forms.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prefer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those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issued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United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States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Defense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Mapping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Agency.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scale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small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realistic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care,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whole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day</a:t>
            </a:r>
            <a:r>
              <a:rPr dirty="0" sz="900" spc="-35">
                <a:solidFill>
                  <a:srgbClr val="231F20"/>
                </a:solidFill>
                <a:latin typeface="Trebuchet MS"/>
                <a:cs typeface="Trebuchet MS"/>
              </a:rPr>
              <a:t>’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rebuchet MS"/>
                <a:cs typeface="Trebuchet MS"/>
              </a:rPr>
              <a:t>fi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tted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chart.</a:t>
            </a:r>
            <a:endParaRPr sz="900">
              <a:latin typeface="Tahoma"/>
              <a:cs typeface="Tahoma"/>
            </a:endParaRPr>
          </a:p>
          <a:p>
            <a:pPr marL="12700" marR="6985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blank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designate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transverse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lines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take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measurements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scale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at the bottom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right-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corner.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further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measurements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intercept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etc.,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marked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utilising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scale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printed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middle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sheet.</a:t>
            </a:r>
            <a:endParaRPr sz="900">
              <a:latin typeface="Tahoma"/>
              <a:cs typeface="Tahoma"/>
            </a:endParaRPr>
          </a:p>
          <a:p>
            <a:pPr marL="12700" marR="176530" indent="114300">
              <a:lnSpc>
                <a:spcPts val="980"/>
              </a:lnSpc>
            </a:pP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compass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rose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purely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convenience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those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plotting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parallel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rulers.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Personally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Douglas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(square)</a:t>
            </a:r>
            <a:endParaRPr sz="900">
              <a:latin typeface="Tahoma"/>
              <a:cs typeface="Tahoma"/>
            </a:endParaRPr>
          </a:p>
          <a:p>
            <a:pPr marL="12700" marR="29209">
              <a:lnSpc>
                <a:spcPts val="980"/>
              </a:lnSpc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protractor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Breton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plotter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plotting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astro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PLs.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rebuchet MS"/>
                <a:cs typeface="Trebuchet MS"/>
              </a:rPr>
              <a:t>fi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xed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plotting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sheet,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can be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expressed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terms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longitude,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logged,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transferred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ocean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chart.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52" name="object 52" descr=""/>
          <p:cNvGrpSpPr/>
          <p:nvPr/>
        </p:nvGrpSpPr>
        <p:grpSpPr>
          <a:xfrm>
            <a:off x="720001" y="3536124"/>
            <a:ext cx="2461260" cy="2371725"/>
            <a:chOff x="720001" y="3536124"/>
            <a:chExt cx="2461260" cy="2371725"/>
          </a:xfrm>
        </p:grpSpPr>
        <p:pic>
          <p:nvPicPr>
            <p:cNvPr id="53" name="object 5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351" y="3542474"/>
              <a:ext cx="2448001" cy="2359025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726351" y="3542474"/>
              <a:ext cx="2448560" cy="2359025"/>
            </a:xfrm>
            <a:custGeom>
              <a:avLst/>
              <a:gdLst/>
              <a:ahLst/>
              <a:cxnLst/>
              <a:rect l="l" t="t" r="r" b="b"/>
              <a:pathLst>
                <a:path w="2448560" h="2359025">
                  <a:moveTo>
                    <a:pt x="0" y="0"/>
                  </a:moveTo>
                  <a:lnTo>
                    <a:pt x="2448001" y="0"/>
                  </a:lnTo>
                  <a:lnTo>
                    <a:pt x="2448001" y="2359025"/>
                  </a:lnTo>
                  <a:lnTo>
                    <a:pt x="0" y="235902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5" name="object 55" descr=""/>
          <p:cNvSpPr txBox="1"/>
          <p:nvPr/>
        </p:nvSpPr>
        <p:spPr>
          <a:xfrm>
            <a:off x="707299" y="5910390"/>
            <a:ext cx="15957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 b="1" i="1">
                <a:solidFill>
                  <a:srgbClr val="231F20"/>
                </a:solidFill>
                <a:latin typeface="Verdana"/>
                <a:cs typeface="Verdana"/>
              </a:rPr>
              <a:t>An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American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65" b="1" i="1">
                <a:solidFill>
                  <a:srgbClr val="231F20"/>
                </a:solidFill>
                <a:latin typeface="Verdana"/>
                <a:cs typeface="Verdana"/>
              </a:rPr>
              <a:t>plotting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sheet.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6120130" cy="8636000"/>
          </a:xfrm>
          <a:custGeom>
            <a:avLst/>
            <a:gdLst/>
            <a:ahLst/>
            <a:cxnLst/>
            <a:rect l="l" t="t" r="r" b="b"/>
            <a:pathLst>
              <a:path w="6120130" h="8636000">
                <a:moveTo>
                  <a:pt x="0" y="8636000"/>
                </a:moveTo>
                <a:lnTo>
                  <a:pt x="6120003" y="8636000"/>
                </a:lnTo>
                <a:lnTo>
                  <a:pt x="6120003" y="0"/>
                </a:lnTo>
                <a:lnTo>
                  <a:pt x="0" y="0"/>
                </a:lnTo>
                <a:lnTo>
                  <a:pt x="0" y="8636000"/>
                </a:lnTo>
                <a:close/>
              </a:path>
            </a:pathLst>
          </a:custGeom>
          <a:solidFill>
            <a:srgbClr val="ADCA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28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335648" y="861186"/>
            <a:ext cx="5053330" cy="7068820"/>
            <a:chOff x="335648" y="861186"/>
            <a:chExt cx="5053330" cy="7068820"/>
          </a:xfrm>
        </p:grpSpPr>
        <p:sp>
          <p:nvSpPr>
            <p:cNvPr id="7" name="object 7" descr=""/>
            <p:cNvSpPr/>
            <p:nvPr/>
          </p:nvSpPr>
          <p:spPr>
            <a:xfrm>
              <a:off x="341998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5040007" y="0"/>
                  </a:moveTo>
                  <a:lnTo>
                    <a:pt x="0" y="0"/>
                  </a:lnTo>
                  <a:lnTo>
                    <a:pt x="0" y="7056005"/>
                  </a:lnTo>
                  <a:lnTo>
                    <a:pt x="5040007" y="7056005"/>
                  </a:lnTo>
                  <a:lnTo>
                    <a:pt x="5040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41998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0" y="0"/>
                  </a:moveTo>
                  <a:lnTo>
                    <a:pt x="5040007" y="0"/>
                  </a:lnTo>
                  <a:lnTo>
                    <a:pt x="5040007" y="7056005"/>
                  </a:lnTo>
                  <a:lnTo>
                    <a:pt x="0" y="7056005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873" y="1036325"/>
              <a:ext cx="4500359" cy="6718548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322952" y="7927682"/>
            <a:ext cx="23736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 i="1">
                <a:solidFill>
                  <a:srgbClr val="231F20"/>
                </a:solidFill>
                <a:latin typeface="Trebuchet MS"/>
                <a:cs typeface="Trebuchet MS"/>
              </a:rPr>
              <a:t>Table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1.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Daily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page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6121400" cy="8636000"/>
          </a:xfrm>
          <a:custGeom>
            <a:avLst/>
            <a:gdLst/>
            <a:ahLst/>
            <a:cxnLst/>
            <a:rect l="l" t="t" r="r" b="b"/>
            <a:pathLst>
              <a:path w="6121400" h="8636000">
                <a:moveTo>
                  <a:pt x="6121400" y="0"/>
                </a:moveTo>
                <a:lnTo>
                  <a:pt x="0" y="0"/>
                </a:lnTo>
                <a:lnTo>
                  <a:pt x="0" y="8636000"/>
                </a:lnTo>
                <a:lnTo>
                  <a:pt x="6121400" y="8636000"/>
                </a:lnTo>
                <a:lnTo>
                  <a:pt x="6121400" y="0"/>
                </a:lnTo>
                <a:close/>
              </a:path>
            </a:pathLst>
          </a:custGeom>
          <a:solidFill>
            <a:srgbClr val="ADCA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707299" y="389574"/>
            <a:ext cx="4921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TABLES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29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31647" y="861186"/>
            <a:ext cx="5053330" cy="7068820"/>
            <a:chOff x="731647" y="861186"/>
            <a:chExt cx="5053330" cy="7068820"/>
          </a:xfrm>
        </p:grpSpPr>
        <p:sp>
          <p:nvSpPr>
            <p:cNvPr id="7" name="object 7" descr=""/>
            <p:cNvSpPr/>
            <p:nvPr/>
          </p:nvSpPr>
          <p:spPr>
            <a:xfrm>
              <a:off x="737997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5040007" y="0"/>
                  </a:moveTo>
                  <a:lnTo>
                    <a:pt x="0" y="0"/>
                  </a:lnTo>
                  <a:lnTo>
                    <a:pt x="0" y="7056005"/>
                  </a:lnTo>
                  <a:lnTo>
                    <a:pt x="5040007" y="7056005"/>
                  </a:lnTo>
                  <a:lnTo>
                    <a:pt x="5040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37997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0" y="0"/>
                  </a:moveTo>
                  <a:lnTo>
                    <a:pt x="5040007" y="0"/>
                  </a:lnTo>
                  <a:lnTo>
                    <a:pt x="5040007" y="7056005"/>
                  </a:lnTo>
                  <a:lnTo>
                    <a:pt x="0" y="7056005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3339" y="1063321"/>
              <a:ext cx="4449314" cy="6664450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718952" y="7927682"/>
            <a:ext cx="23736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 i="1">
                <a:solidFill>
                  <a:srgbClr val="231F20"/>
                </a:solidFill>
                <a:latin typeface="Trebuchet MS"/>
                <a:cs typeface="Trebuchet MS"/>
              </a:rPr>
              <a:t>Table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2.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Daily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page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6120130" cy="8636000"/>
          </a:xfrm>
          <a:custGeom>
            <a:avLst/>
            <a:gdLst/>
            <a:ahLst/>
            <a:cxnLst/>
            <a:rect l="l" t="t" r="r" b="b"/>
            <a:pathLst>
              <a:path w="6120130" h="8636000">
                <a:moveTo>
                  <a:pt x="0" y="8636000"/>
                </a:moveTo>
                <a:lnTo>
                  <a:pt x="6120003" y="8636000"/>
                </a:lnTo>
                <a:lnTo>
                  <a:pt x="6120003" y="0"/>
                </a:lnTo>
                <a:lnTo>
                  <a:pt x="0" y="0"/>
                </a:lnTo>
                <a:lnTo>
                  <a:pt x="0" y="8636000"/>
                </a:lnTo>
                <a:close/>
              </a:path>
            </a:pathLst>
          </a:custGeom>
          <a:solidFill>
            <a:srgbClr val="ADCA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30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335648" y="861186"/>
            <a:ext cx="5053330" cy="7068820"/>
            <a:chOff x="335648" y="861186"/>
            <a:chExt cx="5053330" cy="7068820"/>
          </a:xfrm>
        </p:grpSpPr>
        <p:sp>
          <p:nvSpPr>
            <p:cNvPr id="7" name="object 7" descr=""/>
            <p:cNvSpPr/>
            <p:nvPr/>
          </p:nvSpPr>
          <p:spPr>
            <a:xfrm>
              <a:off x="341998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5040007" y="0"/>
                  </a:moveTo>
                  <a:lnTo>
                    <a:pt x="0" y="0"/>
                  </a:lnTo>
                  <a:lnTo>
                    <a:pt x="0" y="7055993"/>
                  </a:lnTo>
                  <a:lnTo>
                    <a:pt x="5040007" y="7055993"/>
                  </a:lnTo>
                  <a:lnTo>
                    <a:pt x="5040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41998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0" y="0"/>
                  </a:moveTo>
                  <a:lnTo>
                    <a:pt x="5040007" y="0"/>
                  </a:lnTo>
                  <a:lnTo>
                    <a:pt x="5040007" y="7055993"/>
                  </a:lnTo>
                  <a:lnTo>
                    <a:pt x="0" y="705599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076" y="1007960"/>
              <a:ext cx="4831840" cy="6597393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322952" y="7927682"/>
            <a:ext cx="32169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 i="1">
                <a:solidFill>
                  <a:srgbClr val="231F20"/>
                </a:solidFill>
                <a:latin typeface="Trebuchet MS"/>
                <a:cs typeface="Trebuchet MS"/>
              </a:rPr>
              <a:t>Table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3. An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increment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(yellow)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page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Almanac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6121400" cy="8636000"/>
          </a:xfrm>
          <a:custGeom>
            <a:avLst/>
            <a:gdLst/>
            <a:ahLst/>
            <a:cxnLst/>
            <a:rect l="l" t="t" r="r" b="b"/>
            <a:pathLst>
              <a:path w="6121400" h="8636000">
                <a:moveTo>
                  <a:pt x="6121400" y="0"/>
                </a:moveTo>
                <a:lnTo>
                  <a:pt x="0" y="0"/>
                </a:lnTo>
                <a:lnTo>
                  <a:pt x="0" y="8636000"/>
                </a:lnTo>
                <a:lnTo>
                  <a:pt x="6121400" y="8636000"/>
                </a:lnTo>
                <a:lnTo>
                  <a:pt x="6121400" y="0"/>
                </a:lnTo>
                <a:close/>
              </a:path>
            </a:pathLst>
          </a:custGeom>
          <a:solidFill>
            <a:srgbClr val="ADCA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707299" y="389574"/>
            <a:ext cx="4921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TABLES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31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22972" y="861186"/>
            <a:ext cx="5053330" cy="7068820"/>
            <a:chOff x="722972" y="861186"/>
            <a:chExt cx="5053330" cy="7068820"/>
          </a:xfrm>
        </p:grpSpPr>
        <p:sp>
          <p:nvSpPr>
            <p:cNvPr id="7" name="object 7" descr=""/>
            <p:cNvSpPr/>
            <p:nvPr/>
          </p:nvSpPr>
          <p:spPr>
            <a:xfrm>
              <a:off x="729322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5040007" y="0"/>
                  </a:moveTo>
                  <a:lnTo>
                    <a:pt x="0" y="0"/>
                  </a:lnTo>
                  <a:lnTo>
                    <a:pt x="0" y="7055993"/>
                  </a:lnTo>
                  <a:lnTo>
                    <a:pt x="5040007" y="7055993"/>
                  </a:lnTo>
                  <a:lnTo>
                    <a:pt x="5040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29322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0" y="0"/>
                  </a:moveTo>
                  <a:lnTo>
                    <a:pt x="5040007" y="0"/>
                  </a:lnTo>
                  <a:lnTo>
                    <a:pt x="5040007" y="7055993"/>
                  </a:lnTo>
                  <a:lnTo>
                    <a:pt x="0" y="705599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3786" y="1027010"/>
              <a:ext cx="4831060" cy="656689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3247758" y="7653286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12" y="0"/>
                  </a:moveTo>
                  <a:lnTo>
                    <a:pt x="26466" y="26454"/>
                  </a:lnTo>
                </a:path>
                <a:path w="26670" h="26670">
                  <a:moveTo>
                    <a:pt x="26454" y="0"/>
                  </a:moveTo>
                  <a:lnTo>
                    <a:pt x="0" y="26441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10277" y="7927671"/>
            <a:ext cx="32169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 i="1">
                <a:solidFill>
                  <a:srgbClr val="231F20"/>
                </a:solidFill>
                <a:latin typeface="Trebuchet MS"/>
                <a:cs typeface="Trebuchet MS"/>
              </a:rPr>
              <a:t>Table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4. An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increment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(yellow)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page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Almanac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6120130" cy="8636000"/>
          </a:xfrm>
          <a:custGeom>
            <a:avLst/>
            <a:gdLst/>
            <a:ahLst/>
            <a:cxnLst/>
            <a:rect l="l" t="t" r="r" b="b"/>
            <a:pathLst>
              <a:path w="6120130" h="8636000">
                <a:moveTo>
                  <a:pt x="0" y="8636000"/>
                </a:moveTo>
                <a:lnTo>
                  <a:pt x="6120003" y="8636000"/>
                </a:lnTo>
                <a:lnTo>
                  <a:pt x="6120003" y="0"/>
                </a:lnTo>
                <a:lnTo>
                  <a:pt x="0" y="0"/>
                </a:lnTo>
                <a:lnTo>
                  <a:pt x="0" y="8636000"/>
                </a:lnTo>
                <a:close/>
              </a:path>
            </a:pathLst>
          </a:custGeom>
          <a:solidFill>
            <a:srgbClr val="ADCA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32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335648" y="861186"/>
            <a:ext cx="5053330" cy="7068820"/>
            <a:chOff x="335648" y="861186"/>
            <a:chExt cx="5053330" cy="7068820"/>
          </a:xfrm>
        </p:grpSpPr>
        <p:sp>
          <p:nvSpPr>
            <p:cNvPr id="7" name="object 7" descr=""/>
            <p:cNvSpPr/>
            <p:nvPr/>
          </p:nvSpPr>
          <p:spPr>
            <a:xfrm>
              <a:off x="341998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5040007" y="0"/>
                  </a:moveTo>
                  <a:lnTo>
                    <a:pt x="0" y="0"/>
                  </a:lnTo>
                  <a:lnTo>
                    <a:pt x="0" y="7055993"/>
                  </a:lnTo>
                  <a:lnTo>
                    <a:pt x="5040007" y="7055993"/>
                  </a:lnTo>
                  <a:lnTo>
                    <a:pt x="5040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41998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0" y="0"/>
                  </a:moveTo>
                  <a:lnTo>
                    <a:pt x="5040007" y="0"/>
                  </a:lnTo>
                  <a:lnTo>
                    <a:pt x="5040007" y="7055993"/>
                  </a:lnTo>
                  <a:lnTo>
                    <a:pt x="0" y="705599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990" y="1012570"/>
              <a:ext cx="4860036" cy="6602730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322948" y="7927671"/>
            <a:ext cx="31870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 i="1">
                <a:solidFill>
                  <a:srgbClr val="231F20"/>
                </a:solidFill>
                <a:latin typeface="Trebuchet MS"/>
                <a:cs typeface="Trebuchet MS"/>
              </a:rPr>
              <a:t>Table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5.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Increments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corrections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6121400" cy="8636000"/>
          </a:xfrm>
          <a:custGeom>
            <a:avLst/>
            <a:gdLst/>
            <a:ahLst/>
            <a:cxnLst/>
            <a:rect l="l" t="t" r="r" b="b"/>
            <a:pathLst>
              <a:path w="6121400" h="8636000">
                <a:moveTo>
                  <a:pt x="6121400" y="0"/>
                </a:moveTo>
                <a:lnTo>
                  <a:pt x="0" y="0"/>
                </a:lnTo>
                <a:lnTo>
                  <a:pt x="0" y="8636000"/>
                </a:lnTo>
                <a:lnTo>
                  <a:pt x="6121400" y="8636000"/>
                </a:lnTo>
                <a:lnTo>
                  <a:pt x="6121400" y="0"/>
                </a:lnTo>
                <a:close/>
              </a:path>
            </a:pathLst>
          </a:custGeom>
          <a:solidFill>
            <a:srgbClr val="ADCA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707299" y="389574"/>
            <a:ext cx="4921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TABLES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33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31647" y="861174"/>
            <a:ext cx="5053330" cy="7068820"/>
            <a:chOff x="731647" y="861174"/>
            <a:chExt cx="5053330" cy="7068820"/>
          </a:xfrm>
        </p:grpSpPr>
        <p:sp>
          <p:nvSpPr>
            <p:cNvPr id="7" name="object 7" descr=""/>
            <p:cNvSpPr/>
            <p:nvPr/>
          </p:nvSpPr>
          <p:spPr>
            <a:xfrm>
              <a:off x="737997" y="867524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5040007" y="0"/>
                  </a:moveTo>
                  <a:lnTo>
                    <a:pt x="0" y="0"/>
                  </a:lnTo>
                  <a:lnTo>
                    <a:pt x="0" y="7055993"/>
                  </a:lnTo>
                  <a:lnTo>
                    <a:pt x="5040007" y="7055993"/>
                  </a:lnTo>
                  <a:lnTo>
                    <a:pt x="5040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37997" y="867524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0" y="0"/>
                  </a:moveTo>
                  <a:lnTo>
                    <a:pt x="5040007" y="0"/>
                  </a:lnTo>
                  <a:lnTo>
                    <a:pt x="5040007" y="7055993"/>
                  </a:lnTo>
                  <a:lnTo>
                    <a:pt x="0" y="705599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4206" y="1019989"/>
              <a:ext cx="4227576" cy="6728446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718948" y="7927671"/>
            <a:ext cx="24155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 i="1">
                <a:solidFill>
                  <a:srgbClr val="231F20"/>
                </a:solidFill>
                <a:latin typeface="Trebuchet MS"/>
                <a:cs typeface="Trebuchet MS"/>
              </a:rPr>
              <a:t>Table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6.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‘Bookmark’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6120130" cy="8636000"/>
          </a:xfrm>
          <a:custGeom>
            <a:avLst/>
            <a:gdLst/>
            <a:ahLst/>
            <a:cxnLst/>
            <a:rect l="l" t="t" r="r" b="b"/>
            <a:pathLst>
              <a:path w="6120130" h="8636000">
                <a:moveTo>
                  <a:pt x="0" y="8636000"/>
                </a:moveTo>
                <a:lnTo>
                  <a:pt x="6120003" y="8636000"/>
                </a:lnTo>
                <a:lnTo>
                  <a:pt x="6120003" y="0"/>
                </a:lnTo>
                <a:lnTo>
                  <a:pt x="0" y="0"/>
                </a:lnTo>
                <a:lnTo>
                  <a:pt x="0" y="8636000"/>
                </a:lnTo>
                <a:close/>
              </a:path>
            </a:pathLst>
          </a:custGeom>
          <a:solidFill>
            <a:srgbClr val="ADCA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34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335648" y="861186"/>
            <a:ext cx="5053330" cy="7068820"/>
            <a:chOff x="335648" y="861186"/>
            <a:chExt cx="5053330" cy="7068820"/>
          </a:xfrm>
        </p:grpSpPr>
        <p:sp>
          <p:nvSpPr>
            <p:cNvPr id="7" name="object 7" descr=""/>
            <p:cNvSpPr/>
            <p:nvPr/>
          </p:nvSpPr>
          <p:spPr>
            <a:xfrm>
              <a:off x="341998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5040007" y="0"/>
                  </a:moveTo>
                  <a:lnTo>
                    <a:pt x="0" y="0"/>
                  </a:lnTo>
                  <a:lnTo>
                    <a:pt x="0" y="7055993"/>
                  </a:lnTo>
                  <a:lnTo>
                    <a:pt x="5040007" y="7055993"/>
                  </a:lnTo>
                  <a:lnTo>
                    <a:pt x="5040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41998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0" y="0"/>
                  </a:moveTo>
                  <a:lnTo>
                    <a:pt x="5040007" y="0"/>
                  </a:lnTo>
                  <a:lnTo>
                    <a:pt x="5040007" y="7055993"/>
                  </a:lnTo>
                  <a:lnTo>
                    <a:pt x="0" y="705599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894" y="990345"/>
              <a:ext cx="4872221" cy="6691122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322948" y="7927671"/>
            <a:ext cx="40982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 i="1">
                <a:solidFill>
                  <a:srgbClr val="231F20"/>
                </a:solidFill>
                <a:latin typeface="Trebuchet MS"/>
                <a:cs typeface="Trebuchet MS"/>
              </a:rPr>
              <a:t>Table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7.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page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AP3270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Reduction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for Air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Navigation Volume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3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6121400" cy="8636000"/>
          </a:xfrm>
          <a:custGeom>
            <a:avLst/>
            <a:gdLst/>
            <a:ahLst/>
            <a:cxnLst/>
            <a:rect l="l" t="t" r="r" b="b"/>
            <a:pathLst>
              <a:path w="6121400" h="8636000">
                <a:moveTo>
                  <a:pt x="6121400" y="0"/>
                </a:moveTo>
                <a:lnTo>
                  <a:pt x="0" y="0"/>
                </a:lnTo>
                <a:lnTo>
                  <a:pt x="0" y="8636000"/>
                </a:lnTo>
                <a:lnTo>
                  <a:pt x="6121400" y="8636000"/>
                </a:lnTo>
                <a:lnTo>
                  <a:pt x="6121400" y="0"/>
                </a:lnTo>
                <a:close/>
              </a:path>
            </a:pathLst>
          </a:custGeom>
          <a:solidFill>
            <a:srgbClr val="ADCA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707299" y="389574"/>
            <a:ext cx="4921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TABLES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35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31647" y="861186"/>
            <a:ext cx="5053330" cy="7068820"/>
            <a:chOff x="731647" y="861186"/>
            <a:chExt cx="5053330" cy="7068820"/>
          </a:xfrm>
        </p:grpSpPr>
        <p:sp>
          <p:nvSpPr>
            <p:cNvPr id="7" name="object 7" descr=""/>
            <p:cNvSpPr/>
            <p:nvPr/>
          </p:nvSpPr>
          <p:spPr>
            <a:xfrm>
              <a:off x="737997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5040007" y="0"/>
                  </a:moveTo>
                  <a:lnTo>
                    <a:pt x="0" y="0"/>
                  </a:lnTo>
                  <a:lnTo>
                    <a:pt x="0" y="7055993"/>
                  </a:lnTo>
                  <a:lnTo>
                    <a:pt x="5040007" y="7055993"/>
                  </a:lnTo>
                  <a:lnTo>
                    <a:pt x="5040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37997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0" y="0"/>
                  </a:moveTo>
                  <a:lnTo>
                    <a:pt x="5040007" y="0"/>
                  </a:lnTo>
                  <a:lnTo>
                    <a:pt x="5040007" y="7055993"/>
                  </a:lnTo>
                  <a:lnTo>
                    <a:pt x="0" y="705599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649" y="1209655"/>
              <a:ext cx="4838694" cy="6304019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718948" y="7927671"/>
            <a:ext cx="40982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 i="1">
                <a:solidFill>
                  <a:srgbClr val="231F20"/>
                </a:solidFill>
                <a:latin typeface="Trebuchet MS"/>
                <a:cs typeface="Trebuchet MS"/>
              </a:rPr>
              <a:t>Table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8.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page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AP3270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Reduction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for Air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Navigation Volume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3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6120130" cy="8636000"/>
          </a:xfrm>
          <a:custGeom>
            <a:avLst/>
            <a:gdLst/>
            <a:ahLst/>
            <a:cxnLst/>
            <a:rect l="l" t="t" r="r" b="b"/>
            <a:pathLst>
              <a:path w="6120130" h="8636000">
                <a:moveTo>
                  <a:pt x="6120003" y="0"/>
                </a:moveTo>
                <a:lnTo>
                  <a:pt x="0" y="0"/>
                </a:lnTo>
                <a:lnTo>
                  <a:pt x="0" y="8636000"/>
                </a:lnTo>
                <a:lnTo>
                  <a:pt x="6120003" y="8636000"/>
                </a:lnTo>
                <a:lnTo>
                  <a:pt x="6120003" y="0"/>
                </a:lnTo>
                <a:close/>
              </a:path>
            </a:pathLst>
          </a:custGeom>
          <a:solidFill>
            <a:srgbClr val="ADCA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311299" y="389571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36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844058" y="389571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335648" y="861186"/>
            <a:ext cx="5053330" cy="7068820"/>
            <a:chOff x="335648" y="861186"/>
            <a:chExt cx="5053330" cy="7068820"/>
          </a:xfrm>
        </p:grpSpPr>
        <p:sp>
          <p:nvSpPr>
            <p:cNvPr id="7" name="object 7" descr=""/>
            <p:cNvSpPr/>
            <p:nvPr/>
          </p:nvSpPr>
          <p:spPr>
            <a:xfrm>
              <a:off x="341998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5040007" y="0"/>
                  </a:moveTo>
                  <a:lnTo>
                    <a:pt x="0" y="0"/>
                  </a:lnTo>
                  <a:lnTo>
                    <a:pt x="0" y="7055993"/>
                  </a:lnTo>
                  <a:lnTo>
                    <a:pt x="5040007" y="7055993"/>
                  </a:lnTo>
                  <a:lnTo>
                    <a:pt x="5040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41998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0" y="0"/>
                  </a:moveTo>
                  <a:lnTo>
                    <a:pt x="5040007" y="0"/>
                  </a:lnTo>
                  <a:lnTo>
                    <a:pt x="5040007" y="7055993"/>
                  </a:lnTo>
                  <a:lnTo>
                    <a:pt x="0" y="705599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523" y="1225232"/>
              <a:ext cx="4712957" cy="6340600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322948" y="7927671"/>
            <a:ext cx="35191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 i="1">
                <a:solidFill>
                  <a:srgbClr val="231F20"/>
                </a:solidFill>
                <a:latin typeface="Trebuchet MS"/>
                <a:cs typeface="Trebuchet MS"/>
              </a:rPr>
              <a:t>Table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9.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Bookmark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and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inside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back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cover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of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AP3270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Volumes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3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6121400" cy="8636000"/>
          </a:xfrm>
          <a:custGeom>
            <a:avLst/>
            <a:gdLst/>
            <a:ahLst/>
            <a:cxnLst/>
            <a:rect l="l" t="t" r="r" b="b"/>
            <a:pathLst>
              <a:path w="6121400" h="8636000">
                <a:moveTo>
                  <a:pt x="6121400" y="0"/>
                </a:moveTo>
                <a:lnTo>
                  <a:pt x="0" y="0"/>
                </a:lnTo>
                <a:lnTo>
                  <a:pt x="0" y="8636000"/>
                </a:lnTo>
                <a:lnTo>
                  <a:pt x="6121400" y="8636000"/>
                </a:lnTo>
                <a:lnTo>
                  <a:pt x="6121400" y="0"/>
                </a:lnTo>
                <a:close/>
              </a:path>
            </a:pathLst>
          </a:custGeom>
          <a:solidFill>
            <a:srgbClr val="ADCA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707299" y="389571"/>
            <a:ext cx="4921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TABLES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641122" y="389571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37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31647" y="861186"/>
            <a:ext cx="5053330" cy="7068820"/>
            <a:chOff x="731647" y="861186"/>
            <a:chExt cx="5053330" cy="7068820"/>
          </a:xfrm>
        </p:grpSpPr>
        <p:sp>
          <p:nvSpPr>
            <p:cNvPr id="7" name="object 7" descr=""/>
            <p:cNvSpPr/>
            <p:nvPr/>
          </p:nvSpPr>
          <p:spPr>
            <a:xfrm>
              <a:off x="737997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5040007" y="0"/>
                  </a:moveTo>
                  <a:lnTo>
                    <a:pt x="0" y="0"/>
                  </a:lnTo>
                  <a:lnTo>
                    <a:pt x="0" y="7055993"/>
                  </a:lnTo>
                  <a:lnTo>
                    <a:pt x="5040007" y="7055993"/>
                  </a:lnTo>
                  <a:lnTo>
                    <a:pt x="5040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37997" y="867536"/>
              <a:ext cx="5040630" cy="7056120"/>
            </a:xfrm>
            <a:custGeom>
              <a:avLst/>
              <a:gdLst/>
              <a:ahLst/>
              <a:cxnLst/>
              <a:rect l="l" t="t" r="r" b="b"/>
              <a:pathLst>
                <a:path w="5040630" h="7056120">
                  <a:moveTo>
                    <a:pt x="0" y="0"/>
                  </a:moveTo>
                  <a:lnTo>
                    <a:pt x="5040007" y="0"/>
                  </a:lnTo>
                  <a:lnTo>
                    <a:pt x="5040007" y="7055993"/>
                  </a:lnTo>
                  <a:lnTo>
                    <a:pt x="0" y="705599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691" y="1153608"/>
              <a:ext cx="4896609" cy="6483854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718948" y="7927671"/>
            <a:ext cx="41617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65" i="1">
                <a:solidFill>
                  <a:srgbClr val="231F20"/>
                </a:solidFill>
                <a:latin typeface="Trebuchet MS"/>
                <a:cs typeface="Trebuchet MS"/>
              </a:rPr>
              <a:t>Table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10.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page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AP3270 Sight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Reduction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for Air Navigation Volume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1.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16673" y="3803561"/>
            <a:ext cx="5303520" cy="4832985"/>
            <a:chOff x="816673" y="3803561"/>
            <a:chExt cx="5303520" cy="48329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6673" y="3803561"/>
              <a:ext cx="5303329" cy="483243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219831" y="5367756"/>
              <a:ext cx="763905" cy="1022350"/>
            </a:xfrm>
            <a:custGeom>
              <a:avLst/>
              <a:gdLst/>
              <a:ahLst/>
              <a:cxnLst/>
              <a:rect l="l" t="t" r="r" b="b"/>
              <a:pathLst>
                <a:path w="763904" h="1022350">
                  <a:moveTo>
                    <a:pt x="648322" y="1022197"/>
                  </a:moveTo>
                  <a:lnTo>
                    <a:pt x="763447" y="943051"/>
                  </a:lnTo>
                  <a:lnTo>
                    <a:pt x="115125" y="0"/>
                  </a:lnTo>
                  <a:lnTo>
                    <a:pt x="0" y="79146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132366" y="5411520"/>
              <a:ext cx="769620" cy="1036955"/>
            </a:xfrm>
            <a:custGeom>
              <a:avLst/>
              <a:gdLst/>
              <a:ahLst/>
              <a:cxnLst/>
              <a:rect l="l" t="t" r="r" b="b"/>
              <a:pathLst>
                <a:path w="769620" h="1036954">
                  <a:moveTo>
                    <a:pt x="71120" y="78752"/>
                  </a:moveTo>
                  <a:lnTo>
                    <a:pt x="45250" y="62293"/>
                  </a:lnTo>
                  <a:lnTo>
                    <a:pt x="39128" y="32245"/>
                  </a:lnTo>
                  <a:lnTo>
                    <a:pt x="0" y="93395"/>
                  </a:lnTo>
                  <a:lnTo>
                    <a:pt x="71120" y="78752"/>
                  </a:lnTo>
                  <a:close/>
                </a:path>
                <a:path w="769620" h="1036954">
                  <a:moveTo>
                    <a:pt x="121094" y="46520"/>
                  </a:moveTo>
                  <a:lnTo>
                    <a:pt x="95224" y="30048"/>
                  </a:lnTo>
                  <a:lnTo>
                    <a:pt x="89103" y="0"/>
                  </a:lnTo>
                  <a:lnTo>
                    <a:pt x="49974" y="61150"/>
                  </a:lnTo>
                  <a:lnTo>
                    <a:pt x="121094" y="46520"/>
                  </a:lnTo>
                  <a:close/>
                </a:path>
                <a:path w="769620" h="1036954">
                  <a:moveTo>
                    <a:pt x="719442" y="1021816"/>
                  </a:moveTo>
                  <a:lnTo>
                    <a:pt x="693572" y="1005344"/>
                  </a:lnTo>
                  <a:lnTo>
                    <a:pt x="687463" y="975296"/>
                  </a:lnTo>
                  <a:lnTo>
                    <a:pt x="648335" y="1036434"/>
                  </a:lnTo>
                  <a:lnTo>
                    <a:pt x="719442" y="1021816"/>
                  </a:lnTo>
                  <a:close/>
                </a:path>
                <a:path w="769620" h="1036954">
                  <a:moveTo>
                    <a:pt x="769416" y="989571"/>
                  </a:moveTo>
                  <a:lnTo>
                    <a:pt x="743546" y="973099"/>
                  </a:lnTo>
                  <a:lnTo>
                    <a:pt x="737438" y="943051"/>
                  </a:lnTo>
                  <a:lnTo>
                    <a:pt x="698309" y="1004201"/>
                  </a:lnTo>
                  <a:lnTo>
                    <a:pt x="769416" y="98957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452494" y="5288292"/>
              <a:ext cx="619760" cy="1092835"/>
            </a:xfrm>
            <a:custGeom>
              <a:avLst/>
              <a:gdLst/>
              <a:ahLst/>
              <a:cxnLst/>
              <a:rect l="l" t="t" r="r" b="b"/>
              <a:pathLst>
                <a:path w="619760" h="1092835">
                  <a:moveTo>
                    <a:pt x="126060" y="1092834"/>
                  </a:moveTo>
                  <a:lnTo>
                    <a:pt x="0" y="1032624"/>
                  </a:lnTo>
                  <a:lnTo>
                    <a:pt x="493293" y="0"/>
                  </a:lnTo>
                  <a:lnTo>
                    <a:pt x="619340" y="60223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547084" y="5313819"/>
              <a:ext cx="620395" cy="1111250"/>
            </a:xfrm>
            <a:custGeom>
              <a:avLst/>
              <a:gdLst/>
              <a:ahLst/>
              <a:cxnLst/>
              <a:rect l="l" t="t" r="r" b="b"/>
              <a:pathLst>
                <a:path w="620395" h="1111250">
                  <a:moveTo>
                    <a:pt x="72517" y="1086916"/>
                  </a:moveTo>
                  <a:lnTo>
                    <a:pt x="24320" y="1032624"/>
                  </a:lnTo>
                  <a:lnTo>
                    <a:pt x="22974" y="1063256"/>
                  </a:lnTo>
                  <a:lnTo>
                    <a:pt x="0" y="1083564"/>
                  </a:lnTo>
                  <a:lnTo>
                    <a:pt x="72517" y="1086916"/>
                  </a:lnTo>
                  <a:close/>
                </a:path>
                <a:path w="620395" h="1111250">
                  <a:moveTo>
                    <a:pt x="126898" y="1110970"/>
                  </a:moveTo>
                  <a:lnTo>
                    <a:pt x="78714" y="1056678"/>
                  </a:lnTo>
                  <a:lnTo>
                    <a:pt x="77355" y="1087310"/>
                  </a:lnTo>
                  <a:lnTo>
                    <a:pt x="54381" y="1107605"/>
                  </a:lnTo>
                  <a:lnTo>
                    <a:pt x="126898" y="1110970"/>
                  </a:lnTo>
                  <a:close/>
                </a:path>
                <a:path w="620395" h="1111250">
                  <a:moveTo>
                    <a:pt x="565797" y="54305"/>
                  </a:moveTo>
                  <a:lnTo>
                    <a:pt x="517613" y="0"/>
                  </a:lnTo>
                  <a:lnTo>
                    <a:pt x="516255" y="30632"/>
                  </a:lnTo>
                  <a:lnTo>
                    <a:pt x="493280" y="50927"/>
                  </a:lnTo>
                  <a:lnTo>
                    <a:pt x="565797" y="54305"/>
                  </a:lnTo>
                  <a:close/>
                </a:path>
                <a:path w="620395" h="1111250">
                  <a:moveTo>
                    <a:pt x="620191" y="78346"/>
                  </a:moveTo>
                  <a:lnTo>
                    <a:pt x="571995" y="24053"/>
                  </a:lnTo>
                  <a:lnTo>
                    <a:pt x="570649" y="54686"/>
                  </a:lnTo>
                  <a:lnTo>
                    <a:pt x="547674" y="74993"/>
                  </a:lnTo>
                  <a:lnTo>
                    <a:pt x="620191" y="7834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511979" y="4927384"/>
              <a:ext cx="685165" cy="929005"/>
            </a:xfrm>
            <a:custGeom>
              <a:avLst/>
              <a:gdLst/>
              <a:ahLst/>
              <a:cxnLst/>
              <a:rect l="l" t="t" r="r" b="b"/>
              <a:pathLst>
                <a:path w="685164" h="929004">
                  <a:moveTo>
                    <a:pt x="568883" y="928763"/>
                  </a:moveTo>
                  <a:lnTo>
                    <a:pt x="685025" y="851141"/>
                  </a:lnTo>
                  <a:lnTo>
                    <a:pt x="116141" y="0"/>
                  </a:lnTo>
                  <a:lnTo>
                    <a:pt x="0" y="77622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474171" y="4969649"/>
              <a:ext cx="640715" cy="911860"/>
            </a:xfrm>
            <a:custGeom>
              <a:avLst/>
              <a:gdLst/>
              <a:ahLst/>
              <a:cxnLst/>
              <a:rect l="l" t="t" r="r" b="b"/>
              <a:pathLst>
                <a:path w="640714" h="911860">
                  <a:moveTo>
                    <a:pt x="71285" y="46939"/>
                  </a:moveTo>
                  <a:lnTo>
                    <a:pt x="45631" y="30124"/>
                  </a:lnTo>
                  <a:lnTo>
                    <a:pt x="39916" y="0"/>
                  </a:lnTo>
                  <a:lnTo>
                    <a:pt x="0" y="60629"/>
                  </a:lnTo>
                  <a:lnTo>
                    <a:pt x="71285" y="46939"/>
                  </a:lnTo>
                  <a:close/>
                </a:path>
                <a:path w="640714" h="911860">
                  <a:moveTo>
                    <a:pt x="640168" y="898067"/>
                  </a:moveTo>
                  <a:lnTo>
                    <a:pt x="614514" y="881265"/>
                  </a:lnTo>
                  <a:lnTo>
                    <a:pt x="608799" y="851141"/>
                  </a:lnTo>
                  <a:lnTo>
                    <a:pt x="568871" y="911783"/>
                  </a:lnTo>
                  <a:lnTo>
                    <a:pt x="640168" y="89806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400841" y="6564261"/>
              <a:ext cx="1286510" cy="655955"/>
            </a:xfrm>
            <a:custGeom>
              <a:avLst/>
              <a:gdLst/>
              <a:ahLst/>
              <a:cxnLst/>
              <a:rect l="l" t="t" r="r" b="b"/>
              <a:pathLst>
                <a:path w="1286510" h="655954">
                  <a:moveTo>
                    <a:pt x="1232293" y="655586"/>
                  </a:moveTo>
                  <a:lnTo>
                    <a:pt x="1286294" y="526757"/>
                  </a:lnTo>
                  <a:lnTo>
                    <a:pt x="54013" y="0"/>
                  </a:lnTo>
                  <a:lnTo>
                    <a:pt x="0" y="128841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383087" y="6662458"/>
              <a:ext cx="1284605" cy="599440"/>
            </a:xfrm>
            <a:custGeom>
              <a:avLst/>
              <a:gdLst/>
              <a:ahLst/>
              <a:cxnLst/>
              <a:rect l="l" t="t" r="r" b="b"/>
              <a:pathLst>
                <a:path w="1284604" h="599440">
                  <a:moveTo>
                    <a:pt x="52057" y="21818"/>
                  </a:moveTo>
                  <a:lnTo>
                    <a:pt x="21399" y="21971"/>
                  </a:lnTo>
                  <a:lnTo>
                    <a:pt x="0" y="0"/>
                  </a:lnTo>
                  <a:lnTo>
                    <a:pt x="177" y="72593"/>
                  </a:lnTo>
                  <a:lnTo>
                    <a:pt x="52057" y="21818"/>
                  </a:lnTo>
                  <a:close/>
                </a:path>
                <a:path w="1284604" h="599440">
                  <a:moveTo>
                    <a:pt x="1284351" y="548563"/>
                  </a:moveTo>
                  <a:lnTo>
                    <a:pt x="1253693" y="548716"/>
                  </a:lnTo>
                  <a:lnTo>
                    <a:pt x="1232293" y="526745"/>
                  </a:lnTo>
                  <a:lnTo>
                    <a:pt x="1232458" y="599351"/>
                  </a:lnTo>
                  <a:lnTo>
                    <a:pt x="1284351" y="5485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883143" y="5993777"/>
              <a:ext cx="572135" cy="982344"/>
            </a:xfrm>
            <a:custGeom>
              <a:avLst/>
              <a:gdLst/>
              <a:ahLst/>
              <a:cxnLst/>
              <a:rect l="l" t="t" r="r" b="b"/>
              <a:pathLst>
                <a:path w="572135" h="982345">
                  <a:moveTo>
                    <a:pt x="571969" y="60883"/>
                  </a:moveTo>
                  <a:lnTo>
                    <a:pt x="446239" y="0"/>
                  </a:lnTo>
                  <a:lnTo>
                    <a:pt x="0" y="921384"/>
                  </a:lnTo>
                  <a:lnTo>
                    <a:pt x="125742" y="982281"/>
                  </a:lnTo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977313" y="6019926"/>
              <a:ext cx="518795" cy="975994"/>
            </a:xfrm>
            <a:custGeom>
              <a:avLst/>
              <a:gdLst/>
              <a:ahLst/>
              <a:cxnLst/>
              <a:rect l="l" t="t" r="r" b="b"/>
              <a:pathLst>
                <a:path w="518794" h="975995">
                  <a:moveTo>
                    <a:pt x="72504" y="975956"/>
                  </a:moveTo>
                  <a:lnTo>
                    <a:pt x="24612" y="921397"/>
                  </a:lnTo>
                  <a:lnTo>
                    <a:pt x="23088" y="952017"/>
                  </a:lnTo>
                  <a:lnTo>
                    <a:pt x="0" y="972197"/>
                  </a:lnTo>
                  <a:lnTo>
                    <a:pt x="72504" y="975956"/>
                  </a:lnTo>
                  <a:close/>
                </a:path>
                <a:path w="518794" h="975995">
                  <a:moveTo>
                    <a:pt x="518731" y="54559"/>
                  </a:moveTo>
                  <a:lnTo>
                    <a:pt x="470839" y="0"/>
                  </a:lnTo>
                  <a:lnTo>
                    <a:pt x="469328" y="30632"/>
                  </a:lnTo>
                  <a:lnTo>
                    <a:pt x="446239" y="50812"/>
                  </a:lnTo>
                  <a:lnTo>
                    <a:pt x="518731" y="5455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3323094" y="5742584"/>
              <a:ext cx="779145" cy="635"/>
            </a:xfrm>
            <a:custGeom>
              <a:avLst/>
              <a:gdLst/>
              <a:ahLst/>
              <a:cxnLst/>
              <a:rect l="l" t="t" r="r" b="b"/>
              <a:pathLst>
                <a:path w="779145" h="635">
                  <a:moveTo>
                    <a:pt x="0" y="0"/>
                  </a:moveTo>
                  <a:lnTo>
                    <a:pt x="778941" y="317"/>
                  </a:lnTo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277603" y="5714364"/>
              <a:ext cx="869950" cy="57150"/>
            </a:xfrm>
            <a:custGeom>
              <a:avLst/>
              <a:gdLst/>
              <a:ahLst/>
              <a:cxnLst/>
              <a:rect l="l" t="t" r="r" b="b"/>
              <a:pathLst>
                <a:path w="869950" h="57150">
                  <a:moveTo>
                    <a:pt x="66903" y="0"/>
                  </a:moveTo>
                  <a:lnTo>
                    <a:pt x="0" y="28206"/>
                  </a:lnTo>
                  <a:lnTo>
                    <a:pt x="66878" y="56451"/>
                  </a:lnTo>
                  <a:lnTo>
                    <a:pt x="54902" y="28219"/>
                  </a:lnTo>
                  <a:lnTo>
                    <a:pt x="66903" y="0"/>
                  </a:lnTo>
                  <a:close/>
                </a:path>
                <a:path w="869950" h="57150">
                  <a:moveTo>
                    <a:pt x="869911" y="28549"/>
                  </a:moveTo>
                  <a:lnTo>
                    <a:pt x="803046" y="304"/>
                  </a:lnTo>
                  <a:lnTo>
                    <a:pt x="815009" y="28536"/>
                  </a:lnTo>
                  <a:lnTo>
                    <a:pt x="803021" y="56756"/>
                  </a:lnTo>
                  <a:lnTo>
                    <a:pt x="869911" y="2854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3932389" y="7157974"/>
              <a:ext cx="1038860" cy="1270"/>
            </a:xfrm>
            <a:custGeom>
              <a:avLst/>
              <a:gdLst/>
              <a:ahLst/>
              <a:cxnLst/>
              <a:rect l="l" t="t" r="r" b="b"/>
              <a:pathLst>
                <a:path w="1038860" h="1270">
                  <a:moveTo>
                    <a:pt x="0" y="685"/>
                  </a:moveTo>
                  <a:lnTo>
                    <a:pt x="1038771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3886898" y="7129729"/>
              <a:ext cx="1130300" cy="57785"/>
            </a:xfrm>
            <a:custGeom>
              <a:avLst/>
              <a:gdLst/>
              <a:ahLst/>
              <a:cxnLst/>
              <a:rect l="l" t="t" r="r" b="b"/>
              <a:pathLst>
                <a:path w="1130300" h="57784">
                  <a:moveTo>
                    <a:pt x="66916" y="736"/>
                  </a:moveTo>
                  <a:lnTo>
                    <a:pt x="0" y="28879"/>
                  </a:lnTo>
                  <a:lnTo>
                    <a:pt x="66852" y="57188"/>
                  </a:lnTo>
                  <a:lnTo>
                    <a:pt x="54902" y="28943"/>
                  </a:lnTo>
                  <a:lnTo>
                    <a:pt x="66916" y="736"/>
                  </a:lnTo>
                  <a:close/>
                </a:path>
                <a:path w="1130300" h="57784">
                  <a:moveTo>
                    <a:pt x="1129753" y="28308"/>
                  </a:moveTo>
                  <a:lnTo>
                    <a:pt x="1062901" y="0"/>
                  </a:lnTo>
                  <a:lnTo>
                    <a:pt x="1074851" y="28244"/>
                  </a:lnTo>
                  <a:lnTo>
                    <a:pt x="1062837" y="56451"/>
                  </a:lnTo>
                  <a:lnTo>
                    <a:pt x="1129753" y="283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931949" y="6099289"/>
              <a:ext cx="1592580" cy="716915"/>
            </a:xfrm>
            <a:custGeom>
              <a:avLst/>
              <a:gdLst/>
              <a:ahLst/>
              <a:cxnLst/>
              <a:rect l="l" t="t" r="r" b="b"/>
              <a:pathLst>
                <a:path w="1592579" h="716915">
                  <a:moveTo>
                    <a:pt x="0" y="716483"/>
                  </a:moveTo>
                  <a:lnTo>
                    <a:pt x="1592262" y="0"/>
                  </a:lnTo>
                </a:path>
              </a:pathLst>
            </a:custGeom>
            <a:ln w="1270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3493109" y="6080506"/>
              <a:ext cx="73025" cy="53340"/>
            </a:xfrm>
            <a:custGeom>
              <a:avLst/>
              <a:gdLst/>
              <a:ahLst/>
              <a:cxnLst/>
              <a:rect l="l" t="t" r="r" b="b"/>
              <a:pathLst>
                <a:path w="73025" h="53339">
                  <a:moveTo>
                    <a:pt x="72567" y="0"/>
                  </a:moveTo>
                  <a:lnTo>
                    <a:pt x="0" y="1854"/>
                  </a:lnTo>
                  <a:lnTo>
                    <a:pt x="22555" y="22631"/>
                  </a:lnTo>
                  <a:lnTo>
                    <a:pt x="23266" y="53289"/>
                  </a:lnTo>
                  <a:lnTo>
                    <a:pt x="725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3983380" y="5718276"/>
              <a:ext cx="1148080" cy="520065"/>
            </a:xfrm>
            <a:custGeom>
              <a:avLst/>
              <a:gdLst/>
              <a:ahLst/>
              <a:cxnLst/>
              <a:rect l="l" t="t" r="r" b="b"/>
              <a:pathLst>
                <a:path w="1148079" h="520064">
                  <a:moveTo>
                    <a:pt x="1148029" y="0"/>
                  </a:moveTo>
                  <a:lnTo>
                    <a:pt x="0" y="519506"/>
                  </a:lnTo>
                </a:path>
              </a:pathLst>
            </a:custGeom>
            <a:ln w="1270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3941914" y="6203276"/>
              <a:ext cx="73025" cy="53340"/>
            </a:xfrm>
            <a:custGeom>
              <a:avLst/>
              <a:gdLst/>
              <a:ahLst/>
              <a:cxnLst/>
              <a:rect l="l" t="t" r="r" b="b"/>
              <a:pathLst>
                <a:path w="73025" h="53339">
                  <a:moveTo>
                    <a:pt x="49301" y="0"/>
                  </a:moveTo>
                  <a:lnTo>
                    <a:pt x="0" y="53289"/>
                  </a:lnTo>
                  <a:lnTo>
                    <a:pt x="72567" y="51422"/>
                  </a:lnTo>
                  <a:lnTo>
                    <a:pt x="50025" y="30645"/>
                  </a:lnTo>
                  <a:lnTo>
                    <a:pt x="4930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2968155" y="7409446"/>
              <a:ext cx="1487805" cy="318770"/>
            </a:xfrm>
            <a:custGeom>
              <a:avLst/>
              <a:gdLst/>
              <a:ahLst/>
              <a:cxnLst/>
              <a:rect l="l" t="t" r="r" b="b"/>
              <a:pathLst>
                <a:path w="1487804" h="318770">
                  <a:moveTo>
                    <a:pt x="1487208" y="138658"/>
                  </a:moveTo>
                  <a:lnTo>
                    <a:pt x="1470177" y="0"/>
                  </a:lnTo>
                  <a:lnTo>
                    <a:pt x="0" y="179489"/>
                  </a:lnTo>
                  <a:lnTo>
                    <a:pt x="17030" y="318147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2954566" y="7523429"/>
              <a:ext cx="1526540" cy="249554"/>
            </a:xfrm>
            <a:custGeom>
              <a:avLst/>
              <a:gdLst/>
              <a:ahLst/>
              <a:cxnLst/>
              <a:rect l="l" t="t" r="r" b="b"/>
              <a:pathLst>
                <a:path w="1526539" h="249554">
                  <a:moveTo>
                    <a:pt x="56032" y="179476"/>
                  </a:moveTo>
                  <a:lnTo>
                    <a:pt x="29476" y="194818"/>
                  </a:lnTo>
                  <a:lnTo>
                    <a:pt x="0" y="186359"/>
                  </a:lnTo>
                  <a:lnTo>
                    <a:pt x="36169" y="249313"/>
                  </a:lnTo>
                  <a:lnTo>
                    <a:pt x="56032" y="179476"/>
                  </a:lnTo>
                  <a:close/>
                </a:path>
                <a:path w="1526539" h="249554">
                  <a:moveTo>
                    <a:pt x="1526197" y="0"/>
                  </a:moveTo>
                  <a:lnTo>
                    <a:pt x="1499641" y="15341"/>
                  </a:lnTo>
                  <a:lnTo>
                    <a:pt x="1470177" y="6883"/>
                  </a:lnTo>
                  <a:lnTo>
                    <a:pt x="1506347" y="69824"/>
                  </a:lnTo>
                  <a:lnTo>
                    <a:pt x="152619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608247" y="7114121"/>
              <a:ext cx="1491615" cy="290195"/>
            </a:xfrm>
            <a:custGeom>
              <a:avLst/>
              <a:gdLst/>
              <a:ahLst/>
              <a:cxnLst/>
              <a:rect l="l" t="t" r="r" b="b"/>
              <a:pathLst>
                <a:path w="1491614" h="290195">
                  <a:moveTo>
                    <a:pt x="16319" y="289966"/>
                  </a:moveTo>
                  <a:lnTo>
                    <a:pt x="0" y="174243"/>
                  </a:lnTo>
                  <a:lnTo>
                    <a:pt x="1474800" y="0"/>
                  </a:lnTo>
                  <a:lnTo>
                    <a:pt x="1491132" y="115722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3594036" y="7205294"/>
              <a:ext cx="1539875" cy="302895"/>
            </a:xfrm>
            <a:custGeom>
              <a:avLst/>
              <a:gdLst/>
              <a:ahLst/>
              <a:cxnLst/>
              <a:rect l="l" t="t" r="r" b="b"/>
              <a:pathLst>
                <a:path w="1539875" h="302895">
                  <a:moveTo>
                    <a:pt x="56057" y="174244"/>
                  </a:moveTo>
                  <a:lnTo>
                    <a:pt x="29438" y="189445"/>
                  </a:lnTo>
                  <a:lnTo>
                    <a:pt x="0" y="180848"/>
                  </a:lnTo>
                  <a:lnTo>
                    <a:pt x="35852" y="243967"/>
                  </a:lnTo>
                  <a:lnTo>
                    <a:pt x="56057" y="174244"/>
                  </a:lnTo>
                  <a:close/>
                </a:path>
                <a:path w="1539875" h="302895">
                  <a:moveTo>
                    <a:pt x="64744" y="233095"/>
                  </a:moveTo>
                  <a:lnTo>
                    <a:pt x="38112" y="248297"/>
                  </a:lnTo>
                  <a:lnTo>
                    <a:pt x="8686" y="239687"/>
                  </a:lnTo>
                  <a:lnTo>
                    <a:pt x="44526" y="302818"/>
                  </a:lnTo>
                  <a:lnTo>
                    <a:pt x="64744" y="233095"/>
                  </a:lnTo>
                  <a:close/>
                </a:path>
                <a:path w="1539875" h="302895">
                  <a:moveTo>
                    <a:pt x="1530870" y="0"/>
                  </a:moveTo>
                  <a:lnTo>
                    <a:pt x="1504238" y="15201"/>
                  </a:lnTo>
                  <a:lnTo>
                    <a:pt x="1474812" y="6591"/>
                  </a:lnTo>
                  <a:lnTo>
                    <a:pt x="1510665" y="69723"/>
                  </a:lnTo>
                  <a:lnTo>
                    <a:pt x="1530870" y="0"/>
                  </a:lnTo>
                  <a:close/>
                </a:path>
                <a:path w="1539875" h="302895">
                  <a:moveTo>
                    <a:pt x="1539544" y="58839"/>
                  </a:moveTo>
                  <a:lnTo>
                    <a:pt x="1512912" y="74028"/>
                  </a:lnTo>
                  <a:lnTo>
                    <a:pt x="1483487" y="65430"/>
                  </a:lnTo>
                  <a:lnTo>
                    <a:pt x="1519339" y="128549"/>
                  </a:lnTo>
                  <a:lnTo>
                    <a:pt x="1539544" y="588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3731259" y="6955739"/>
              <a:ext cx="1418590" cy="666750"/>
            </a:xfrm>
            <a:custGeom>
              <a:avLst/>
              <a:gdLst/>
              <a:ahLst/>
              <a:cxnLst/>
              <a:rect l="l" t="t" r="r" b="b"/>
              <a:pathLst>
                <a:path w="1418589" h="666750">
                  <a:moveTo>
                    <a:pt x="0" y="109308"/>
                  </a:moveTo>
                  <a:lnTo>
                    <a:pt x="41363" y="0"/>
                  </a:lnTo>
                  <a:lnTo>
                    <a:pt x="1418056" y="556907"/>
                  </a:lnTo>
                  <a:lnTo>
                    <a:pt x="1376692" y="666216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692436" y="7034618"/>
              <a:ext cx="1449705" cy="685800"/>
            </a:xfrm>
            <a:custGeom>
              <a:avLst/>
              <a:gdLst/>
              <a:ahLst/>
              <a:cxnLst/>
              <a:rect l="l" t="t" r="r" b="b"/>
              <a:pathLst>
                <a:path w="1449704" h="685800">
                  <a:moveTo>
                    <a:pt x="52311" y="76936"/>
                  </a:moveTo>
                  <a:lnTo>
                    <a:pt x="21653" y="77444"/>
                  </a:lnTo>
                  <a:lnTo>
                    <a:pt x="0" y="55753"/>
                  </a:lnTo>
                  <a:lnTo>
                    <a:pt x="1041" y="128333"/>
                  </a:lnTo>
                  <a:lnTo>
                    <a:pt x="52311" y="76936"/>
                  </a:lnTo>
                  <a:close/>
                </a:path>
                <a:path w="1449704" h="685800">
                  <a:moveTo>
                    <a:pt x="73025" y="21183"/>
                  </a:moveTo>
                  <a:lnTo>
                    <a:pt x="42354" y="21704"/>
                  </a:lnTo>
                  <a:lnTo>
                    <a:pt x="20701" y="0"/>
                  </a:lnTo>
                  <a:lnTo>
                    <a:pt x="21742" y="72580"/>
                  </a:lnTo>
                  <a:lnTo>
                    <a:pt x="73025" y="21183"/>
                  </a:lnTo>
                  <a:close/>
                </a:path>
                <a:path w="1449704" h="685800">
                  <a:moveTo>
                    <a:pt x="1429004" y="633844"/>
                  </a:moveTo>
                  <a:lnTo>
                    <a:pt x="1398333" y="634365"/>
                  </a:lnTo>
                  <a:lnTo>
                    <a:pt x="1376680" y="612660"/>
                  </a:lnTo>
                  <a:lnTo>
                    <a:pt x="1377721" y="685241"/>
                  </a:lnTo>
                  <a:lnTo>
                    <a:pt x="1429004" y="633844"/>
                  </a:lnTo>
                  <a:close/>
                </a:path>
                <a:path w="1449704" h="685800">
                  <a:moveTo>
                    <a:pt x="1449705" y="578091"/>
                  </a:moveTo>
                  <a:lnTo>
                    <a:pt x="1419047" y="578612"/>
                  </a:lnTo>
                  <a:lnTo>
                    <a:pt x="1397381" y="556907"/>
                  </a:lnTo>
                  <a:lnTo>
                    <a:pt x="1398435" y="629488"/>
                  </a:lnTo>
                  <a:lnTo>
                    <a:pt x="1449705" y="57809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4206564" y="5651616"/>
            <a:ext cx="353060" cy="26162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 indent="50800">
              <a:lnSpc>
                <a:spcPts val="900"/>
              </a:lnSpc>
              <a:spcBef>
                <a:spcPts val="18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noon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latitude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4797064" y="7190450"/>
            <a:ext cx="2514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noon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 descr=""/>
          <p:cNvSpPr txBox="1"/>
          <p:nvPr/>
        </p:nvSpPr>
        <p:spPr>
          <a:xfrm rot="20160000">
            <a:off x="2363745" y="6522462"/>
            <a:ext cx="737283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forenoon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>
                <a:solidFill>
                  <a:srgbClr val="231F20"/>
                </a:solidFill>
                <a:latin typeface="Arial"/>
                <a:cs typeface="Arial"/>
              </a:rPr>
              <a:t>PL</a:t>
            </a:r>
            <a:r>
              <a:rPr dirty="0" baseline="3472" sz="1200" spc="-52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 spc="-37">
                <a:solidFill>
                  <a:srgbClr val="231F20"/>
                </a:solidFill>
                <a:latin typeface="Arial"/>
                <a:cs typeface="Arial"/>
              </a:rPr>
              <a:t>run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31" name="object 31" descr=""/>
          <p:cNvSpPr txBox="1"/>
          <p:nvPr/>
        </p:nvSpPr>
        <p:spPr>
          <a:xfrm rot="20160000">
            <a:off x="2358648" y="6626545"/>
            <a:ext cx="843704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>
                <a:solidFill>
                  <a:srgbClr val="231F20"/>
                </a:solidFill>
                <a:latin typeface="Arial"/>
                <a:cs typeface="Arial"/>
              </a:rPr>
              <a:t>noon</a:t>
            </a:r>
            <a:r>
              <a:rPr dirty="0" baseline="3472" sz="1200" spc="-3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 spc="-15">
                <a:solidFill>
                  <a:srgbClr val="231F20"/>
                </a:solidFill>
                <a:latin typeface="Arial"/>
                <a:cs typeface="Arial"/>
              </a:rPr>
              <a:t>latitude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32" name="object 32" descr=""/>
          <p:cNvSpPr txBox="1"/>
          <p:nvPr/>
        </p:nvSpPr>
        <p:spPr>
          <a:xfrm rot="20160000">
            <a:off x="4166246" y="6039761"/>
            <a:ext cx="765596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afternoon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>
                <a:solidFill>
                  <a:srgbClr val="231F20"/>
                </a:solidFill>
                <a:latin typeface="Arial"/>
                <a:cs typeface="Arial"/>
              </a:rPr>
              <a:t>PL</a:t>
            </a:r>
            <a:r>
              <a:rPr dirty="0" baseline="3472" sz="1200" spc="-52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 spc="-37">
                <a:solidFill>
                  <a:srgbClr val="231F20"/>
                </a:solidFill>
                <a:latin typeface="Arial"/>
                <a:cs typeface="Arial"/>
              </a:rPr>
              <a:t>run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33" name="object 33" descr=""/>
          <p:cNvSpPr txBox="1"/>
          <p:nvPr/>
        </p:nvSpPr>
        <p:spPr>
          <a:xfrm rot="20160000">
            <a:off x="4124777" y="6144079"/>
            <a:ext cx="944644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back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baseline="3472" sz="1200" spc="-3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>
                <a:solidFill>
                  <a:srgbClr val="231F20"/>
                </a:solidFill>
                <a:latin typeface="Arial"/>
                <a:cs typeface="Arial"/>
              </a:rPr>
              <a:t>noon</a:t>
            </a:r>
            <a:r>
              <a:rPr dirty="0" baseline="3472" sz="1200" spc="-3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baseline="3472" sz="1200" spc="-15">
                <a:solidFill>
                  <a:srgbClr val="231F20"/>
                </a:solidFill>
                <a:latin typeface="Arial"/>
                <a:cs typeface="Arial"/>
              </a:rPr>
              <a:t>latitude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5147166" y="5458995"/>
            <a:ext cx="1778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PM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4198933" y="6534229"/>
            <a:ext cx="1778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PM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2014533" y="6026228"/>
            <a:ext cx="1778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AM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4486766" y="7389396"/>
            <a:ext cx="17780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AM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311299" y="733325"/>
            <a:ext cx="217424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0845" algn="l"/>
              </a:tabLst>
            </a:pPr>
            <a:r>
              <a:rPr dirty="0" spc="-50"/>
              <a:t>6</a:t>
            </a:r>
            <a:r>
              <a:rPr dirty="0"/>
              <a:t>	</a:t>
            </a:r>
            <a:r>
              <a:rPr dirty="0" spc="-405"/>
              <a:t>Sun</a:t>
            </a:r>
            <a:r>
              <a:rPr dirty="0" spc="35"/>
              <a:t> </a:t>
            </a:r>
            <a:r>
              <a:rPr dirty="0" spc="-320"/>
              <a:t>Sights</a:t>
            </a:r>
          </a:p>
        </p:txBody>
      </p:sp>
      <p:sp>
        <p:nvSpPr>
          <p:cNvPr id="39" name="object 39" descr=""/>
          <p:cNvSpPr txBox="1"/>
          <p:nvPr/>
        </p:nvSpPr>
        <p:spPr>
          <a:xfrm>
            <a:off x="311299" y="1815606"/>
            <a:ext cx="2473325" cy="27768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24130">
              <a:lnSpc>
                <a:spcPts val="980"/>
              </a:lnSpc>
              <a:spcBef>
                <a:spcPts val="21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many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yacht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navigators,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guts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business.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during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forenoon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afternoon;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forenoon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produces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‘run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up’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along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give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running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supply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position.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Similarly,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advanced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PL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produced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afternoon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running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day.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afternoon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can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transferred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back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position.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system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called ‘Sun-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run-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operated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effectively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in quite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weather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conditions.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needs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glimpse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the Sun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achieve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limitations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method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obvious.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traditional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inaccuracies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running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efforts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along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coast.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per</a:t>
            </a:r>
            <a:endParaRPr sz="900">
              <a:latin typeface="Tahoma"/>
              <a:cs typeface="Tahoma"/>
            </a:endParaRPr>
          </a:p>
          <a:p>
            <a:pPr marL="12700" marR="97155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24-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day.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While it 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possible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transfer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another taken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quite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soon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afterwards,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small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change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angles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2939285" y="1815834"/>
            <a:ext cx="2416175" cy="277622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72390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means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resulting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‘cut’ of the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PLs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poor.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general,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forenoon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sight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half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earlier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take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 will be 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trade-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earlier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better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PLs,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longer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run-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transferred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noon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bigger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potential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running-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error,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particularly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current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doubt.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Despite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reservations,</a:t>
            </a:r>
            <a:endParaRPr sz="900">
              <a:latin typeface="Tahoma"/>
              <a:cs typeface="Tahoma"/>
            </a:endParaRPr>
          </a:p>
          <a:p>
            <a:pPr marL="12700" marR="5016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 sight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useful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thing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have,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particularly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obscured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cloud,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expect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landfall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dusk.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Chapter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5 we found that what was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needed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 altitude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assumed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azimuth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intercept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reduction</a:t>
            </a:r>
            <a:endParaRPr sz="1000">
              <a:latin typeface="Tahoma"/>
              <a:cs typeface="Tahoma"/>
            </a:endParaRPr>
          </a:p>
          <a:p>
            <a:pPr marL="12700" marR="6985">
              <a:lnSpc>
                <a:spcPts val="980"/>
              </a:lnSpc>
              <a:spcBef>
                <a:spcPts val="60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almost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certainly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reducing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reduction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311315" y="4914253"/>
            <a:ext cx="2456815" cy="11588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Using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5" b="1" i="1">
                <a:solidFill>
                  <a:srgbClr val="231F20"/>
                </a:solidFill>
                <a:latin typeface="Verdana"/>
                <a:cs typeface="Verdana"/>
              </a:rPr>
              <a:t>Sun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sights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30" b="1" i="1">
                <a:solidFill>
                  <a:srgbClr val="231F20"/>
                </a:solidFill>
                <a:latin typeface="Verdana"/>
                <a:cs typeface="Verdana"/>
              </a:rPr>
              <a:t>to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give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0" b="1" i="1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running</a:t>
            </a:r>
            <a:r>
              <a:rPr dirty="0" sz="900" spc="1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20" b="1" i="1">
                <a:solidFill>
                  <a:srgbClr val="231F20"/>
                </a:solidFill>
                <a:latin typeface="Verdana"/>
                <a:cs typeface="Verdana"/>
              </a:rPr>
              <a:t>fix.</a:t>
            </a:r>
            <a:r>
              <a:rPr dirty="0" sz="900" spc="-2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Taking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distance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run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between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sights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indicated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log,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forenoon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PL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has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been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transferred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along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bearing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track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intersect</a:t>
            </a:r>
            <a:endParaRPr sz="900">
              <a:latin typeface="Trebuchet MS"/>
              <a:cs typeface="Trebuchet MS"/>
            </a:endParaRPr>
          </a:p>
          <a:p>
            <a:pPr marL="12700" marR="287020">
              <a:lnSpc>
                <a:spcPts val="980"/>
              </a:lnSpc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noon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latitude.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afternoon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sight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has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been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run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back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noon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line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same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way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give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‘cocked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hat’.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This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should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give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good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indication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ts val="965"/>
              </a:lnSpc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noon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position,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but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owing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311315" y="6034507"/>
            <a:ext cx="1158875" cy="5365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intrinsic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inaccuracies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running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fix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 technique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cannot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be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relied</a:t>
            </a:r>
            <a:r>
              <a:rPr dirty="0" sz="900" spc="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upon.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311315" y="7044919"/>
            <a:ext cx="2298700" cy="10344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Taking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sights at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shorter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time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intervals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diminishes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distance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between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them,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reduces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margin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error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when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transferring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them.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But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angles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three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PLs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are</a:t>
            </a:r>
            <a:endParaRPr sz="900">
              <a:latin typeface="Trebuchet MS"/>
              <a:cs typeface="Trebuchet MS"/>
            </a:endParaRPr>
          </a:p>
          <a:p>
            <a:pPr marL="12700" marR="26034">
              <a:lnSpc>
                <a:spcPts val="980"/>
              </a:lnSpc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so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similar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that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small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error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makes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big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difference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area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covered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‘cocked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hat’,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and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resulting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inaccuracy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could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well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exceed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that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produced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by a long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run-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up.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8229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0">
                <a:solidFill>
                  <a:srgbClr val="007DC5"/>
                </a:solidFill>
                <a:latin typeface="Tahoma"/>
                <a:cs typeface="Tahoma"/>
              </a:rPr>
              <a:t>SUN</a:t>
            </a:r>
            <a:r>
              <a:rPr dirty="0" sz="1000" spc="229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SIGHTS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39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7299" y="821514"/>
            <a:ext cx="2473325" cy="37725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0795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either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marine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running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several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volumes,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condensed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version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officially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aviators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gets the number of books down 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three.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latter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economical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take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board.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nominally slightly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less accurate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marine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equivalent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the air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round up 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decimals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this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really worries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making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deficiency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merely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question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interpolation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eye.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business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reduction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dealt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basis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Sight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Reduction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60" i="1">
                <a:solidFill>
                  <a:srgbClr val="231F20"/>
                </a:solidFill>
                <a:latin typeface="Trebuchet MS"/>
                <a:cs typeface="Trebuchet MS"/>
              </a:rPr>
              <a:t>Tables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Air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Navigation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AP3270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UK,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 Pub.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No.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249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US).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Volume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deals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while Volumes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bodies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30°.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encompasses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everything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solar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system: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needless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say,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itself.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Calculators</a:t>
            </a: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1000" spc="-1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computer</a:t>
            </a: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programs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possible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pre-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programmed navigation calculators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loaded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information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complete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reduction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data.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remarkable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pieces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reduce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sights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give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intercept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Computer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programs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taking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over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ahead,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effective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Light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32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example.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advantages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obvious,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recommended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relying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as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1631454" y="4740554"/>
            <a:ext cx="3253104" cy="3053715"/>
            <a:chOff x="1631454" y="4740554"/>
            <a:chExt cx="3253104" cy="3053715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7804" y="4746891"/>
              <a:ext cx="3240379" cy="3040468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637804" y="4746904"/>
              <a:ext cx="3240405" cy="3041015"/>
            </a:xfrm>
            <a:custGeom>
              <a:avLst/>
              <a:gdLst/>
              <a:ahLst/>
              <a:cxnLst/>
              <a:rect l="l" t="t" r="r" b="b"/>
              <a:pathLst>
                <a:path w="3240404" h="3041015">
                  <a:moveTo>
                    <a:pt x="0" y="0"/>
                  </a:moveTo>
                  <a:lnTo>
                    <a:pt x="3240379" y="0"/>
                  </a:lnTo>
                  <a:lnTo>
                    <a:pt x="3240379" y="3040443"/>
                  </a:lnTo>
                  <a:lnTo>
                    <a:pt x="0" y="304044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1618754" y="7791487"/>
            <a:ext cx="3223895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computer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program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sight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reduction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makes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60" i="1">
                <a:solidFill>
                  <a:srgbClr val="231F20"/>
                </a:solidFill>
                <a:latin typeface="Trebuchet MS"/>
                <a:cs typeface="Trebuchet MS"/>
              </a:rPr>
              <a:t>life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easy,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but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not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before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user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understands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how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do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job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without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it.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335311" y="821473"/>
            <a:ext cx="2405380" cy="6610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primary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tool,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following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methods based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mastered.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foolish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sea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without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reduction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lest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else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fail.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3335299" y="1654632"/>
            <a:ext cx="2472690" cy="2939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-3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ASSUMED</a:t>
            </a:r>
            <a:r>
              <a:rPr dirty="0" sz="1200" spc="-3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POSITION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20"/>
              </a:spcBef>
            </a:pP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1000" spc="-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endParaRPr sz="1000">
              <a:latin typeface="Tahoma"/>
              <a:cs typeface="Tahoma"/>
            </a:endParaRPr>
          </a:p>
          <a:p>
            <a:pPr marL="12700" marR="48895">
              <a:lnSpc>
                <a:spcPts val="980"/>
              </a:lnSpc>
              <a:spcBef>
                <a:spcPts val="5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rarely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reduce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reduction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only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positions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whose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whole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numbers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shift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nearest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degree. 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called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assumed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latitude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1000" spc="-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Next,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doctor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turns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number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reason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again,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tolerate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no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fractions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LHA.</a:t>
            </a:r>
            <a:endParaRPr sz="900">
              <a:latin typeface="Tahoma"/>
              <a:cs typeface="Tahoma"/>
            </a:endParaRPr>
          </a:p>
          <a:p>
            <a:pPr marL="12700" marR="3683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Now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longitude,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juggle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decimals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those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subtract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disappear.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6: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Local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Angle.)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2933" y="712927"/>
            <a:ext cx="3670300" cy="1486535"/>
          </a:xfrm>
          <a:prstGeom prst="rect"/>
        </p:spPr>
        <p:txBody>
          <a:bodyPr wrap="square" lIns="0" tIns="227965" rIns="0" bIns="0" rtlCol="0" vert="horz">
            <a:spAutoFit/>
          </a:bodyPr>
          <a:lstStyle/>
          <a:p>
            <a:pPr marL="12700" marR="5080" indent="424815">
              <a:lnSpc>
                <a:spcPct val="74300"/>
              </a:lnSpc>
              <a:spcBef>
                <a:spcPts val="1795"/>
              </a:spcBef>
            </a:pPr>
            <a:r>
              <a:rPr dirty="0" sz="5500" spc="-80">
                <a:solidFill>
                  <a:srgbClr val="231F20"/>
                </a:solidFill>
                <a:latin typeface="Tahoma"/>
                <a:cs typeface="Tahoma"/>
              </a:rPr>
              <a:t>Celestial </a:t>
            </a:r>
            <a:r>
              <a:rPr dirty="0" sz="5500" spc="-140">
                <a:solidFill>
                  <a:srgbClr val="231F20"/>
                </a:solidFill>
                <a:latin typeface="Tahoma"/>
                <a:cs typeface="Tahoma"/>
              </a:rPr>
              <a:t>Navigation</a:t>
            </a:r>
            <a:endParaRPr sz="55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289773" y="2338527"/>
            <a:ext cx="3937000" cy="1052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000" spc="-114" b="1">
                <a:solidFill>
                  <a:srgbClr val="231F20"/>
                </a:solidFill>
                <a:latin typeface="Tahoma"/>
                <a:cs typeface="Tahoma"/>
              </a:rPr>
              <a:t>Revised</a:t>
            </a:r>
            <a:r>
              <a:rPr dirty="0" sz="3000" spc="-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3000" b="1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3000" spc="-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3000" spc="-10" b="1">
                <a:solidFill>
                  <a:srgbClr val="231F20"/>
                </a:solidFill>
                <a:latin typeface="Tahoma"/>
                <a:cs typeface="Tahoma"/>
              </a:rPr>
              <a:t>Updated</a:t>
            </a:r>
            <a:endParaRPr sz="3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730"/>
              </a:spcBef>
            </a:pPr>
            <a:r>
              <a:rPr dirty="0" sz="2300" spc="-120" b="1">
                <a:solidFill>
                  <a:srgbClr val="004058"/>
                </a:solidFill>
                <a:latin typeface="Tahoma"/>
                <a:cs typeface="Tahoma"/>
              </a:rPr>
              <a:t>Tom</a:t>
            </a:r>
            <a:r>
              <a:rPr dirty="0" sz="2300" spc="-40" b="1">
                <a:solidFill>
                  <a:srgbClr val="004058"/>
                </a:solidFill>
                <a:latin typeface="Tahoma"/>
                <a:cs typeface="Tahoma"/>
              </a:rPr>
              <a:t> </a:t>
            </a:r>
            <a:r>
              <a:rPr dirty="0" sz="2300" spc="-10" b="1">
                <a:solidFill>
                  <a:srgbClr val="004058"/>
                </a:solidFill>
                <a:latin typeface="Tahoma"/>
                <a:cs typeface="Tahoma"/>
              </a:rPr>
              <a:t>Cunliffe</a:t>
            </a:r>
            <a:endParaRPr sz="2300">
              <a:latin typeface="Tahoma"/>
              <a:cs typeface="Tahoma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3594" y="7841526"/>
            <a:ext cx="1828799" cy="24079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40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11299" y="821514"/>
            <a:ext cx="2409825" cy="5365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114300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adjust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minutes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seconds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whole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number.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that.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324002" y="2122652"/>
            <a:ext cx="2444750" cy="0"/>
          </a:xfrm>
          <a:custGeom>
            <a:avLst/>
            <a:gdLst/>
            <a:ahLst/>
            <a:cxnLst/>
            <a:rect l="l" t="t" r="r" b="b"/>
            <a:pathLst>
              <a:path w="2444750" h="0">
                <a:moveTo>
                  <a:pt x="0" y="0"/>
                </a:moveTo>
                <a:lnTo>
                  <a:pt x="244475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311299" y="1459052"/>
            <a:ext cx="1434465" cy="8070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Example 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1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ts val="1019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17°46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55"/>
              </a:lnSpc>
              <a:spcBef>
                <a:spcPts val="60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04</a:t>
            </a:r>
            <a:r>
              <a:rPr dirty="0" sz="9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12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07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endParaRPr sz="900">
              <a:latin typeface="Tahoma"/>
              <a:cs typeface="Tahoma"/>
            </a:endParaRPr>
          </a:p>
          <a:p>
            <a:pPr marL="113664" indent="-101600">
              <a:lnSpc>
                <a:spcPts val="1055"/>
              </a:lnSpc>
              <a:buFont typeface="Symbol"/>
              <a:buChar char=""/>
              <a:tabLst>
                <a:tab pos="114300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184562" y="1811795"/>
            <a:ext cx="553720" cy="4546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50"/>
              </a:lnSpc>
              <a:spcBef>
                <a:spcPts val="100"/>
              </a:spcBef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242°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57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.3</a:t>
            </a:r>
            <a:endParaRPr sz="900">
              <a:latin typeface="Tahoma"/>
              <a:cs typeface="Tahoma"/>
            </a:endParaRPr>
          </a:p>
          <a:p>
            <a:pPr marL="76200">
              <a:lnSpc>
                <a:spcPts val="1050"/>
              </a:lnSpc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17°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57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3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.3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225°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324002" y="3043770"/>
            <a:ext cx="2444750" cy="0"/>
          </a:xfrm>
          <a:custGeom>
            <a:avLst/>
            <a:gdLst/>
            <a:ahLst/>
            <a:cxnLst/>
            <a:rect l="l" t="t" r="r" b="b"/>
            <a:pathLst>
              <a:path w="2444750" h="0">
                <a:moveTo>
                  <a:pt x="0" y="0"/>
                </a:moveTo>
                <a:lnTo>
                  <a:pt x="244475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311299" y="2380159"/>
            <a:ext cx="1434465" cy="8070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Example 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2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ts val="1019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27°49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50"/>
              </a:lnSpc>
              <a:spcBef>
                <a:spcPts val="60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04</a:t>
            </a:r>
            <a:r>
              <a:rPr dirty="0" sz="900" spc="-1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12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07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50"/>
              </a:lnSpc>
            </a:pP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184562" y="2732914"/>
            <a:ext cx="553720" cy="4546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50"/>
              </a:lnSpc>
              <a:spcBef>
                <a:spcPts val="100"/>
              </a:spcBef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242°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57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.3</a:t>
            </a:r>
            <a:endParaRPr sz="900">
              <a:latin typeface="Tahoma"/>
              <a:cs typeface="Tahoma"/>
            </a:endParaRPr>
          </a:p>
          <a:p>
            <a:pPr marL="76200">
              <a:lnSpc>
                <a:spcPts val="1050"/>
              </a:lnSpc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28°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02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3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.7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271°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11299" y="3428277"/>
            <a:ext cx="2473325" cy="2566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0" b="1">
                <a:solidFill>
                  <a:srgbClr val="007DC5"/>
                </a:solidFill>
                <a:latin typeface="Tahoma"/>
                <a:cs typeface="Tahoma"/>
              </a:rPr>
              <a:t>AZIMUTH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AND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INTERCEPT</a:t>
            </a:r>
            <a:endParaRPr sz="1200">
              <a:latin typeface="Tahoma"/>
              <a:cs typeface="Tahoma"/>
            </a:endParaRPr>
          </a:p>
          <a:p>
            <a:pPr marL="12700" marR="109220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Volume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AP3270</a:t>
            </a:r>
            <a:r>
              <a:rPr dirty="0" sz="900" spc="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 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 35.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Notice that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top</a:t>
            </a:r>
            <a:endParaRPr sz="900">
              <a:latin typeface="Tahoma"/>
              <a:cs typeface="Tahoma"/>
            </a:endParaRPr>
          </a:p>
          <a:p>
            <a:pPr marL="12700" marR="2286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right-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corner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gives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49°.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different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Which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choose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decided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top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legend,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case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reads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‘Declination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(15°–29°)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latitude’.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means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choose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(obtained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Nautical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Almanac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latitude.</a:t>
            </a:r>
            <a:endParaRPr sz="900">
              <a:latin typeface="Tahoma"/>
              <a:cs typeface="Tahoma"/>
            </a:endParaRPr>
          </a:p>
          <a:p>
            <a:pPr marL="12700" marR="3810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extreme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left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Choose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value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assumed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across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 shown in 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boxes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at top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bottom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Three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figures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given, labelled</a:t>
            </a:r>
            <a:r>
              <a:rPr dirty="0" sz="900" spc="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‘Hc’,</a:t>
            </a:r>
            <a:r>
              <a:rPr dirty="0" sz="900" spc="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‘d’</a:t>
            </a:r>
            <a:r>
              <a:rPr dirty="0" sz="900" spc="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‘Z’.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11299" y="6095276"/>
            <a:ext cx="2404110" cy="922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Azimuth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‘Z’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azimuth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(Zn)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determined.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formula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top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bottom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left-hand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corners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top,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south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bottom,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follows: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11185" y="7084314"/>
            <a:ext cx="1625600" cy="67373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384810" marR="5080" indent="-372110">
              <a:lnSpc>
                <a:spcPts val="1010"/>
              </a:lnSpc>
              <a:spcBef>
                <a:spcPts val="19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N.Lat</a:t>
            </a:r>
            <a:r>
              <a:rPr dirty="0" sz="900" spc="509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180°…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180°…</a:t>
            </a:r>
            <a:endParaRPr sz="900">
              <a:latin typeface="Tahoma"/>
              <a:cs typeface="Tahoma"/>
            </a:endParaRPr>
          </a:p>
          <a:p>
            <a:pPr marL="384810" marR="5080" indent="-372745">
              <a:lnSpc>
                <a:spcPts val="1019"/>
              </a:lnSpc>
              <a:spcBef>
                <a:spcPts val="980"/>
              </a:spcBef>
              <a:tabLst>
                <a:tab pos="384175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S.Lat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LHA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180°…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180°…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033343" y="7084314"/>
            <a:ext cx="741680" cy="673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50"/>
              </a:lnSpc>
              <a:spcBef>
                <a:spcPts val="10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Z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5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360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 spc="7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Z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Tahoma"/>
              <a:cs typeface="Tahoma"/>
            </a:endParaRPr>
          </a:p>
          <a:p>
            <a:pPr marL="12700" marR="5080">
              <a:lnSpc>
                <a:spcPts val="101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180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 spc="7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Z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180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Z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11185" y="7795947"/>
            <a:ext cx="2227580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are,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course,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expressed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True.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939300" y="823840"/>
            <a:ext cx="2463800" cy="4215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Calculated</a:t>
            </a:r>
            <a:r>
              <a:rPr dirty="0" sz="1000" spc="-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endParaRPr sz="1000">
              <a:latin typeface="Tahoma"/>
              <a:cs typeface="Tahoma"/>
            </a:endParaRPr>
          </a:p>
          <a:p>
            <a:pPr marL="12700" marR="5715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‘Hc’ is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 for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whole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8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adjust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under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‘d’.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‘bookmark’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(see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36). With ‘d’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 one argument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‘minutes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declination’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other,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extract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value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require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adjust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Hc.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Notice that ‘d’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labelled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 spc="5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calculated altitude.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685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calculated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24°19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whose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315°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49°N?</a:t>
            </a:r>
            <a:endParaRPr sz="900">
              <a:latin typeface="Tahoma"/>
              <a:cs typeface="Tahoma"/>
            </a:endParaRPr>
          </a:p>
          <a:p>
            <a:pPr algn="just" marL="12700" marR="16129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right-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table)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across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marked 24°.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gives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following: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  <a:tabLst>
                <a:tab pos="786765" algn="l"/>
                <a:tab pos="145986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Hc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46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57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d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44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Z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109</a:t>
            </a:r>
            <a:endParaRPr sz="900">
              <a:latin typeface="Tahoma"/>
              <a:cs typeface="Tahoma"/>
            </a:endParaRPr>
          </a:p>
          <a:p>
            <a:pPr marL="12700" marR="85090">
              <a:lnSpc>
                <a:spcPts val="980"/>
              </a:lnSpc>
              <a:spcBef>
                <a:spcPts val="720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northern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LHA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180°,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azimuth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(Zn)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109°.</a:t>
            </a:r>
            <a:endParaRPr sz="900">
              <a:latin typeface="Tahoma"/>
              <a:cs typeface="Tahoma"/>
            </a:endParaRPr>
          </a:p>
          <a:p>
            <a:pPr marL="12700" marR="20320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‘bookmark’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(page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36).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44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‘d’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column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across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beneath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19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(remember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24°19</a:t>
            </a:r>
            <a:r>
              <a:rPr dirty="0" sz="900" spc="-2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).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gives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14,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 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plus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44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resulting increment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+14.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939300" y="5091684"/>
            <a:ext cx="2473960" cy="1158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50"/>
              </a:lnSpc>
              <a:spcBef>
                <a:spcPts val="100"/>
              </a:spcBef>
              <a:tabLst>
                <a:tab pos="989965" algn="l"/>
              </a:tabLst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Hc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46°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57</a:t>
            </a:r>
            <a:r>
              <a:rPr dirty="0" sz="900" spc="-25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endParaRPr sz="900">
              <a:latin typeface="Symbol"/>
              <a:cs typeface="Symbol"/>
            </a:endParaRPr>
          </a:p>
          <a:p>
            <a:pPr marL="12700">
              <a:lnSpc>
                <a:spcPts val="1050"/>
              </a:lnSpc>
              <a:tabLst>
                <a:tab pos="1193165" algn="l"/>
                <a:tab pos="2460625" algn="l"/>
              </a:tabLst>
            </a:pP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d</a:t>
            </a:r>
            <a:r>
              <a:rPr dirty="0" u="sng" sz="900" spc="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9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+</a:t>
            </a:r>
            <a:r>
              <a:rPr dirty="0" u="sng" sz="900" spc="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 </a:t>
            </a:r>
            <a:r>
              <a:rPr dirty="0" u="sng" sz="900" spc="-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44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</a:t>
            </a:r>
            <a:r>
              <a:rPr dirty="0" u="sng" sz="900" spc="-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14</a:t>
            </a:r>
            <a:r>
              <a:rPr dirty="0" u="sng" sz="900" spc="-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Symbol"/>
                <a:cs typeface="Symbol"/>
              </a:rPr>
              <a:t>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	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989965" algn="l"/>
              </a:tabLst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Hc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47°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11</a:t>
            </a:r>
            <a:r>
              <a:rPr dirty="0" sz="900" spc="-25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endParaRPr sz="900">
              <a:latin typeface="Symbol"/>
              <a:cs typeface="Symbol"/>
            </a:endParaRPr>
          </a:p>
          <a:p>
            <a:pPr marL="12700" marR="125730">
              <a:lnSpc>
                <a:spcPts val="980"/>
              </a:lnSpc>
              <a:spcBef>
                <a:spcPts val="720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now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assumed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azimuth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By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difference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above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observed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(corrected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sextant)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intercept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well.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939300" y="6389039"/>
            <a:ext cx="2434590" cy="16948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5" b="1">
                <a:solidFill>
                  <a:srgbClr val="007DC5"/>
                </a:solidFill>
                <a:latin typeface="Tahoma"/>
                <a:cs typeface="Tahoma"/>
              </a:rPr>
              <a:t>PRODUCING</a:t>
            </a:r>
            <a:r>
              <a:rPr dirty="0" sz="1200" spc="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A</a:t>
            </a:r>
            <a:r>
              <a:rPr dirty="0" sz="1200" spc="2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SUN</a:t>
            </a:r>
            <a:r>
              <a:rPr dirty="0" sz="1200" spc="2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SIGHT</a:t>
            </a:r>
            <a:endParaRPr sz="1200">
              <a:latin typeface="Tahoma"/>
              <a:cs typeface="Tahoma"/>
            </a:endParaRPr>
          </a:p>
          <a:p>
            <a:pPr marL="194310" marR="53975" indent="-125095">
              <a:lnSpc>
                <a:spcPts val="980"/>
              </a:lnSpc>
              <a:spcBef>
                <a:spcPts val="935"/>
              </a:spcBef>
              <a:buFont typeface="Tahoma"/>
              <a:buAutoNum type="arabicPlain"/>
              <a:tabLst>
                <a:tab pos="19494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Put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ready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42).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After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you’ve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crossed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Atlantic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won’t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more,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memory,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help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early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days.</a:t>
            </a:r>
            <a:endParaRPr sz="900">
              <a:latin typeface="Tahoma"/>
              <a:cs typeface="Tahoma"/>
            </a:endParaRPr>
          </a:p>
          <a:p>
            <a:pPr marL="194310" marR="5080" indent="-125095">
              <a:lnSpc>
                <a:spcPts val="980"/>
              </a:lnSpc>
              <a:buFont typeface="Tahoma"/>
              <a:buAutoNum type="arabicPlain"/>
              <a:tabLst>
                <a:tab pos="19494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deck,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log.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seconds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give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mile.</a:t>
            </a:r>
            <a:endParaRPr sz="900">
              <a:latin typeface="Tahoma"/>
              <a:cs typeface="Tahoma"/>
            </a:endParaRPr>
          </a:p>
          <a:p>
            <a:pPr marL="194310" marR="38735" indent="-125095">
              <a:lnSpc>
                <a:spcPts val="980"/>
              </a:lnSpc>
              <a:buFont typeface="Tahoma"/>
              <a:buAutoNum type="arabicPlain"/>
              <a:tabLst>
                <a:tab pos="19494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Fill in ‘watch time’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 the pro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forma.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GMT.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8229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0">
                <a:solidFill>
                  <a:srgbClr val="007DC5"/>
                </a:solidFill>
                <a:latin typeface="Tahoma"/>
                <a:cs typeface="Tahoma"/>
              </a:rPr>
              <a:t>SUN</a:t>
            </a:r>
            <a:r>
              <a:rPr dirty="0" sz="1000" spc="229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SIGHTS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41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7299" y="826305"/>
            <a:ext cx="2468880" cy="576389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94310" marR="5080" indent="-125095">
              <a:lnSpc>
                <a:spcPts val="980"/>
              </a:lnSpc>
              <a:spcBef>
                <a:spcPts val="215"/>
              </a:spcBef>
              <a:buFont typeface="Tahoma"/>
              <a:buAutoNum type="arabicPlain" startAt="4"/>
              <a:tabLst>
                <a:tab pos="194945" algn="l"/>
              </a:tabLst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Extract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concerned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daily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Nautical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Almanac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pro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forma.</a:t>
            </a:r>
            <a:endParaRPr sz="900">
              <a:latin typeface="Tahoma"/>
              <a:cs typeface="Tahoma"/>
            </a:endParaRPr>
          </a:p>
          <a:p>
            <a:pPr marL="194310" marR="89535" indent="-125095">
              <a:lnSpc>
                <a:spcPts val="980"/>
              </a:lnSpc>
              <a:buFont typeface="Tahoma"/>
              <a:buAutoNum type="arabicPlain" startAt="4"/>
              <a:tabLst>
                <a:tab pos="19494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actual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minute 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‘d’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5).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decimals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 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down.</a:t>
            </a:r>
            <a:endParaRPr sz="900">
              <a:latin typeface="Tahoma"/>
              <a:cs typeface="Tahoma"/>
            </a:endParaRPr>
          </a:p>
          <a:p>
            <a:pPr marL="194310" marR="45085" indent="-125095">
              <a:lnSpc>
                <a:spcPts val="980"/>
              </a:lnSpc>
              <a:buFont typeface="Tahoma"/>
              <a:buAutoNum type="arabicPlain" startAt="4"/>
              <a:tabLst>
                <a:tab pos="194945" algn="l"/>
              </a:tabLst>
            </a:pP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Turn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increments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almanac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seconds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(see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30–32)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pro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 GHA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 3–4).</a:t>
            </a:r>
            <a:endParaRPr sz="900">
              <a:latin typeface="Tahoma"/>
              <a:cs typeface="Tahoma"/>
            </a:endParaRPr>
          </a:p>
          <a:p>
            <a:pPr marL="194310" marR="10795" indent="-125095">
              <a:lnSpc>
                <a:spcPts val="980"/>
              </a:lnSpc>
              <a:buFont typeface="Tahoma"/>
              <a:buAutoNum type="arabicPlain" startAt="4"/>
              <a:tabLst>
                <a:tab pos="194945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Decide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suitable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number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degrees (see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6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40).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decide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it.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position.</a:t>
            </a:r>
            <a:endParaRPr sz="900">
              <a:latin typeface="Tahoma"/>
              <a:cs typeface="Tahoma"/>
            </a:endParaRPr>
          </a:p>
          <a:p>
            <a:pPr marL="194310" marR="120014" indent="-125095">
              <a:lnSpc>
                <a:spcPts val="980"/>
              </a:lnSpc>
              <a:buFont typeface="Tahoma"/>
              <a:buAutoNum type="arabicPlain" startAt="4"/>
              <a:tabLst>
                <a:tab pos="19494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reduction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AP3270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). Check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with reference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latitude,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‘name’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etc.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Extract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‘Hc’,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‘d’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‘Z’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pro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care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‘d’.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?</a:t>
            </a:r>
            <a:endParaRPr sz="900">
              <a:latin typeface="Tahoma"/>
              <a:cs typeface="Tahoma"/>
            </a:endParaRPr>
          </a:p>
          <a:p>
            <a:pPr marL="194310" marR="99695" indent="-125095">
              <a:lnSpc>
                <a:spcPts val="980"/>
              </a:lnSpc>
              <a:buFont typeface="Tahoma"/>
              <a:buAutoNum type="arabicPlain" startAt="4"/>
              <a:tabLst>
                <a:tab pos="19494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AP3270</a:t>
            </a:r>
            <a:r>
              <a:rPr dirty="0" sz="900" spc="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open,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‘Z’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convert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‘Zn’,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thereby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provide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40).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forma.</a:t>
            </a:r>
            <a:endParaRPr sz="900">
              <a:latin typeface="Tahoma"/>
              <a:cs typeface="Tahoma"/>
            </a:endParaRPr>
          </a:p>
          <a:p>
            <a:pPr marL="194310" marR="105410" indent="-182245">
              <a:lnSpc>
                <a:spcPts val="980"/>
              </a:lnSpc>
              <a:buFont typeface="Tahoma"/>
              <a:buAutoNum type="arabicPlain" startAt="4"/>
              <a:tabLst>
                <a:tab pos="19494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Consult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‘bookmark’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AP3270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36).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answer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work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final,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corrected,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calculated altitude (Hc).</a:t>
            </a:r>
            <a:endParaRPr sz="900">
              <a:latin typeface="Tahoma"/>
              <a:cs typeface="Tahoma"/>
            </a:endParaRPr>
          </a:p>
          <a:p>
            <a:pPr marL="194310" marR="37465" indent="-182245">
              <a:lnSpc>
                <a:spcPts val="980"/>
              </a:lnSpc>
              <a:spcBef>
                <a:spcPts val="5"/>
              </a:spcBef>
              <a:buFont typeface="Tahoma"/>
              <a:buAutoNum type="arabicPlain" startAt="4"/>
              <a:tabLst>
                <a:tab pos="194945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forma. Enter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(if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any)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dip,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(see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12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13)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apparent altitude.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Extract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‘bookmark’ 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Nautical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Almanac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(the left-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table),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true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(Ho).</a:t>
            </a:r>
            <a:endParaRPr sz="900">
              <a:latin typeface="Tahoma"/>
              <a:cs typeface="Tahoma"/>
            </a:endParaRPr>
          </a:p>
          <a:p>
            <a:pPr marL="194310" marR="24130" indent="-182245">
              <a:lnSpc>
                <a:spcPts val="980"/>
              </a:lnSpc>
              <a:buFont typeface="Tahoma"/>
              <a:buAutoNum type="arabicPlain" startAt="4"/>
              <a:tabLst>
                <a:tab pos="194945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Hc;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difference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intercept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26).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Label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towards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or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away,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Chapter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5).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07299" y="6762281"/>
            <a:ext cx="2442845" cy="1321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5" b="1">
                <a:solidFill>
                  <a:srgbClr val="007DC5"/>
                </a:solidFill>
                <a:latin typeface="Tahoma"/>
                <a:cs typeface="Tahoma"/>
              </a:rPr>
              <a:t>USING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 SIGHT</a:t>
            </a:r>
            <a:endParaRPr sz="1200">
              <a:latin typeface="Tahoma"/>
              <a:cs typeface="Tahoma"/>
            </a:endParaRPr>
          </a:p>
          <a:p>
            <a:pPr marL="12700" marR="5715">
              <a:lnSpc>
                <a:spcPts val="980"/>
              </a:lnSpc>
              <a:spcBef>
                <a:spcPts val="93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forenoon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about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0930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local time 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 run it 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your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transferring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along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appropriate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number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miles,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will 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transferred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cuts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38).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taking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another observation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afternoon,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between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1400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335285" y="821550"/>
            <a:ext cx="2473960" cy="60128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2667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1500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running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back.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sort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cocked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produce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evaluate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result.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conditions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could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expect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achieve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area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probable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position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miles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across.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much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remember,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running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fix.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Sorting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spc="-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1000" spc="-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1000" spc="-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spc="-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bad</a:t>
            </a:r>
            <a:endParaRPr sz="1000">
              <a:latin typeface="Tahoma"/>
              <a:cs typeface="Tahoma"/>
            </a:endParaRPr>
          </a:p>
          <a:p>
            <a:pPr marL="12700" marR="55244">
              <a:lnSpc>
                <a:spcPts val="980"/>
              </a:lnSpc>
              <a:spcBef>
                <a:spcPts val="5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experienced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easier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assess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quality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particular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doubt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standard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important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conditions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time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available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permit,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series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observations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(five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seven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customary)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graph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results,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against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altitude.</a:t>
            </a:r>
            <a:endParaRPr sz="900">
              <a:latin typeface="Tahoma"/>
              <a:cs typeface="Tahoma"/>
            </a:endParaRPr>
          </a:p>
          <a:p>
            <a:pPr marL="12700" marR="1524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produce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reasonably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straight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duffers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thrown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average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those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remain.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value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your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workings.</a:t>
            </a:r>
            <a:endParaRPr sz="900">
              <a:latin typeface="Tahoma"/>
              <a:cs typeface="Tahoma"/>
            </a:endParaRPr>
          </a:p>
          <a:p>
            <a:pPr marL="12700" marR="2413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let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remind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most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difficulties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errors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arise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carelessness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things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Keep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firm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grip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head.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step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sight will be 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winner.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Now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try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 it</a:t>
            </a:r>
            <a:endParaRPr sz="1000">
              <a:latin typeface="Tahoma"/>
              <a:cs typeface="Tahoma"/>
            </a:endParaRPr>
          </a:p>
          <a:p>
            <a:pPr marL="12700" marR="2667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1st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forenoon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09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23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watch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39°28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206.4.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eye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was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estimated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eight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feet,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watch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six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seconds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sextant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error.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49°12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5°10</a:t>
            </a:r>
            <a:r>
              <a:rPr dirty="0" sz="900" spc="-2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reads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218.9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latitude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49°15.5.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steering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085°T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cancelled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itself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Plot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15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PL.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  <a:spcBef>
                <a:spcPts val="65"/>
              </a:spcBef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finished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plot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43.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now;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own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efforts.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best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way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learn,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subject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navigation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probably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way.</a:t>
            </a:r>
            <a:endParaRPr sz="900">
              <a:latin typeface="Tahoma"/>
              <a:cs typeface="Tahoma"/>
            </a:endParaRPr>
          </a:p>
          <a:p>
            <a:pPr marL="12700" marR="6350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chapter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important.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many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ways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basis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subsequent chapters,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understand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thoroughly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standing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further.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42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344779" y="861186"/>
            <a:ext cx="5034915" cy="6404610"/>
            <a:chOff x="344779" y="861186"/>
            <a:chExt cx="5034915" cy="6404610"/>
          </a:xfrm>
        </p:grpSpPr>
        <p:sp>
          <p:nvSpPr>
            <p:cNvPr id="6" name="object 6" descr=""/>
            <p:cNvSpPr/>
            <p:nvPr/>
          </p:nvSpPr>
          <p:spPr>
            <a:xfrm>
              <a:off x="351129" y="867536"/>
              <a:ext cx="5022215" cy="6391910"/>
            </a:xfrm>
            <a:custGeom>
              <a:avLst/>
              <a:gdLst/>
              <a:ahLst/>
              <a:cxnLst/>
              <a:rect l="l" t="t" r="r" b="b"/>
              <a:pathLst>
                <a:path w="5022215" h="6391909">
                  <a:moveTo>
                    <a:pt x="5021732" y="0"/>
                  </a:moveTo>
                  <a:lnTo>
                    <a:pt x="0" y="0"/>
                  </a:lnTo>
                  <a:lnTo>
                    <a:pt x="0" y="6391325"/>
                  </a:lnTo>
                  <a:lnTo>
                    <a:pt x="5021732" y="6391325"/>
                  </a:lnTo>
                  <a:lnTo>
                    <a:pt x="5021732" y="0"/>
                  </a:lnTo>
                  <a:close/>
                </a:path>
              </a:pathLst>
            </a:custGeom>
            <a:solidFill>
              <a:srgbClr val="DEE9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51129" y="867536"/>
              <a:ext cx="5022215" cy="6391910"/>
            </a:xfrm>
            <a:custGeom>
              <a:avLst/>
              <a:gdLst/>
              <a:ahLst/>
              <a:cxnLst/>
              <a:rect l="l" t="t" r="r" b="b"/>
              <a:pathLst>
                <a:path w="5022215" h="6391909">
                  <a:moveTo>
                    <a:pt x="0" y="0"/>
                  </a:moveTo>
                  <a:lnTo>
                    <a:pt x="5021732" y="0"/>
                  </a:lnTo>
                  <a:lnTo>
                    <a:pt x="5021732" y="6391325"/>
                  </a:lnTo>
                  <a:lnTo>
                    <a:pt x="0" y="639132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13676" y="3160331"/>
              <a:ext cx="4293870" cy="1407795"/>
            </a:xfrm>
            <a:custGeom>
              <a:avLst/>
              <a:gdLst/>
              <a:ahLst/>
              <a:cxnLst/>
              <a:rect l="l" t="t" r="r" b="b"/>
              <a:pathLst>
                <a:path w="4293870" h="1407795">
                  <a:moveTo>
                    <a:pt x="3532746" y="0"/>
                  </a:moveTo>
                  <a:lnTo>
                    <a:pt x="4293616" y="0"/>
                  </a:lnTo>
                </a:path>
                <a:path w="4293870" h="1407795">
                  <a:moveTo>
                    <a:pt x="0" y="1209535"/>
                  </a:moveTo>
                  <a:lnTo>
                    <a:pt x="1069022" y="1209535"/>
                  </a:lnTo>
                </a:path>
                <a:path w="4293870" h="1407795">
                  <a:moveTo>
                    <a:pt x="0" y="1407388"/>
                  </a:moveTo>
                  <a:lnTo>
                    <a:pt x="1069022" y="1407388"/>
                  </a:lnTo>
                </a:path>
                <a:path w="4293870" h="1407795">
                  <a:moveTo>
                    <a:pt x="426846" y="829868"/>
                  </a:moveTo>
                  <a:lnTo>
                    <a:pt x="426846" y="1407388"/>
                  </a:lnTo>
                </a:path>
                <a:path w="4293870" h="1407795">
                  <a:moveTo>
                    <a:pt x="2531414" y="829868"/>
                  </a:moveTo>
                  <a:lnTo>
                    <a:pt x="2531414" y="1407388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691620" y="1091564"/>
            <a:ext cx="3482975" cy="66040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875665">
              <a:lnSpc>
                <a:spcPct val="100000"/>
              </a:lnSpc>
              <a:spcBef>
                <a:spcPts val="135"/>
              </a:spcBef>
            </a:pPr>
            <a:r>
              <a:rPr dirty="0" sz="1400" b="1">
                <a:solidFill>
                  <a:srgbClr val="231F20"/>
                </a:solidFill>
                <a:latin typeface="Arial"/>
                <a:cs typeface="Arial"/>
              </a:rPr>
              <a:t>PRO</a:t>
            </a:r>
            <a:r>
              <a:rPr dirty="0" sz="1400" spc="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231F20"/>
                </a:solidFill>
                <a:latin typeface="Arial"/>
                <a:cs typeface="Arial"/>
              </a:rPr>
              <a:t>FORMA</a:t>
            </a:r>
            <a:r>
              <a:rPr dirty="0" sz="1400" spc="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1400" spc="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231F20"/>
                </a:solidFill>
                <a:latin typeface="Arial"/>
                <a:cs typeface="Arial"/>
              </a:rPr>
              <a:t>SUN</a:t>
            </a:r>
            <a:r>
              <a:rPr dirty="0" sz="1400" spc="7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231F20"/>
                </a:solidFill>
                <a:latin typeface="Arial"/>
                <a:cs typeface="Arial"/>
              </a:rPr>
              <a:t>SIGHT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764664" algn="l"/>
              </a:tabLst>
            </a:pPr>
            <a:r>
              <a:rPr dirty="0" u="sng" sz="1150" spc="-2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Date</a:t>
            </a:r>
            <a:r>
              <a:rPr dirty="0" u="sng" sz="115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	</a:t>
            </a:r>
            <a:endParaRPr sz="1150">
              <a:latin typeface="Arial"/>
              <a:cs typeface="Arial"/>
            </a:endParaRPr>
          </a:p>
        </p:txBody>
      </p:sp>
      <p:graphicFrame>
        <p:nvGraphicFramePr>
          <p:cNvPr id="10" name="object 10" descr=""/>
          <p:cNvGraphicFramePr>
            <a:graphicFrameLocks noGrp="1"/>
          </p:cNvGraphicFramePr>
          <p:nvPr/>
        </p:nvGraphicFramePr>
        <p:xfrm>
          <a:off x="3365703" y="1544231"/>
          <a:ext cx="1644650" cy="5848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1525"/>
                <a:gridCol w="873760"/>
              </a:tblGrid>
              <a:tr h="381635">
                <a:tc>
                  <a:txBody>
                    <a:bodyPr/>
                    <a:lstStyle/>
                    <a:p>
                      <a:pPr>
                        <a:lnSpc>
                          <a:spcPts val="1330"/>
                        </a:lnSpc>
                      </a:pPr>
                      <a:r>
                        <a:rPr dirty="0" sz="11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Watch</a:t>
                      </a:r>
                      <a:r>
                        <a:rPr dirty="0" sz="1150" spc="-7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time</a:t>
                      </a:r>
                      <a:endParaRPr sz="11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1330"/>
                        </a:lnSpc>
                        <a:spcBef>
                          <a:spcPts val="250"/>
                        </a:spcBef>
                      </a:pPr>
                      <a:r>
                        <a:rPr dirty="0" sz="11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Correction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231F20"/>
                      </a:solidFill>
                      <a:prstDash val="solid"/>
                    </a:lnR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ts val="1305"/>
                        </a:lnSpc>
                        <a:spcBef>
                          <a:spcPts val="200"/>
                        </a:spcBef>
                      </a:pPr>
                      <a:r>
                        <a:rPr dirty="0" sz="11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GMT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2540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</a:tbl>
          </a:graphicData>
        </a:graphic>
      </p:graphicFrame>
      <p:sp>
        <p:nvSpPr>
          <p:cNvPr id="11" name="object 11" descr=""/>
          <p:cNvSpPr txBox="1"/>
          <p:nvPr/>
        </p:nvSpPr>
        <p:spPr>
          <a:xfrm>
            <a:off x="3356179" y="2944682"/>
            <a:ext cx="878205" cy="200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>
                <a:solidFill>
                  <a:srgbClr val="231F20"/>
                </a:solidFill>
                <a:latin typeface="Arial"/>
                <a:cs typeface="Arial"/>
              </a:rPr>
              <a:t>Assumed</a:t>
            </a:r>
            <a:r>
              <a:rPr dirty="0" sz="11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50" spc="-25">
                <a:solidFill>
                  <a:srgbClr val="231F20"/>
                </a:solidFill>
                <a:latin typeface="Arial"/>
                <a:cs typeface="Arial"/>
              </a:rPr>
              <a:t>Lat</a:t>
            </a:r>
            <a:endParaRPr sz="1150">
              <a:latin typeface="Arial"/>
              <a:cs typeface="Arial"/>
            </a:endParaRPr>
          </a:p>
        </p:txBody>
      </p:sp>
      <p:graphicFrame>
        <p:nvGraphicFramePr>
          <p:cNvPr id="12" name="object 12" descr=""/>
          <p:cNvGraphicFramePr>
            <a:graphicFrameLocks noGrp="1"/>
          </p:cNvGraphicFramePr>
          <p:nvPr/>
        </p:nvGraphicFramePr>
        <p:xfrm>
          <a:off x="725639" y="2354122"/>
          <a:ext cx="2522855" cy="1012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2900"/>
                <a:gridCol w="909319"/>
              </a:tblGrid>
              <a:tr h="4076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dirty="0" sz="11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GHA </a:t>
                      </a:r>
                      <a:r>
                        <a:rPr dirty="0" sz="11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(hrs)</a:t>
                      </a:r>
                      <a:endParaRPr sz="11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dirty="0" sz="11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+Correction</a:t>
                      </a:r>
                      <a:r>
                        <a:rPr dirty="0" sz="1150" spc="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(mins/secs)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R w="6350">
                      <a:solidFill>
                        <a:srgbClr val="231F20"/>
                      </a:solidFill>
                      <a:prstDash val="solid"/>
                    </a:lnR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ts val="1345"/>
                        </a:lnSpc>
                      </a:pPr>
                      <a:r>
                        <a:rPr dirty="0" sz="11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GHA</a:t>
                      </a:r>
                      <a:endParaRPr sz="11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11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Assumed</a:t>
                      </a:r>
                      <a:r>
                        <a:rPr dirty="0" sz="1150" spc="-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Long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210185">
                <a:tc>
                  <a:txBody>
                    <a:bodyPr/>
                    <a:lstStyle/>
                    <a:p>
                      <a:pPr>
                        <a:lnSpc>
                          <a:spcPts val="1355"/>
                        </a:lnSpc>
                      </a:pPr>
                      <a:r>
                        <a:rPr dirty="0" sz="11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LHA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</a:tbl>
          </a:graphicData>
        </a:graphic>
      </p:graphicFrame>
      <p:sp>
        <p:nvSpPr>
          <p:cNvPr id="13" name="object 13" descr=""/>
          <p:cNvSpPr txBox="1"/>
          <p:nvPr/>
        </p:nvSpPr>
        <p:spPr>
          <a:xfrm>
            <a:off x="708270" y="3964412"/>
            <a:ext cx="204470" cy="59944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dirty="0" sz="1150" spc="-25">
                <a:solidFill>
                  <a:srgbClr val="231F20"/>
                </a:solidFill>
                <a:latin typeface="Arial"/>
                <a:cs typeface="Arial"/>
              </a:rPr>
              <a:t>Hc </a:t>
            </a:r>
            <a:r>
              <a:rPr dirty="0" sz="1150" spc="-50">
                <a:solidFill>
                  <a:srgbClr val="231F20"/>
                </a:solidFill>
                <a:latin typeface="Arial"/>
                <a:cs typeface="Arial"/>
              </a:rPr>
              <a:t>d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1150" spc="-25">
                <a:solidFill>
                  <a:srgbClr val="231F20"/>
                </a:solidFill>
                <a:latin typeface="Arial"/>
                <a:cs typeface="Arial"/>
              </a:rPr>
              <a:t>Hc</a:t>
            </a:r>
            <a:endParaRPr sz="1150">
              <a:latin typeface="Arial"/>
              <a:cs typeface="Arial"/>
            </a:endParaRPr>
          </a:p>
        </p:txBody>
      </p:sp>
      <p:graphicFrame>
        <p:nvGraphicFramePr>
          <p:cNvPr id="14" name="object 14" descr=""/>
          <p:cNvGraphicFramePr>
            <a:graphicFrameLocks noGrp="1"/>
          </p:cNvGraphicFramePr>
          <p:nvPr/>
        </p:nvGraphicFramePr>
        <p:xfrm>
          <a:off x="2082482" y="5117693"/>
          <a:ext cx="1878330" cy="1643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9025"/>
                <a:gridCol w="789305"/>
              </a:tblGrid>
              <a:tr h="64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11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Hs</a:t>
                      </a:r>
                      <a:endParaRPr sz="1150">
                        <a:latin typeface="Arial"/>
                        <a:cs typeface="Arial"/>
                      </a:endParaRPr>
                    </a:p>
                    <a:p>
                      <a:pPr marR="368300">
                        <a:lnSpc>
                          <a:spcPct val="104200"/>
                        </a:lnSpc>
                      </a:pPr>
                      <a:r>
                        <a:rPr dirty="0" sz="11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Index</a:t>
                      </a:r>
                      <a:r>
                        <a:rPr dirty="0" sz="1150" spc="-6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Error </a:t>
                      </a:r>
                      <a:r>
                        <a:rPr dirty="0" sz="11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Dip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66675">
                    <a:lnR w="6350">
                      <a:solidFill>
                        <a:srgbClr val="231F20"/>
                      </a:solidFill>
                      <a:prstDash val="solid"/>
                    </a:lnR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391795">
                <a:tc>
                  <a:txBody>
                    <a:bodyPr/>
                    <a:lstStyle/>
                    <a:p>
                      <a:pPr marR="57785">
                        <a:lnSpc>
                          <a:spcPts val="1440"/>
                        </a:lnSpc>
                        <a:spcBef>
                          <a:spcPts val="30"/>
                        </a:spcBef>
                      </a:pPr>
                      <a:r>
                        <a:rPr dirty="0" sz="11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Apparent</a:t>
                      </a:r>
                      <a:r>
                        <a:rPr dirty="0" sz="1150" spc="-5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Alt </a:t>
                      </a:r>
                      <a:r>
                        <a:rPr dirty="0" sz="11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Main</a:t>
                      </a:r>
                      <a:r>
                        <a:rPr dirty="0" sz="11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Correction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381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R="896619">
                        <a:lnSpc>
                          <a:spcPct val="104200"/>
                        </a:lnSpc>
                        <a:spcBef>
                          <a:spcPts val="50"/>
                        </a:spcBef>
                      </a:pPr>
                      <a:r>
                        <a:rPr dirty="0" sz="11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Ho Hc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1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Intercept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9525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54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1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9525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</a:tbl>
          </a:graphicData>
        </a:graphic>
      </p:graphicFrame>
      <p:sp>
        <p:nvSpPr>
          <p:cNvPr id="15" name="object 15" descr=""/>
          <p:cNvSpPr txBox="1"/>
          <p:nvPr/>
        </p:nvSpPr>
        <p:spPr>
          <a:xfrm>
            <a:off x="3908253" y="6559159"/>
            <a:ext cx="1112520" cy="200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 spc="-30">
                <a:solidFill>
                  <a:srgbClr val="231F20"/>
                </a:solidFill>
                <a:latin typeface="Arial"/>
                <a:cs typeface="Arial"/>
              </a:rPr>
              <a:t>OWARDS/AWAY</a:t>
            </a:r>
            <a:endParaRPr sz="1150">
              <a:latin typeface="Arial"/>
              <a:cs typeface="Arial"/>
            </a:endParaRPr>
          </a:p>
        </p:txBody>
      </p:sp>
      <p:graphicFrame>
        <p:nvGraphicFramePr>
          <p:cNvPr id="16" name="object 16" descr=""/>
          <p:cNvGraphicFramePr>
            <a:graphicFrameLocks noGrp="1"/>
          </p:cNvGraphicFramePr>
          <p:nvPr/>
        </p:nvGraphicFramePr>
        <p:xfrm>
          <a:off x="2026183" y="3987025"/>
          <a:ext cx="1069340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6740"/>
                <a:gridCol w="482600"/>
              </a:tblGrid>
              <a:tr h="379095">
                <a:tc>
                  <a:txBody>
                    <a:bodyPr/>
                    <a:lstStyle/>
                    <a:p>
                      <a:pPr marL="6985">
                        <a:lnSpc>
                          <a:spcPts val="1275"/>
                        </a:lnSpc>
                      </a:pPr>
                      <a:r>
                        <a:rPr dirty="0" sz="11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z</a:t>
                      </a:r>
                      <a:endParaRPr sz="1150">
                        <a:latin typeface="Arial"/>
                        <a:cs typeface="Arial"/>
                      </a:endParaRPr>
                    </a:p>
                    <a:p>
                      <a:pPr marL="698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dirty="0" sz="11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180/360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231F20"/>
                      </a:solidFill>
                      <a:prstDash val="solid"/>
                    </a:lnR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1974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15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Zn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object 17" descr=""/>
          <p:cNvGraphicFramePr>
            <a:graphicFrameLocks noGrp="1"/>
          </p:cNvGraphicFramePr>
          <p:nvPr/>
        </p:nvGraphicFramePr>
        <p:xfrm>
          <a:off x="3366071" y="3987025"/>
          <a:ext cx="1632585" cy="57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9345"/>
                <a:gridCol w="522605"/>
              </a:tblGrid>
              <a:tr h="172720">
                <a:tc>
                  <a:txBody>
                    <a:bodyPr/>
                    <a:lstStyle/>
                    <a:p>
                      <a:pPr marL="6985">
                        <a:lnSpc>
                          <a:spcPts val="1260"/>
                        </a:lnSpc>
                      </a:pPr>
                      <a:r>
                        <a:rPr dirty="0" sz="11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Declination</a:t>
                      </a:r>
                      <a:r>
                        <a:rPr dirty="0" sz="1150" spc="-6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(hrs)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231F20"/>
                      </a:solidFill>
                      <a:prstDash val="solid"/>
                    </a:lnR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6985">
                        <a:lnSpc>
                          <a:spcPts val="1350"/>
                        </a:lnSpc>
                      </a:pPr>
                      <a:r>
                        <a:rPr dirty="0" sz="115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dirty="0" sz="11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difference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19748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115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Declination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5080"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</a:tbl>
          </a:graphicData>
        </a:graphic>
      </p:graphicFrame>
      <p:sp>
        <p:nvSpPr>
          <p:cNvPr id="18" name="object 18" descr=""/>
          <p:cNvSpPr txBox="1"/>
          <p:nvPr/>
        </p:nvSpPr>
        <p:spPr>
          <a:xfrm>
            <a:off x="332082" y="7268997"/>
            <a:ext cx="290068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Visit</a:t>
            </a:r>
            <a:r>
              <a:rPr dirty="0" sz="7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Tahoma"/>
                <a:cs typeface="Tahoma"/>
                <a:hlinkClick r:id="rId2"/>
              </a:rPr>
              <a:t>www.wileynautical.com/celestial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  <a:hlinkClick r:id="rId2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download</a:t>
            </a:r>
            <a:r>
              <a:rPr dirty="0" sz="7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blank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calculation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Tahoma"/>
                <a:cs typeface="Tahoma"/>
              </a:rPr>
              <a:t>forms.</a:t>
            </a:r>
            <a:endParaRPr sz="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8229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0">
                <a:solidFill>
                  <a:srgbClr val="007DC5"/>
                </a:solidFill>
                <a:latin typeface="Tahoma"/>
                <a:cs typeface="Tahoma"/>
              </a:rPr>
              <a:t>SUN</a:t>
            </a:r>
            <a:r>
              <a:rPr dirty="0" sz="1000" spc="229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SIGHTS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43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32281" y="861186"/>
            <a:ext cx="5051425" cy="4200525"/>
            <a:chOff x="732281" y="861186"/>
            <a:chExt cx="5051425" cy="4200525"/>
          </a:xfrm>
        </p:grpSpPr>
        <p:sp>
          <p:nvSpPr>
            <p:cNvPr id="6" name="object 6" descr=""/>
            <p:cNvSpPr/>
            <p:nvPr/>
          </p:nvSpPr>
          <p:spPr>
            <a:xfrm>
              <a:off x="738631" y="867536"/>
              <a:ext cx="5038725" cy="4187825"/>
            </a:xfrm>
            <a:custGeom>
              <a:avLst/>
              <a:gdLst/>
              <a:ahLst/>
              <a:cxnLst/>
              <a:rect l="l" t="t" r="r" b="b"/>
              <a:pathLst>
                <a:path w="5038725" h="4187825">
                  <a:moveTo>
                    <a:pt x="5038725" y="0"/>
                  </a:moveTo>
                  <a:lnTo>
                    <a:pt x="0" y="0"/>
                  </a:lnTo>
                  <a:lnTo>
                    <a:pt x="0" y="4187786"/>
                  </a:lnTo>
                  <a:lnTo>
                    <a:pt x="5038725" y="4187786"/>
                  </a:lnTo>
                  <a:lnTo>
                    <a:pt x="5038725" y="0"/>
                  </a:lnTo>
                  <a:close/>
                </a:path>
              </a:pathLst>
            </a:custGeom>
            <a:solidFill>
              <a:srgbClr val="DEE9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38631" y="867536"/>
              <a:ext cx="5038725" cy="4187825"/>
            </a:xfrm>
            <a:custGeom>
              <a:avLst/>
              <a:gdLst/>
              <a:ahLst/>
              <a:cxnLst/>
              <a:rect l="l" t="t" r="r" b="b"/>
              <a:pathLst>
                <a:path w="5038725" h="4187825">
                  <a:moveTo>
                    <a:pt x="0" y="0"/>
                  </a:moveTo>
                  <a:lnTo>
                    <a:pt x="5038725" y="0"/>
                  </a:lnTo>
                  <a:lnTo>
                    <a:pt x="5038725" y="4187786"/>
                  </a:lnTo>
                  <a:lnTo>
                    <a:pt x="0" y="418778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2356109" y="967720"/>
            <a:ext cx="18167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PRO</a:t>
            </a:r>
            <a:r>
              <a:rPr dirty="0" sz="100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FORMA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10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SUN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 SIGHT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773215" y="1276704"/>
            <a:ext cx="222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Date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616591" y="1258928"/>
            <a:ext cx="516890" cy="457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181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Watch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Correction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GMT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773215" y="1837497"/>
            <a:ext cx="1113155" cy="7131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GHA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(hrs)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dirty="0" sz="8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Correction</a:t>
            </a:r>
            <a:r>
              <a:rPr dirty="0" sz="8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(mins/secs)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34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Assumed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Long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LHA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773215" y="2964975"/>
            <a:ext cx="137160" cy="42481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R="5080">
              <a:lnSpc>
                <a:spcPct val="104099"/>
              </a:lnSpc>
              <a:spcBef>
                <a:spcPts val="6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Hc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d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Hc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702420" y="3803575"/>
            <a:ext cx="726440" cy="11106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Hs</a:t>
            </a:r>
            <a:endParaRPr sz="800">
              <a:latin typeface="Arial"/>
              <a:cs typeface="Arial"/>
            </a:endParaRPr>
          </a:p>
          <a:p>
            <a:pPr marR="220979">
              <a:lnSpc>
                <a:spcPct val="104099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Index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Error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Dip</a:t>
            </a:r>
            <a:endParaRPr sz="800">
              <a:latin typeface="Arial"/>
              <a:cs typeface="Arial"/>
            </a:endParaRPr>
          </a:p>
          <a:p>
            <a:pPr marR="5080">
              <a:lnSpc>
                <a:spcPct val="104099"/>
              </a:lnSpc>
              <a:spcBef>
                <a:spcPts val="19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Apparent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Alt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Main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Correction</a:t>
            </a:r>
            <a:endParaRPr sz="800">
              <a:latin typeface="Arial"/>
              <a:cs typeface="Arial"/>
            </a:endParaRPr>
          </a:p>
          <a:p>
            <a:pPr marR="588010">
              <a:lnSpc>
                <a:spcPct val="104099"/>
              </a:lnSpc>
              <a:spcBef>
                <a:spcPts val="2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Ho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Hc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Intercept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924768" y="4766401"/>
            <a:ext cx="8267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TOWARDS/AWAY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616558" y="2250747"/>
            <a:ext cx="6057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Assumed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Lat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3622331" y="2402522"/>
            <a:ext cx="1103630" cy="0"/>
          </a:xfrm>
          <a:custGeom>
            <a:avLst/>
            <a:gdLst/>
            <a:ahLst/>
            <a:cxnLst/>
            <a:rect l="l" t="t" r="r" b="b"/>
            <a:pathLst>
              <a:path w="1103629" h="0">
                <a:moveTo>
                  <a:pt x="0" y="0"/>
                </a:moveTo>
                <a:lnTo>
                  <a:pt x="1103312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2686029" y="2964944"/>
            <a:ext cx="375920" cy="42481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R="5080">
              <a:lnSpc>
                <a:spcPct val="104099"/>
              </a:lnSpc>
              <a:spcBef>
                <a:spcPts val="60"/>
              </a:spcBef>
            </a:pP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z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180/360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Zn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3617892" y="2964944"/>
            <a:ext cx="750570" cy="42481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R="5080">
              <a:lnSpc>
                <a:spcPct val="104099"/>
              </a:lnSpc>
              <a:spcBef>
                <a:spcPts val="6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Declination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(hrs)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difference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Declination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1768132" y="1278394"/>
            <a:ext cx="3143885" cy="3638550"/>
            <a:chOff x="1768132" y="1278394"/>
            <a:chExt cx="3143885" cy="3638550"/>
          </a:xfrm>
        </p:grpSpPr>
        <p:sp>
          <p:nvSpPr>
            <p:cNvPr id="20" name="object 20" descr=""/>
            <p:cNvSpPr/>
            <p:nvPr/>
          </p:nvSpPr>
          <p:spPr>
            <a:xfrm>
              <a:off x="3528669" y="298682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w="0" h="401954">
                  <a:moveTo>
                    <a:pt x="0" y="0"/>
                  </a:moveTo>
                  <a:lnTo>
                    <a:pt x="0" y="401637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22332" y="1294765"/>
              <a:ext cx="1169822" cy="40883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4931" y="2246096"/>
              <a:ext cx="99161" cy="106654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4480687" y="2255583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16840" y="0"/>
                  </a:moveTo>
                  <a:lnTo>
                    <a:pt x="12242" y="0"/>
                  </a:lnTo>
                  <a:lnTo>
                    <a:pt x="11214" y="50"/>
                  </a:lnTo>
                  <a:lnTo>
                    <a:pt x="0" y="16002"/>
                  </a:lnTo>
                  <a:lnTo>
                    <a:pt x="965" y="18211"/>
                  </a:lnTo>
                  <a:lnTo>
                    <a:pt x="4749" y="21107"/>
                  </a:lnTo>
                  <a:lnTo>
                    <a:pt x="7569" y="21831"/>
                  </a:lnTo>
                  <a:lnTo>
                    <a:pt x="14236" y="21831"/>
                  </a:lnTo>
                  <a:lnTo>
                    <a:pt x="17081" y="20802"/>
                  </a:lnTo>
                  <a:lnTo>
                    <a:pt x="22461" y="16865"/>
                  </a:lnTo>
                  <a:lnTo>
                    <a:pt x="8255" y="16865"/>
                  </a:lnTo>
                  <a:lnTo>
                    <a:pt x="7594" y="16573"/>
                  </a:lnTo>
                  <a:lnTo>
                    <a:pt x="6680" y="15367"/>
                  </a:lnTo>
                  <a:lnTo>
                    <a:pt x="6480" y="14566"/>
                  </a:lnTo>
                  <a:lnTo>
                    <a:pt x="6540" y="12065"/>
                  </a:lnTo>
                  <a:lnTo>
                    <a:pt x="10795" y="5334"/>
                  </a:lnTo>
                  <a:lnTo>
                    <a:pt x="23213" y="5334"/>
                  </a:lnTo>
                  <a:lnTo>
                    <a:pt x="23164" y="5168"/>
                  </a:lnTo>
                  <a:lnTo>
                    <a:pt x="19558" y="1028"/>
                  </a:lnTo>
                  <a:lnTo>
                    <a:pt x="16840" y="0"/>
                  </a:lnTo>
                  <a:close/>
                </a:path>
                <a:path w="24129" h="22225">
                  <a:moveTo>
                    <a:pt x="23213" y="5334"/>
                  </a:moveTo>
                  <a:lnTo>
                    <a:pt x="13690" y="5334"/>
                  </a:lnTo>
                  <a:lnTo>
                    <a:pt x="14820" y="5575"/>
                  </a:lnTo>
                  <a:lnTo>
                    <a:pt x="16319" y="6578"/>
                  </a:lnTo>
                  <a:lnTo>
                    <a:pt x="16687" y="7302"/>
                  </a:lnTo>
                  <a:lnTo>
                    <a:pt x="16585" y="10693"/>
                  </a:lnTo>
                  <a:lnTo>
                    <a:pt x="15887" y="12420"/>
                  </a:lnTo>
                  <a:lnTo>
                    <a:pt x="12700" y="15976"/>
                  </a:lnTo>
                  <a:lnTo>
                    <a:pt x="10985" y="16865"/>
                  </a:lnTo>
                  <a:lnTo>
                    <a:pt x="22461" y="16865"/>
                  </a:lnTo>
                  <a:lnTo>
                    <a:pt x="22669" y="16713"/>
                  </a:lnTo>
                  <a:lnTo>
                    <a:pt x="24066" y="14566"/>
                  </a:lnTo>
                  <a:lnTo>
                    <a:pt x="24066" y="8242"/>
                  </a:lnTo>
                  <a:lnTo>
                    <a:pt x="23213" y="5334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2657" y="2246528"/>
              <a:ext cx="64642" cy="94272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8132" y="1858924"/>
              <a:ext cx="1731721" cy="691235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8132" y="1278394"/>
              <a:ext cx="1211262" cy="469493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68132" y="2971660"/>
              <a:ext cx="755484" cy="419976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12807" y="2972651"/>
              <a:ext cx="1299044" cy="418985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80944" y="2973882"/>
              <a:ext cx="743470" cy="417753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04223" y="3769994"/>
              <a:ext cx="1305979" cy="1146708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4464647" y="4826685"/>
              <a:ext cx="314325" cy="48260"/>
            </a:xfrm>
            <a:custGeom>
              <a:avLst/>
              <a:gdLst/>
              <a:ahLst/>
              <a:cxnLst/>
              <a:rect l="l" t="t" r="r" b="b"/>
              <a:pathLst>
                <a:path w="314325" h="48260">
                  <a:moveTo>
                    <a:pt x="4038" y="0"/>
                  </a:moveTo>
                  <a:lnTo>
                    <a:pt x="1689" y="127"/>
                  </a:lnTo>
                  <a:lnTo>
                    <a:pt x="0" y="952"/>
                  </a:lnTo>
                  <a:lnTo>
                    <a:pt x="0" y="2146"/>
                  </a:lnTo>
                  <a:lnTo>
                    <a:pt x="431" y="3009"/>
                  </a:lnTo>
                  <a:lnTo>
                    <a:pt x="2197" y="4927"/>
                  </a:lnTo>
                  <a:lnTo>
                    <a:pt x="5257" y="7010"/>
                  </a:lnTo>
                  <a:lnTo>
                    <a:pt x="7581" y="10388"/>
                  </a:lnTo>
                  <a:lnTo>
                    <a:pt x="10795" y="11036"/>
                  </a:lnTo>
                  <a:lnTo>
                    <a:pt x="79552" y="18034"/>
                  </a:lnTo>
                  <a:lnTo>
                    <a:pt x="116408" y="23342"/>
                  </a:lnTo>
                  <a:lnTo>
                    <a:pt x="228752" y="40500"/>
                  </a:lnTo>
                  <a:lnTo>
                    <a:pt x="274294" y="46697"/>
                  </a:lnTo>
                  <a:lnTo>
                    <a:pt x="289991" y="48018"/>
                  </a:lnTo>
                  <a:lnTo>
                    <a:pt x="293204" y="48183"/>
                  </a:lnTo>
                  <a:lnTo>
                    <a:pt x="290766" y="48183"/>
                  </a:lnTo>
                  <a:lnTo>
                    <a:pt x="312559" y="47498"/>
                  </a:lnTo>
                  <a:lnTo>
                    <a:pt x="313639" y="47294"/>
                  </a:lnTo>
                  <a:lnTo>
                    <a:pt x="313969" y="44615"/>
                  </a:lnTo>
                  <a:lnTo>
                    <a:pt x="312597" y="43192"/>
                  </a:lnTo>
                  <a:lnTo>
                    <a:pt x="307060" y="41275"/>
                  </a:lnTo>
                  <a:lnTo>
                    <a:pt x="302780" y="40805"/>
                  </a:lnTo>
                  <a:lnTo>
                    <a:pt x="296976" y="40805"/>
                  </a:lnTo>
                  <a:lnTo>
                    <a:pt x="292087" y="40563"/>
                  </a:lnTo>
                  <a:lnTo>
                    <a:pt x="247180" y="35344"/>
                  </a:lnTo>
                  <a:lnTo>
                    <a:pt x="165392" y="21399"/>
                  </a:lnTo>
                  <a:lnTo>
                    <a:pt x="65595" y="5638"/>
                  </a:lnTo>
                  <a:lnTo>
                    <a:pt x="40881" y="2540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 txBox="1"/>
          <p:nvPr/>
        </p:nvSpPr>
        <p:spPr>
          <a:xfrm>
            <a:off x="719587" y="5043135"/>
            <a:ext cx="3495040" cy="298450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Use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blank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pro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forma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opposite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page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your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own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working.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Visit</a:t>
            </a:r>
            <a:r>
              <a:rPr dirty="0" sz="7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Tahoma"/>
                <a:cs typeface="Tahoma"/>
                <a:hlinkClick r:id="rId11"/>
              </a:rPr>
              <a:t>www.wileynautical.com/celestial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  <a:hlinkClick r:id="rId11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download</a:t>
            </a:r>
            <a:r>
              <a:rPr dirty="0" sz="7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blank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calculation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Tahoma"/>
                <a:cs typeface="Tahoma"/>
              </a:rPr>
              <a:t>forms.</a:t>
            </a:r>
            <a:endParaRPr sz="700">
              <a:latin typeface="Tahoma"/>
              <a:cs typeface="Tahoma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1603095" y="5568696"/>
            <a:ext cx="3310254" cy="2474595"/>
            <a:chOff x="1603095" y="5568696"/>
            <a:chExt cx="3310254" cy="2474595"/>
          </a:xfrm>
        </p:grpSpPr>
        <p:pic>
          <p:nvPicPr>
            <p:cNvPr id="34" name="object 3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09445" y="5575046"/>
              <a:ext cx="3297110" cy="2461552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1609445" y="5575046"/>
              <a:ext cx="3297554" cy="2461895"/>
            </a:xfrm>
            <a:custGeom>
              <a:avLst/>
              <a:gdLst/>
              <a:ahLst/>
              <a:cxnLst/>
              <a:rect l="l" t="t" r="r" b="b"/>
              <a:pathLst>
                <a:path w="3297554" h="2461895">
                  <a:moveTo>
                    <a:pt x="0" y="0"/>
                  </a:moveTo>
                  <a:lnTo>
                    <a:pt x="3297110" y="0"/>
                  </a:lnTo>
                  <a:lnTo>
                    <a:pt x="3297110" y="2461552"/>
                  </a:lnTo>
                  <a:lnTo>
                    <a:pt x="0" y="2461552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299" y="733325"/>
            <a:ext cx="232346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0845" algn="l"/>
              </a:tabLst>
            </a:pPr>
            <a:r>
              <a:rPr dirty="0" spc="-50"/>
              <a:t>7</a:t>
            </a:r>
            <a:r>
              <a:rPr dirty="0"/>
              <a:t>	</a:t>
            </a:r>
            <a:r>
              <a:rPr dirty="0" spc="-365"/>
              <a:t>The</a:t>
            </a:r>
            <a:r>
              <a:rPr dirty="0" spc="40"/>
              <a:t> </a:t>
            </a:r>
            <a:r>
              <a:rPr dirty="0" spc="-305"/>
              <a:t>Planets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11299" y="1815606"/>
            <a:ext cx="2473960" cy="62617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20955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various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planets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solar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system,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only Venus,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Mars,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Jupiter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Saturn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useful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navigator.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available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observation they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clearly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visible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morning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evening.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burn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brightly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once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likely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extremely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easy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identify.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method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reducing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observation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is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similar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used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Sun.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TWILIGHT</a:t>
            </a:r>
            <a:endParaRPr sz="1200">
              <a:latin typeface="Tahoma"/>
              <a:cs typeface="Tahoma"/>
            </a:endParaRPr>
          </a:p>
          <a:p>
            <a:pPr marL="12700" marR="38100">
              <a:lnSpc>
                <a:spcPts val="980"/>
              </a:lnSpc>
              <a:spcBef>
                <a:spcPts val="935"/>
              </a:spcBef>
            </a:pPr>
            <a:r>
              <a:rPr dirty="0" sz="900" spc="-8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measure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heavenly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body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generally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 and in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daytime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you can’t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twilight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12700" marR="1206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span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obvious.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evening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starts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appear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ends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discern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morning,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begins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firms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ends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brightest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disappears.</a:t>
            </a:r>
            <a:endParaRPr sz="900">
              <a:latin typeface="Tahoma"/>
              <a:cs typeface="Tahoma"/>
            </a:endParaRPr>
          </a:p>
          <a:p>
            <a:pPr marL="12700" marR="8890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period,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depending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season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generally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20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 (plus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minus)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 i="1">
                <a:solidFill>
                  <a:srgbClr val="231F20"/>
                </a:solidFill>
                <a:latin typeface="Trebuchet MS"/>
                <a:cs typeface="Trebuchet MS"/>
              </a:rPr>
              <a:t>civil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twilight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tabulated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various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daily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Nautical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Almanac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12700" marR="16637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pre-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computing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approximate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certainly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work out which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is which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(see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Chapter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9),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civil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rough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position.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  <a:spcBef>
                <a:spcPts val="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get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bogged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‘nautical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twilight’,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relevant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calculations.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civil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twilight 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(CT)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mental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interpolation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Meridian.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quick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arc-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to-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calculation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adjust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own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12700" marR="5969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3rd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approximately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civil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morning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22°N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55°W?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29.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Interpolating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20°N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30°N,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civil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22°N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0504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GMT.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towards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55°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939285" y="1816990"/>
            <a:ext cx="2466975" cy="626110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401955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55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</a:t>
            </a:r>
            <a:r>
              <a:rPr dirty="0" sz="900" spc="6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220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40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Therefore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civil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0844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position.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200" spc="-55" b="1">
                <a:solidFill>
                  <a:srgbClr val="007DC5"/>
                </a:solidFill>
                <a:latin typeface="Tahoma"/>
                <a:cs typeface="Tahoma"/>
              </a:rPr>
              <a:t>PLANET</a:t>
            </a:r>
            <a:r>
              <a:rPr dirty="0" sz="1200" spc="-2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45" b="1">
                <a:solidFill>
                  <a:srgbClr val="007DC5"/>
                </a:solidFill>
                <a:latin typeface="Tahoma"/>
                <a:cs typeface="Tahoma"/>
              </a:rPr>
              <a:t>IDENTIFICATION</a:t>
            </a:r>
            <a:endParaRPr sz="1200">
              <a:latin typeface="Tahoma"/>
              <a:cs typeface="Tahoma"/>
            </a:endParaRPr>
          </a:p>
          <a:p>
            <a:pPr marL="12700" marR="54610">
              <a:lnSpc>
                <a:spcPts val="980"/>
              </a:lnSpc>
              <a:spcBef>
                <a:spcPts val="93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description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movements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Nautical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Almanac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which tells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likely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data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sources,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such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  <a:hlinkClick r:id="rId2"/>
              </a:rPr>
              <a:t>www.stellarium.org.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  <a:hlinkClick r:id="rId2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you’ve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sorted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out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what’s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likely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usually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visually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obvious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brightness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unwillingness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twinkle.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 doubt,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most accurate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method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confirming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follows.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Extract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civil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then,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observation.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this,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consult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find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approximate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LHA, assumed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 concerned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rough)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reduction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altitude and an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azimuth. Don’t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bother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correct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declination.</a:t>
            </a:r>
            <a:endParaRPr sz="900">
              <a:latin typeface="Tahoma"/>
              <a:cs typeface="Tahoma"/>
            </a:endParaRPr>
          </a:p>
          <a:p>
            <a:pPr marL="12700" marR="47625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 twilight, sight along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azimuth 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look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something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calculated altitude.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bright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planet.</a:t>
            </a:r>
            <a:endParaRPr sz="900">
              <a:latin typeface="Tahoma"/>
              <a:cs typeface="Tahoma"/>
            </a:endParaRPr>
          </a:p>
          <a:p>
            <a:pPr marL="12700" marR="113664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truly recognised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probability,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voyage.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change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their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rapidly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so you don’t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day.</a:t>
            </a:r>
            <a:endParaRPr sz="900">
              <a:latin typeface="Tahoma"/>
              <a:cs typeface="Tahoma"/>
            </a:endParaRPr>
          </a:p>
          <a:p>
            <a:pPr marL="12700" marR="14604" indent="114300">
              <a:lnSpc>
                <a:spcPts val="980"/>
              </a:lnSpc>
              <a:spcBef>
                <a:spcPts val="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said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careful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pre-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computing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Venus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telescope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during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Bright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though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undoubtedly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had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luck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same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because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could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extremely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useful.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I’m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myself…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1200" spc="-65" b="1">
                <a:solidFill>
                  <a:srgbClr val="007DC5"/>
                </a:solidFill>
                <a:latin typeface="Tahoma"/>
                <a:cs typeface="Tahoma"/>
              </a:rPr>
              <a:t>SHOOTING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A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55" b="1">
                <a:solidFill>
                  <a:srgbClr val="007DC5"/>
                </a:solidFill>
                <a:latin typeface="Tahoma"/>
                <a:cs typeface="Tahoma"/>
              </a:rPr>
              <a:t>PLANET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5" b="1">
                <a:solidFill>
                  <a:srgbClr val="007DC5"/>
                </a:solidFill>
                <a:latin typeface="Tahoma"/>
                <a:cs typeface="Tahoma"/>
              </a:rPr>
              <a:t>OR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STAR</a:t>
            </a:r>
            <a:endParaRPr sz="1200">
              <a:latin typeface="Tahoma"/>
              <a:cs typeface="Tahoma"/>
            </a:endParaRPr>
          </a:p>
          <a:p>
            <a:pPr marL="12700" marR="5715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Having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identified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shooting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easier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always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doubt about when the Sun’s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lower limb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perfectly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8947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5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35">
                <a:solidFill>
                  <a:srgbClr val="007DC5"/>
                </a:solidFill>
                <a:latin typeface="Tahoma"/>
                <a:cs typeface="Tahoma"/>
              </a:rPr>
              <a:t>PLANETS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45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23315" y="861186"/>
            <a:ext cx="5073015" cy="3695065"/>
            <a:chOff x="723315" y="861186"/>
            <a:chExt cx="5073015" cy="369506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653" y="867536"/>
              <a:ext cx="5059997" cy="368218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729665" y="867536"/>
              <a:ext cx="5060315" cy="3682365"/>
            </a:xfrm>
            <a:custGeom>
              <a:avLst/>
              <a:gdLst/>
              <a:ahLst/>
              <a:cxnLst/>
              <a:rect l="l" t="t" r="r" b="b"/>
              <a:pathLst>
                <a:path w="5060315" h="3682365">
                  <a:moveTo>
                    <a:pt x="0" y="0"/>
                  </a:moveTo>
                  <a:lnTo>
                    <a:pt x="5059984" y="0"/>
                  </a:lnTo>
                  <a:lnTo>
                    <a:pt x="5059984" y="3682187"/>
                  </a:lnTo>
                  <a:lnTo>
                    <a:pt x="0" y="368218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07299" y="4553865"/>
            <a:ext cx="4998085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planets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are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so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much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brighter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than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stars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that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they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are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easy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identify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can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seen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when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sky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quite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bright.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This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Venus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rising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60" i="1">
                <a:solidFill>
                  <a:srgbClr val="231F20"/>
                </a:solidFill>
                <a:latin typeface="Trebuchet MS"/>
                <a:cs typeface="Trebuchet MS"/>
              </a:rPr>
              <a:t>(time-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lapse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photography).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07299" y="5052328"/>
            <a:ext cx="2392680" cy="5365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source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light.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either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 or 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isn’t. Pull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 down,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sextant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wrist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quick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pendulum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ensure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perpendicular,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 note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07299" y="5823243"/>
            <a:ext cx="2434590" cy="8235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b="1">
                <a:solidFill>
                  <a:srgbClr val="007DC5"/>
                </a:solidFill>
                <a:latin typeface="Tahoma"/>
                <a:cs typeface="Tahoma"/>
              </a:rPr>
              <a:t>PLANET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0" b="1">
                <a:solidFill>
                  <a:srgbClr val="007DC5"/>
                </a:solidFill>
                <a:latin typeface="Tahoma"/>
                <a:cs typeface="Tahoma"/>
              </a:rPr>
              <a:t>SIGHT</a:t>
            </a:r>
            <a:r>
              <a:rPr dirty="0" sz="1200" spc="1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REDUCTION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study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 the planet pro forma will show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system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virtually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identical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that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for the Sun 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few minor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variations.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07299" y="6782093"/>
            <a:ext cx="2473960" cy="1296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 ‘v’ </a:t>
            </a: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1000" spc="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endParaRPr sz="1000">
              <a:latin typeface="Tahoma"/>
              <a:cs typeface="Tahoma"/>
            </a:endParaRPr>
          </a:p>
          <a:p>
            <a:pPr marL="12700" marR="48895">
              <a:lnSpc>
                <a:spcPts val="980"/>
              </a:lnSpc>
              <a:spcBef>
                <a:spcPts val="5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extra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incremental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planet.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‘v’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alongside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‘d’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 the bottom 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daily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page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 for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almanac.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applied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way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 ‘d’ 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minutes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seconds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increment.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positive.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Venus,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example,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‘v’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sometimes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negative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watch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out.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335299" y="5040707"/>
            <a:ext cx="2460625" cy="303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parallax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applied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after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dealing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dip.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bookmark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smaller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because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contains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semidiameter.</a:t>
            </a:r>
            <a:endParaRPr sz="900">
              <a:latin typeface="Tahoma"/>
              <a:cs typeface="Tahoma"/>
            </a:endParaRPr>
          </a:p>
          <a:p>
            <a:pPr marL="12700" marR="104775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forget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Mars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Venus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additional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small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parallax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(see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14).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alongside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bookmark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Apply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below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 correction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pro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forma.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12700" marR="6350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1st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49°N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35°30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Venus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telescope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20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18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watch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Your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watch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set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GMT,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10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seconds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slow.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Sextant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33°13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.6,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2.8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4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estimate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eye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12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feet.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Plot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PL.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46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2963646" y="5943739"/>
            <a:ext cx="2425065" cy="1946910"/>
            <a:chOff x="2963646" y="5943739"/>
            <a:chExt cx="2425065" cy="194691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69996" y="5950089"/>
              <a:ext cx="2411996" cy="193410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2564" y="5955614"/>
              <a:ext cx="2128316" cy="1375247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2969996" y="5950089"/>
              <a:ext cx="2412365" cy="1934210"/>
            </a:xfrm>
            <a:custGeom>
              <a:avLst/>
              <a:gdLst/>
              <a:ahLst/>
              <a:cxnLst/>
              <a:rect l="l" t="t" r="r" b="b"/>
              <a:pathLst>
                <a:path w="2412365" h="1934209">
                  <a:moveTo>
                    <a:pt x="0" y="0"/>
                  </a:moveTo>
                  <a:lnTo>
                    <a:pt x="2411996" y="0"/>
                  </a:lnTo>
                  <a:lnTo>
                    <a:pt x="2411996" y="1934108"/>
                  </a:lnTo>
                  <a:lnTo>
                    <a:pt x="0" y="193410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 descr=""/>
          <p:cNvGrpSpPr/>
          <p:nvPr/>
        </p:nvGrpSpPr>
        <p:grpSpPr>
          <a:xfrm>
            <a:off x="336283" y="861186"/>
            <a:ext cx="5051425" cy="4457700"/>
            <a:chOff x="336283" y="861186"/>
            <a:chExt cx="5051425" cy="4457700"/>
          </a:xfrm>
        </p:grpSpPr>
        <p:sp>
          <p:nvSpPr>
            <p:cNvPr id="10" name="object 10" descr=""/>
            <p:cNvSpPr/>
            <p:nvPr/>
          </p:nvSpPr>
          <p:spPr>
            <a:xfrm>
              <a:off x="342633" y="867536"/>
              <a:ext cx="5038725" cy="4445000"/>
            </a:xfrm>
            <a:custGeom>
              <a:avLst/>
              <a:gdLst/>
              <a:ahLst/>
              <a:cxnLst/>
              <a:rect l="l" t="t" r="r" b="b"/>
              <a:pathLst>
                <a:path w="5038725" h="4445000">
                  <a:moveTo>
                    <a:pt x="5038725" y="0"/>
                  </a:moveTo>
                  <a:lnTo>
                    <a:pt x="0" y="0"/>
                  </a:lnTo>
                  <a:lnTo>
                    <a:pt x="0" y="4445000"/>
                  </a:lnTo>
                  <a:lnTo>
                    <a:pt x="5038725" y="4445000"/>
                  </a:lnTo>
                  <a:lnTo>
                    <a:pt x="5038725" y="0"/>
                  </a:lnTo>
                  <a:close/>
                </a:path>
              </a:pathLst>
            </a:custGeom>
            <a:solidFill>
              <a:srgbClr val="DEE9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42633" y="867536"/>
              <a:ext cx="5038725" cy="4445000"/>
            </a:xfrm>
            <a:custGeom>
              <a:avLst/>
              <a:gdLst/>
              <a:ahLst/>
              <a:cxnLst/>
              <a:rect l="l" t="t" r="r" b="b"/>
              <a:pathLst>
                <a:path w="5038725" h="4445000">
                  <a:moveTo>
                    <a:pt x="0" y="0"/>
                  </a:moveTo>
                  <a:lnTo>
                    <a:pt x="5038725" y="0"/>
                  </a:lnTo>
                  <a:lnTo>
                    <a:pt x="5038725" y="4445000"/>
                  </a:lnTo>
                  <a:lnTo>
                    <a:pt x="0" y="4445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1840170" y="1066688"/>
            <a:ext cx="2056764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PRO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FORMA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PLANET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SIGHT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377215" y="1353632"/>
            <a:ext cx="300990" cy="457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181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Date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Planet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DR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220591" y="1357899"/>
            <a:ext cx="516890" cy="457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181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Watch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Correction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GMT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377215" y="1955563"/>
            <a:ext cx="1113155" cy="835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GHA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(hrs)</a:t>
            </a:r>
            <a:endParaRPr sz="800">
              <a:latin typeface="Arial"/>
              <a:cs typeface="Arial"/>
            </a:endParaRPr>
          </a:p>
          <a:p>
            <a:pPr marR="5080">
              <a:lnSpc>
                <a:spcPct val="104099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dirty="0" sz="8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Correction</a:t>
            </a:r>
            <a:r>
              <a:rPr dirty="0" sz="8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(mins/secs)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v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Assumed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Long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LHA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377215" y="3211025"/>
            <a:ext cx="137160" cy="42481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R="5080">
              <a:lnSpc>
                <a:spcPct val="104099"/>
              </a:lnSpc>
              <a:spcBef>
                <a:spcPts val="6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Hc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d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Hc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220558" y="2491639"/>
            <a:ext cx="6057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Assumed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Lat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3226333" y="2643416"/>
            <a:ext cx="1103630" cy="0"/>
          </a:xfrm>
          <a:custGeom>
            <a:avLst/>
            <a:gdLst/>
            <a:ahLst/>
            <a:cxnLst/>
            <a:rect l="l" t="t" r="r" b="b"/>
            <a:pathLst>
              <a:path w="1103629" h="0">
                <a:moveTo>
                  <a:pt x="0" y="0"/>
                </a:moveTo>
                <a:lnTo>
                  <a:pt x="1103312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2290029" y="3211029"/>
            <a:ext cx="375920" cy="42481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R="5080">
              <a:lnSpc>
                <a:spcPct val="104099"/>
              </a:lnSpc>
              <a:spcBef>
                <a:spcPts val="60"/>
              </a:spcBef>
            </a:pP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z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180/360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Zn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221892" y="3211029"/>
            <a:ext cx="750570" cy="42481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R="5080">
              <a:lnSpc>
                <a:spcPct val="104099"/>
              </a:lnSpc>
              <a:spcBef>
                <a:spcPts val="6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Declination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(hrs)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d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Declination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1372133" y="1377365"/>
            <a:ext cx="3132455" cy="3799204"/>
            <a:chOff x="1372133" y="1377365"/>
            <a:chExt cx="3132455" cy="3799204"/>
          </a:xfrm>
        </p:grpSpPr>
        <p:sp>
          <p:nvSpPr>
            <p:cNvPr id="22" name="object 22" descr=""/>
            <p:cNvSpPr/>
            <p:nvPr/>
          </p:nvSpPr>
          <p:spPr>
            <a:xfrm>
              <a:off x="3132670" y="3232912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w="0" h="401954">
                  <a:moveTo>
                    <a:pt x="0" y="0"/>
                  </a:moveTo>
                  <a:lnTo>
                    <a:pt x="0" y="401637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6333" y="1393177"/>
              <a:ext cx="1111770" cy="40939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8932" y="2486990"/>
              <a:ext cx="99161" cy="106667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4084688" y="2496477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29" h="22225">
                  <a:moveTo>
                    <a:pt x="16840" y="0"/>
                  </a:moveTo>
                  <a:lnTo>
                    <a:pt x="12242" y="0"/>
                  </a:lnTo>
                  <a:lnTo>
                    <a:pt x="11214" y="63"/>
                  </a:lnTo>
                  <a:lnTo>
                    <a:pt x="0" y="16001"/>
                  </a:lnTo>
                  <a:lnTo>
                    <a:pt x="965" y="18211"/>
                  </a:lnTo>
                  <a:lnTo>
                    <a:pt x="4749" y="21107"/>
                  </a:lnTo>
                  <a:lnTo>
                    <a:pt x="7569" y="21831"/>
                  </a:lnTo>
                  <a:lnTo>
                    <a:pt x="14236" y="21831"/>
                  </a:lnTo>
                  <a:lnTo>
                    <a:pt x="17081" y="20802"/>
                  </a:lnTo>
                  <a:lnTo>
                    <a:pt x="22461" y="16865"/>
                  </a:lnTo>
                  <a:lnTo>
                    <a:pt x="8255" y="16865"/>
                  </a:lnTo>
                  <a:lnTo>
                    <a:pt x="7594" y="16573"/>
                  </a:lnTo>
                  <a:lnTo>
                    <a:pt x="6680" y="15379"/>
                  </a:lnTo>
                  <a:lnTo>
                    <a:pt x="6482" y="14579"/>
                  </a:lnTo>
                  <a:lnTo>
                    <a:pt x="6540" y="12064"/>
                  </a:lnTo>
                  <a:lnTo>
                    <a:pt x="10795" y="5333"/>
                  </a:lnTo>
                  <a:lnTo>
                    <a:pt x="23213" y="5333"/>
                  </a:lnTo>
                  <a:lnTo>
                    <a:pt x="23164" y="5168"/>
                  </a:lnTo>
                  <a:lnTo>
                    <a:pt x="21374" y="3098"/>
                  </a:lnTo>
                  <a:lnTo>
                    <a:pt x="19558" y="1041"/>
                  </a:lnTo>
                  <a:lnTo>
                    <a:pt x="16840" y="0"/>
                  </a:lnTo>
                  <a:close/>
                </a:path>
                <a:path w="24129" h="22225">
                  <a:moveTo>
                    <a:pt x="23213" y="5333"/>
                  </a:moveTo>
                  <a:lnTo>
                    <a:pt x="13690" y="5333"/>
                  </a:lnTo>
                  <a:lnTo>
                    <a:pt x="14820" y="5587"/>
                  </a:lnTo>
                  <a:lnTo>
                    <a:pt x="16319" y="6578"/>
                  </a:lnTo>
                  <a:lnTo>
                    <a:pt x="16687" y="7302"/>
                  </a:lnTo>
                  <a:lnTo>
                    <a:pt x="16585" y="10693"/>
                  </a:lnTo>
                  <a:lnTo>
                    <a:pt x="15887" y="12420"/>
                  </a:lnTo>
                  <a:lnTo>
                    <a:pt x="12700" y="15976"/>
                  </a:lnTo>
                  <a:lnTo>
                    <a:pt x="10985" y="16865"/>
                  </a:lnTo>
                  <a:lnTo>
                    <a:pt x="22461" y="16865"/>
                  </a:lnTo>
                  <a:lnTo>
                    <a:pt x="22669" y="16713"/>
                  </a:lnTo>
                  <a:lnTo>
                    <a:pt x="24066" y="14579"/>
                  </a:lnTo>
                  <a:lnTo>
                    <a:pt x="24066" y="8254"/>
                  </a:lnTo>
                  <a:lnTo>
                    <a:pt x="23213" y="5333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6659" y="2487422"/>
              <a:ext cx="64642" cy="94284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5354" y="1973707"/>
              <a:ext cx="102946" cy="96608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2133" y="1973707"/>
              <a:ext cx="1693862" cy="817346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2133" y="1377365"/>
              <a:ext cx="1211262" cy="425208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2605900" y="2115515"/>
              <a:ext cx="47625" cy="90170"/>
            </a:xfrm>
            <a:custGeom>
              <a:avLst/>
              <a:gdLst/>
              <a:ahLst/>
              <a:cxnLst/>
              <a:rect l="l" t="t" r="r" b="b"/>
              <a:pathLst>
                <a:path w="47625" h="90169">
                  <a:moveTo>
                    <a:pt x="35636" y="0"/>
                  </a:moveTo>
                  <a:lnTo>
                    <a:pt x="24295" y="546"/>
                  </a:lnTo>
                  <a:lnTo>
                    <a:pt x="20218" y="1701"/>
                  </a:lnTo>
                  <a:lnTo>
                    <a:pt x="16167" y="2247"/>
                  </a:lnTo>
                  <a:lnTo>
                    <a:pt x="4584" y="17691"/>
                  </a:lnTo>
                  <a:lnTo>
                    <a:pt x="4762" y="18262"/>
                  </a:lnTo>
                  <a:lnTo>
                    <a:pt x="5473" y="19011"/>
                  </a:lnTo>
                  <a:lnTo>
                    <a:pt x="6019" y="19189"/>
                  </a:lnTo>
                  <a:lnTo>
                    <a:pt x="7124" y="19189"/>
                  </a:lnTo>
                  <a:lnTo>
                    <a:pt x="19570" y="15379"/>
                  </a:lnTo>
                  <a:lnTo>
                    <a:pt x="24955" y="14262"/>
                  </a:lnTo>
                  <a:lnTo>
                    <a:pt x="27228" y="13982"/>
                  </a:lnTo>
                  <a:lnTo>
                    <a:pt x="30606" y="13982"/>
                  </a:lnTo>
                  <a:lnTo>
                    <a:pt x="31749" y="14147"/>
                  </a:lnTo>
                  <a:lnTo>
                    <a:pt x="33235" y="14820"/>
                  </a:lnTo>
                  <a:lnTo>
                    <a:pt x="33604" y="15265"/>
                  </a:lnTo>
                  <a:lnTo>
                    <a:pt x="33604" y="15849"/>
                  </a:lnTo>
                  <a:lnTo>
                    <a:pt x="14414" y="43713"/>
                  </a:lnTo>
                  <a:lnTo>
                    <a:pt x="13042" y="46024"/>
                  </a:lnTo>
                  <a:lnTo>
                    <a:pt x="12712" y="46951"/>
                  </a:lnTo>
                  <a:lnTo>
                    <a:pt x="12712" y="47663"/>
                  </a:lnTo>
                  <a:lnTo>
                    <a:pt x="13017" y="49148"/>
                  </a:lnTo>
                  <a:lnTo>
                    <a:pt x="13169" y="51079"/>
                  </a:lnTo>
                  <a:lnTo>
                    <a:pt x="13741" y="52362"/>
                  </a:lnTo>
                  <a:lnTo>
                    <a:pt x="14173" y="52844"/>
                  </a:lnTo>
                  <a:lnTo>
                    <a:pt x="14757" y="53174"/>
                  </a:lnTo>
                  <a:lnTo>
                    <a:pt x="32638" y="59321"/>
                  </a:lnTo>
                  <a:lnTo>
                    <a:pt x="34747" y="60553"/>
                  </a:lnTo>
                  <a:lnTo>
                    <a:pt x="35280" y="61112"/>
                  </a:lnTo>
                  <a:lnTo>
                    <a:pt x="35280" y="61607"/>
                  </a:lnTo>
                  <a:lnTo>
                    <a:pt x="35153" y="62217"/>
                  </a:lnTo>
                  <a:lnTo>
                    <a:pt x="30073" y="67373"/>
                  </a:lnTo>
                  <a:lnTo>
                    <a:pt x="14008" y="77939"/>
                  </a:lnTo>
                  <a:lnTo>
                    <a:pt x="723" y="85750"/>
                  </a:lnTo>
                  <a:lnTo>
                    <a:pt x="0" y="86639"/>
                  </a:lnTo>
                  <a:lnTo>
                    <a:pt x="0" y="88417"/>
                  </a:lnTo>
                  <a:lnTo>
                    <a:pt x="317" y="89026"/>
                  </a:lnTo>
                  <a:lnTo>
                    <a:pt x="1600" y="89814"/>
                  </a:lnTo>
                  <a:lnTo>
                    <a:pt x="2565" y="90017"/>
                  </a:lnTo>
                  <a:lnTo>
                    <a:pt x="3848" y="90017"/>
                  </a:lnTo>
                  <a:lnTo>
                    <a:pt x="7683" y="89268"/>
                  </a:lnTo>
                  <a:lnTo>
                    <a:pt x="8153" y="89471"/>
                  </a:lnTo>
                  <a:lnTo>
                    <a:pt x="11849" y="89827"/>
                  </a:lnTo>
                  <a:lnTo>
                    <a:pt x="14947" y="88645"/>
                  </a:lnTo>
                  <a:lnTo>
                    <a:pt x="19900" y="87401"/>
                  </a:lnTo>
                  <a:lnTo>
                    <a:pt x="32765" y="79895"/>
                  </a:lnTo>
                  <a:lnTo>
                    <a:pt x="43179" y="71881"/>
                  </a:lnTo>
                  <a:lnTo>
                    <a:pt x="47066" y="66789"/>
                  </a:lnTo>
                  <a:lnTo>
                    <a:pt x="47561" y="62204"/>
                  </a:lnTo>
                  <a:lnTo>
                    <a:pt x="47561" y="60210"/>
                  </a:lnTo>
                  <a:lnTo>
                    <a:pt x="28955" y="46989"/>
                  </a:lnTo>
                  <a:lnTo>
                    <a:pt x="25552" y="45237"/>
                  </a:lnTo>
                  <a:lnTo>
                    <a:pt x="25057" y="44716"/>
                  </a:lnTo>
                  <a:lnTo>
                    <a:pt x="25057" y="43395"/>
                  </a:lnTo>
                  <a:lnTo>
                    <a:pt x="26695" y="40627"/>
                  </a:lnTo>
                  <a:lnTo>
                    <a:pt x="33210" y="31254"/>
                  </a:lnTo>
                  <a:lnTo>
                    <a:pt x="45211" y="14884"/>
                  </a:lnTo>
                  <a:lnTo>
                    <a:pt x="45770" y="13830"/>
                  </a:lnTo>
                  <a:lnTo>
                    <a:pt x="46558" y="11595"/>
                  </a:lnTo>
                  <a:lnTo>
                    <a:pt x="46761" y="10375"/>
                  </a:lnTo>
                  <a:lnTo>
                    <a:pt x="46761" y="7772"/>
                  </a:lnTo>
                  <a:lnTo>
                    <a:pt x="37020" y="139"/>
                  </a:lnTo>
                  <a:lnTo>
                    <a:pt x="3563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72133" y="3218306"/>
              <a:ext cx="743470" cy="419417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84945" y="3218306"/>
              <a:ext cx="768870" cy="419417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16808" y="3219792"/>
              <a:ext cx="1287386" cy="417931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08225" y="3920299"/>
              <a:ext cx="1576514" cy="1256245"/>
            </a:xfrm>
            <a:prstGeom prst="rect">
              <a:avLst/>
            </a:prstGeom>
          </p:spPr>
        </p:pic>
      </p:grpSp>
      <p:sp>
        <p:nvSpPr>
          <p:cNvPr id="35" name="object 35" descr=""/>
          <p:cNvSpPr txBox="1"/>
          <p:nvPr/>
        </p:nvSpPr>
        <p:spPr>
          <a:xfrm>
            <a:off x="323631" y="3915242"/>
            <a:ext cx="2900680" cy="1539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8247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Hs</a:t>
            </a:r>
            <a:endParaRPr sz="800">
              <a:latin typeface="Arial"/>
              <a:cs typeface="Arial"/>
            </a:endParaRPr>
          </a:p>
          <a:p>
            <a:pPr marL="1982470" marR="412115">
              <a:lnSpc>
                <a:spcPct val="104099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Index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Error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Dip</a:t>
            </a:r>
            <a:endParaRPr sz="800">
              <a:latin typeface="Arial"/>
              <a:cs typeface="Arial"/>
            </a:endParaRPr>
          </a:p>
          <a:p>
            <a:pPr marL="1982470" marR="358140">
              <a:lnSpc>
                <a:spcPct val="104099"/>
              </a:lnSpc>
              <a:spcBef>
                <a:spcPts val="275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Apparent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Alt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Correction Parallax</a:t>
            </a:r>
            <a:endParaRPr sz="800">
              <a:latin typeface="Arial"/>
              <a:cs typeface="Arial"/>
            </a:endParaRPr>
          </a:p>
          <a:p>
            <a:pPr marL="1982470" marR="779780">
              <a:lnSpc>
                <a:spcPct val="104099"/>
              </a:lnSpc>
              <a:spcBef>
                <a:spcPts val="284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Ho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Hc</a:t>
            </a:r>
            <a:endParaRPr sz="800">
              <a:latin typeface="Arial"/>
              <a:cs typeface="Arial"/>
            </a:endParaRPr>
          </a:p>
          <a:p>
            <a:pPr marL="1982470">
              <a:lnSpc>
                <a:spcPct val="100000"/>
              </a:lnSpc>
              <a:spcBef>
                <a:spcPts val="155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Intercept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Visit</a:t>
            </a:r>
            <a:r>
              <a:rPr dirty="0" sz="7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Tahoma"/>
                <a:cs typeface="Tahoma"/>
                <a:hlinkClick r:id="rId14"/>
              </a:rPr>
              <a:t>www.wileynautical.com/celestial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  <a:hlinkClick r:id="rId14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download</a:t>
            </a:r>
            <a:r>
              <a:rPr dirty="0" sz="7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blank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calculation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Tahoma"/>
                <a:cs typeface="Tahoma"/>
              </a:rPr>
              <a:t>forms.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311299" y="5904065"/>
            <a:ext cx="2460625" cy="12833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114300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completed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illustrated here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yourself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first.</a:t>
            </a:r>
            <a:endParaRPr sz="900">
              <a:latin typeface="Tahoma"/>
              <a:cs typeface="Tahoma"/>
            </a:endParaRPr>
          </a:p>
          <a:p>
            <a:pPr marL="12700" marR="15240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useful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own,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often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part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part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running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transferring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afternoon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evening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PL,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transferring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morning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forenoon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733325"/>
            <a:ext cx="2021839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0845" algn="l"/>
              </a:tabLst>
            </a:pPr>
            <a:r>
              <a:rPr dirty="0" spc="-50"/>
              <a:t>8</a:t>
            </a:r>
            <a:r>
              <a:rPr dirty="0"/>
              <a:t>	</a:t>
            </a:r>
            <a:r>
              <a:rPr dirty="0" spc="-365"/>
              <a:t>The</a:t>
            </a:r>
            <a:r>
              <a:rPr dirty="0" spc="40"/>
              <a:t> </a:t>
            </a:r>
            <a:r>
              <a:rPr dirty="0" spc="-405"/>
              <a:t>Moon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707299" y="1815606"/>
            <a:ext cx="2448560" cy="36480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26034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Traditionally,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delighted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poets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ages,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navigator’s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favourite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body. 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requires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extra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effort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reduce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Moon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therefore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leaves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careless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unstuck.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sometimes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demands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awkward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upper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limb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observation.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‘The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 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inaccurate’,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cry,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shaking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their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fists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such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thing.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movements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ordered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tabulated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mate,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wonderful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thing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often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visible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reasonable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gives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opportunity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‘simultaneous’ sights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achieve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fix,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albeit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two-point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one.</a:t>
            </a:r>
            <a:endParaRPr sz="900">
              <a:latin typeface="Tahoma"/>
              <a:cs typeface="Tahoma"/>
            </a:endParaRPr>
          </a:p>
          <a:p>
            <a:pPr marL="12700" marR="6985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‘Simultaneous’,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context,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means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short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 do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bother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 how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five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apart,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change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isn’t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lot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difference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results.</a:t>
            </a:r>
            <a:endParaRPr sz="900">
              <a:latin typeface="Tahoma"/>
              <a:cs typeface="Tahoma"/>
            </a:endParaRPr>
          </a:p>
          <a:p>
            <a:pPr marL="12700" marR="37465" indent="114300">
              <a:lnSpc>
                <a:spcPts val="980"/>
              </a:lnSpc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Generally,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usefully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available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observation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few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days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after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‘half’,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waxing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waning,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offers itself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times.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07299" y="5635764"/>
            <a:ext cx="17386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85" b="1">
                <a:solidFill>
                  <a:srgbClr val="007DC5"/>
                </a:solidFill>
                <a:latin typeface="Tahoma"/>
                <a:cs typeface="Tahoma"/>
              </a:rPr>
              <a:t>CORRECTIONS</a:t>
            </a:r>
            <a:r>
              <a:rPr dirty="0" sz="1200" spc="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30" b="1">
                <a:solidFill>
                  <a:srgbClr val="007DC5"/>
                </a:solidFill>
                <a:latin typeface="Tahoma"/>
                <a:cs typeface="Tahoma"/>
              </a:rPr>
              <a:t>IN</a:t>
            </a:r>
            <a:r>
              <a:rPr dirty="0" sz="1200" spc="4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80" b="1">
                <a:solidFill>
                  <a:srgbClr val="007DC5"/>
                </a:solidFill>
                <a:latin typeface="Tahoma"/>
                <a:cs typeface="Tahoma"/>
              </a:rPr>
              <a:t>SIGHT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7299" y="5760275"/>
            <a:ext cx="2450465" cy="2317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REDUCTION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basic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proposition,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closer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target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make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reducing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250,000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away,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particularly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susceptible.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varies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regular,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change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Its closeness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makes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horizontal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parallax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very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factor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Upper</a:t>
            </a:r>
            <a:r>
              <a:rPr dirty="0" sz="1000" spc="-3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1000" spc="-3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lower</a:t>
            </a:r>
            <a:r>
              <a:rPr dirty="0" sz="1000" spc="-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limb</a:t>
            </a:r>
            <a:endParaRPr sz="1000">
              <a:latin typeface="Tahoma"/>
              <a:cs typeface="Tahoma"/>
            </a:endParaRPr>
          </a:p>
          <a:p>
            <a:pPr marL="12700" marR="3810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Unlike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usually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presents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view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disc,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frequently partially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obscured.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many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phases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choice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shoot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upper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limb.</a:t>
            </a:r>
            <a:endParaRPr sz="900">
              <a:latin typeface="Tahoma"/>
              <a:cs typeface="Tahoma"/>
            </a:endParaRPr>
          </a:p>
          <a:p>
            <a:pPr marL="12700" marR="10096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Shooting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‘ghostly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galleon’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pleasant,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often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stuck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dreaded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27305" rIns="0" bIns="0" rtlCol="0" vert="horz">
            <a:spAutoFit/>
          </a:bodyPr>
          <a:lstStyle/>
          <a:p>
            <a:pPr marL="12700" marR="259079">
              <a:lnSpc>
                <a:spcPts val="980"/>
              </a:lnSpc>
              <a:spcBef>
                <a:spcPts val="215"/>
              </a:spcBef>
            </a:pPr>
            <a:r>
              <a:rPr dirty="0" spc="-20"/>
              <a:t>inverted</a:t>
            </a:r>
            <a:r>
              <a:rPr dirty="0" spc="-35"/>
              <a:t> </a:t>
            </a:r>
            <a:r>
              <a:rPr dirty="0"/>
              <a:t>melon</a:t>
            </a:r>
            <a:r>
              <a:rPr dirty="0" spc="-35"/>
              <a:t> </a:t>
            </a:r>
            <a:r>
              <a:rPr dirty="0" spc="-10"/>
              <a:t>slice.</a:t>
            </a:r>
            <a:r>
              <a:rPr dirty="0" spc="-30"/>
              <a:t> </a:t>
            </a:r>
            <a:r>
              <a:rPr dirty="0" spc="-20"/>
              <a:t>For</a:t>
            </a:r>
            <a:r>
              <a:rPr dirty="0" spc="-35"/>
              <a:t> </a:t>
            </a:r>
            <a:r>
              <a:rPr dirty="0"/>
              <a:t>some</a:t>
            </a:r>
            <a:r>
              <a:rPr dirty="0" spc="-30"/>
              <a:t> </a:t>
            </a:r>
            <a:r>
              <a:rPr dirty="0" spc="-10"/>
              <a:t>reason</a:t>
            </a:r>
            <a:r>
              <a:rPr dirty="0" spc="-35"/>
              <a:t> </a:t>
            </a:r>
            <a:r>
              <a:rPr dirty="0"/>
              <a:t>this</a:t>
            </a:r>
            <a:r>
              <a:rPr dirty="0" spc="-30"/>
              <a:t> </a:t>
            </a:r>
            <a:r>
              <a:rPr dirty="0" spc="-25"/>
              <a:t>is </a:t>
            </a:r>
            <a:r>
              <a:rPr dirty="0"/>
              <a:t>more</a:t>
            </a:r>
            <a:r>
              <a:rPr dirty="0" spc="-15"/>
              <a:t> </a:t>
            </a:r>
            <a:r>
              <a:rPr dirty="0"/>
              <a:t>difficult</a:t>
            </a:r>
            <a:r>
              <a:rPr dirty="0" spc="-10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 spc="-25"/>
              <a:t>observe</a:t>
            </a:r>
            <a:r>
              <a:rPr dirty="0" spc="-10"/>
              <a:t> accurately.</a:t>
            </a:r>
          </a:p>
          <a:p>
            <a:pPr marL="12700" marR="115570" indent="114300">
              <a:lnSpc>
                <a:spcPts val="980"/>
              </a:lnSpc>
            </a:pPr>
            <a:r>
              <a:rPr dirty="0"/>
              <a:t>Horizontal</a:t>
            </a:r>
            <a:r>
              <a:rPr dirty="0" spc="-50"/>
              <a:t> </a:t>
            </a:r>
            <a:r>
              <a:rPr dirty="0" spc="-10"/>
              <a:t>parallax</a:t>
            </a:r>
            <a:r>
              <a:rPr dirty="0" spc="-45"/>
              <a:t> </a:t>
            </a:r>
            <a:r>
              <a:rPr dirty="0" spc="-10"/>
              <a:t>corrections</a:t>
            </a:r>
            <a:r>
              <a:rPr dirty="0" spc="-50"/>
              <a:t> </a:t>
            </a:r>
            <a:r>
              <a:rPr dirty="0"/>
              <a:t>are</a:t>
            </a:r>
            <a:r>
              <a:rPr dirty="0" spc="-45"/>
              <a:t> </a:t>
            </a:r>
            <a:r>
              <a:rPr dirty="0" spc="-10"/>
              <a:t>tabulated </a:t>
            </a:r>
            <a:r>
              <a:rPr dirty="0"/>
              <a:t>for both</a:t>
            </a:r>
            <a:r>
              <a:rPr dirty="0" spc="5"/>
              <a:t> </a:t>
            </a:r>
            <a:r>
              <a:rPr dirty="0"/>
              <a:t>the</a:t>
            </a:r>
            <a:r>
              <a:rPr dirty="0" spc="5"/>
              <a:t> </a:t>
            </a:r>
            <a:r>
              <a:rPr dirty="0"/>
              <a:t>upper</a:t>
            </a:r>
            <a:r>
              <a:rPr dirty="0" spc="5"/>
              <a:t> </a:t>
            </a:r>
            <a:r>
              <a:rPr dirty="0"/>
              <a:t>and</a:t>
            </a:r>
            <a:r>
              <a:rPr dirty="0" spc="5"/>
              <a:t> </a:t>
            </a:r>
            <a:r>
              <a:rPr dirty="0"/>
              <a:t>lower</a:t>
            </a:r>
            <a:r>
              <a:rPr dirty="0" spc="5"/>
              <a:t> </a:t>
            </a:r>
            <a:r>
              <a:rPr dirty="0"/>
              <a:t>limb. All</a:t>
            </a:r>
            <a:r>
              <a:rPr dirty="0" spc="5"/>
              <a:t> </a:t>
            </a:r>
            <a:r>
              <a:rPr dirty="0" spc="-10"/>
              <a:t>other corrections</a:t>
            </a:r>
            <a:r>
              <a:rPr dirty="0" spc="-30"/>
              <a:t> </a:t>
            </a:r>
            <a:r>
              <a:rPr dirty="0" spc="-25"/>
              <a:t>assume</a:t>
            </a:r>
            <a:r>
              <a:rPr dirty="0" spc="-30"/>
              <a:t> </a:t>
            </a:r>
            <a:r>
              <a:rPr dirty="0"/>
              <a:t>that</a:t>
            </a:r>
            <a:r>
              <a:rPr dirty="0" spc="-30"/>
              <a:t> </a:t>
            </a:r>
            <a:r>
              <a:rPr dirty="0"/>
              <a:t>you</a:t>
            </a:r>
            <a:r>
              <a:rPr dirty="0" spc="-30"/>
              <a:t> </a:t>
            </a:r>
            <a:r>
              <a:rPr dirty="0"/>
              <a:t>are</a:t>
            </a:r>
            <a:r>
              <a:rPr dirty="0" spc="-30"/>
              <a:t> </a:t>
            </a:r>
            <a:r>
              <a:rPr dirty="0"/>
              <a:t>taking</a:t>
            </a:r>
            <a:r>
              <a:rPr dirty="0" spc="-25"/>
              <a:t> </a:t>
            </a:r>
            <a:r>
              <a:rPr dirty="0"/>
              <a:t>a</a:t>
            </a:r>
            <a:r>
              <a:rPr dirty="0" spc="-30"/>
              <a:t> </a:t>
            </a:r>
            <a:r>
              <a:rPr dirty="0" spc="-10"/>
              <a:t>lower </a:t>
            </a:r>
            <a:r>
              <a:rPr dirty="0"/>
              <a:t>limb</a:t>
            </a:r>
            <a:r>
              <a:rPr dirty="0" spc="-15"/>
              <a:t> </a:t>
            </a:r>
            <a:r>
              <a:rPr dirty="0" spc="-10"/>
              <a:t>observation. </a:t>
            </a:r>
            <a:r>
              <a:rPr dirty="0" spc="-20"/>
              <a:t>This</a:t>
            </a:r>
            <a:r>
              <a:rPr dirty="0" spc="-10"/>
              <a:t> </a:t>
            </a:r>
            <a:r>
              <a:rPr dirty="0" spc="-25"/>
              <a:t>creates</a:t>
            </a:r>
            <a:r>
              <a:rPr dirty="0" spc="-15"/>
              <a:t> </a:t>
            </a:r>
            <a:r>
              <a:rPr dirty="0"/>
              <a:t>no</a:t>
            </a:r>
            <a:r>
              <a:rPr dirty="0" spc="-10"/>
              <a:t> problems, </a:t>
            </a:r>
            <a:r>
              <a:rPr dirty="0" spc="-25"/>
              <a:t>however,</a:t>
            </a:r>
            <a:r>
              <a:rPr dirty="0" spc="-20"/>
              <a:t> because</a:t>
            </a:r>
            <a:r>
              <a:rPr dirty="0" spc="-15"/>
              <a:t> </a:t>
            </a:r>
            <a:r>
              <a:rPr dirty="0"/>
              <a:t>if</a:t>
            </a:r>
            <a:r>
              <a:rPr dirty="0" spc="-15"/>
              <a:t> </a:t>
            </a:r>
            <a:r>
              <a:rPr dirty="0"/>
              <a:t>you</a:t>
            </a:r>
            <a:r>
              <a:rPr dirty="0" spc="-15"/>
              <a:t> </a:t>
            </a:r>
            <a:r>
              <a:rPr dirty="0"/>
              <a:t>shoot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/>
              <a:t>upper</a:t>
            </a:r>
            <a:r>
              <a:rPr dirty="0" spc="-15"/>
              <a:t> </a:t>
            </a:r>
            <a:r>
              <a:rPr dirty="0" spc="-20"/>
              <a:t>limb </a:t>
            </a:r>
            <a:r>
              <a:rPr dirty="0"/>
              <a:t>you</a:t>
            </a:r>
            <a:r>
              <a:rPr dirty="0" spc="-25"/>
              <a:t> </a:t>
            </a:r>
            <a:r>
              <a:rPr dirty="0" spc="-10"/>
              <a:t>simply</a:t>
            </a:r>
            <a:r>
              <a:rPr dirty="0" spc="-25"/>
              <a:t> </a:t>
            </a:r>
            <a:r>
              <a:rPr dirty="0" spc="-10"/>
              <a:t>subtract</a:t>
            </a:r>
            <a:r>
              <a:rPr dirty="0" spc="-25"/>
              <a:t> </a:t>
            </a:r>
            <a:r>
              <a:rPr dirty="0"/>
              <a:t>30</a:t>
            </a:r>
            <a:r>
              <a:rPr dirty="0">
                <a:latin typeface="Symbol"/>
                <a:cs typeface="Symbol"/>
              </a:rPr>
              <a:t></a:t>
            </a:r>
            <a:r>
              <a:rPr dirty="0" spc="35">
                <a:latin typeface="Times New Roman"/>
                <a:cs typeface="Times New Roman"/>
              </a:rPr>
              <a:t> </a:t>
            </a:r>
            <a:r>
              <a:rPr dirty="0"/>
              <a:t>from</a:t>
            </a:r>
            <a:r>
              <a:rPr dirty="0" spc="-25"/>
              <a:t> </a:t>
            </a:r>
            <a:r>
              <a:rPr dirty="0"/>
              <a:t>your</a:t>
            </a:r>
            <a:r>
              <a:rPr dirty="0" spc="-25"/>
              <a:t> </a:t>
            </a:r>
            <a:r>
              <a:rPr dirty="0" spc="-10"/>
              <a:t>corrected </a:t>
            </a:r>
            <a:r>
              <a:rPr dirty="0"/>
              <a:t>altitude</a:t>
            </a:r>
            <a:r>
              <a:rPr dirty="0" spc="-20"/>
              <a:t> </a:t>
            </a:r>
            <a:r>
              <a:rPr dirty="0"/>
              <a:t>and</a:t>
            </a:r>
            <a:r>
              <a:rPr dirty="0" spc="-15"/>
              <a:t> </a:t>
            </a:r>
            <a:r>
              <a:rPr dirty="0"/>
              <a:t>that</a:t>
            </a:r>
            <a:r>
              <a:rPr dirty="0" spc="-15"/>
              <a:t> </a:t>
            </a:r>
            <a:r>
              <a:rPr dirty="0" spc="-20"/>
              <a:t>takes</a:t>
            </a:r>
            <a:r>
              <a:rPr dirty="0" spc="-15"/>
              <a:t> </a:t>
            </a:r>
            <a:r>
              <a:rPr dirty="0" spc="-10"/>
              <a:t>care</a:t>
            </a:r>
            <a:r>
              <a:rPr dirty="0" spc="-20"/>
              <a:t> </a:t>
            </a:r>
            <a:r>
              <a:rPr dirty="0"/>
              <a:t>of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 spc="-10"/>
              <a:t>matter.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/>
          </a:p>
          <a:p>
            <a:pPr marL="12700">
              <a:lnSpc>
                <a:spcPct val="100000"/>
              </a:lnSpc>
            </a:pP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MOON</a:t>
            </a:r>
            <a:r>
              <a:rPr dirty="0" sz="1200" spc="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0" b="1">
                <a:solidFill>
                  <a:srgbClr val="007DC5"/>
                </a:solidFill>
                <a:latin typeface="Tahoma"/>
                <a:cs typeface="Tahoma"/>
              </a:rPr>
              <a:t>SIGHT</a:t>
            </a:r>
            <a:r>
              <a:rPr dirty="0" sz="1200" spc="1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65" b="1">
                <a:solidFill>
                  <a:srgbClr val="007DC5"/>
                </a:solidFill>
                <a:latin typeface="Tahoma"/>
                <a:cs typeface="Tahoma"/>
              </a:rPr>
              <a:t>PRO</a:t>
            </a:r>
            <a:r>
              <a:rPr dirty="0" sz="1200" spc="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FORMA</a:t>
            </a:r>
            <a:endParaRPr sz="1200">
              <a:latin typeface="Tahoma"/>
              <a:cs typeface="Tahoma"/>
            </a:endParaRPr>
          </a:p>
          <a:p>
            <a:pPr marL="12700" marR="27305">
              <a:lnSpc>
                <a:spcPts val="980"/>
              </a:lnSpc>
              <a:spcBef>
                <a:spcPts val="935"/>
              </a:spcBef>
            </a:pPr>
            <a:r>
              <a:rPr dirty="0" spc="-20"/>
              <a:t>Referring</a:t>
            </a:r>
            <a:r>
              <a:rPr dirty="0" spc="10"/>
              <a:t> </a:t>
            </a:r>
            <a:r>
              <a:rPr dirty="0"/>
              <a:t>to</a:t>
            </a:r>
            <a:r>
              <a:rPr dirty="0" spc="15"/>
              <a:t> </a:t>
            </a:r>
            <a:r>
              <a:rPr dirty="0"/>
              <a:t>the</a:t>
            </a:r>
            <a:r>
              <a:rPr dirty="0" spc="15"/>
              <a:t> </a:t>
            </a:r>
            <a:r>
              <a:rPr dirty="0"/>
              <a:t>Moon</a:t>
            </a:r>
            <a:r>
              <a:rPr dirty="0" spc="15"/>
              <a:t> </a:t>
            </a:r>
            <a:r>
              <a:rPr dirty="0"/>
              <a:t>in</a:t>
            </a:r>
            <a:r>
              <a:rPr dirty="0" spc="15"/>
              <a:t> </a:t>
            </a:r>
            <a:r>
              <a:rPr dirty="0"/>
              <a:t>the</a:t>
            </a:r>
            <a:r>
              <a:rPr dirty="0" spc="10"/>
              <a:t> </a:t>
            </a:r>
            <a:r>
              <a:rPr dirty="0" spc="-10"/>
              <a:t>daily</a:t>
            </a:r>
            <a:r>
              <a:rPr dirty="0" spc="15"/>
              <a:t> </a:t>
            </a:r>
            <a:r>
              <a:rPr dirty="0" spc="-10"/>
              <a:t>pages</a:t>
            </a:r>
            <a:r>
              <a:rPr dirty="0" spc="15"/>
              <a:t> </a:t>
            </a:r>
            <a:r>
              <a:rPr dirty="0"/>
              <a:t>of</a:t>
            </a:r>
            <a:r>
              <a:rPr dirty="0" spc="15"/>
              <a:t> </a:t>
            </a:r>
            <a:r>
              <a:rPr dirty="0" spc="-25"/>
              <a:t>the </a:t>
            </a:r>
            <a:r>
              <a:rPr dirty="0" spc="-10"/>
              <a:t>almanac</a:t>
            </a:r>
            <a:r>
              <a:rPr dirty="0" spc="-20"/>
              <a:t> </a:t>
            </a:r>
            <a:r>
              <a:rPr dirty="0" spc="-45"/>
              <a:t>(see</a:t>
            </a:r>
            <a:r>
              <a:rPr dirty="0" spc="-15"/>
              <a:t> </a:t>
            </a:r>
            <a:r>
              <a:rPr dirty="0"/>
              <a:t>page</a:t>
            </a:r>
            <a:r>
              <a:rPr dirty="0" spc="-20"/>
              <a:t> </a:t>
            </a:r>
            <a:r>
              <a:rPr dirty="0"/>
              <a:t>29)</a:t>
            </a:r>
            <a:r>
              <a:rPr dirty="0" spc="-15"/>
              <a:t> </a:t>
            </a:r>
            <a:r>
              <a:rPr dirty="0"/>
              <a:t>you</a:t>
            </a:r>
            <a:r>
              <a:rPr dirty="0" spc="-15"/>
              <a:t> </a:t>
            </a:r>
            <a:r>
              <a:rPr dirty="0"/>
              <a:t>will</a:t>
            </a:r>
            <a:r>
              <a:rPr dirty="0" spc="-20"/>
              <a:t> </a:t>
            </a:r>
            <a:r>
              <a:rPr dirty="0"/>
              <a:t>notice</a:t>
            </a:r>
            <a:r>
              <a:rPr dirty="0" spc="-15"/>
              <a:t> </a:t>
            </a:r>
            <a:r>
              <a:rPr dirty="0" spc="-20"/>
              <a:t>five </a:t>
            </a:r>
            <a:r>
              <a:rPr dirty="0"/>
              <a:t>columns</a:t>
            </a:r>
            <a:r>
              <a:rPr dirty="0" spc="5"/>
              <a:t> </a:t>
            </a:r>
            <a:r>
              <a:rPr dirty="0"/>
              <a:t>of</a:t>
            </a:r>
            <a:r>
              <a:rPr dirty="0" spc="5"/>
              <a:t> </a:t>
            </a:r>
            <a:r>
              <a:rPr dirty="0"/>
              <a:t>information.</a:t>
            </a:r>
            <a:r>
              <a:rPr dirty="0" spc="5"/>
              <a:t> </a:t>
            </a:r>
            <a:r>
              <a:rPr dirty="0"/>
              <a:t>GHA</a:t>
            </a:r>
            <a:r>
              <a:rPr dirty="0" spc="5"/>
              <a:t> </a:t>
            </a:r>
            <a:r>
              <a:rPr dirty="0"/>
              <a:t>we</a:t>
            </a:r>
            <a:r>
              <a:rPr dirty="0" spc="5"/>
              <a:t> </a:t>
            </a:r>
            <a:r>
              <a:rPr dirty="0"/>
              <a:t>know</a:t>
            </a:r>
            <a:r>
              <a:rPr dirty="0" spc="5"/>
              <a:t> </a:t>
            </a:r>
            <a:r>
              <a:rPr dirty="0" spc="-10"/>
              <a:t>about, </a:t>
            </a:r>
            <a:r>
              <a:rPr dirty="0"/>
              <a:t>and</a:t>
            </a:r>
            <a:r>
              <a:rPr dirty="0" spc="-10"/>
              <a:t> </a:t>
            </a:r>
            <a:r>
              <a:rPr dirty="0"/>
              <a:t>‘v’</a:t>
            </a:r>
            <a:r>
              <a:rPr dirty="0" spc="-10"/>
              <a:t> </a:t>
            </a:r>
            <a:r>
              <a:rPr dirty="0"/>
              <a:t>is</a:t>
            </a:r>
            <a:r>
              <a:rPr dirty="0" spc="-5"/>
              <a:t> </a:t>
            </a:r>
            <a:r>
              <a:rPr dirty="0" spc="-10"/>
              <a:t>just </a:t>
            </a:r>
            <a:r>
              <a:rPr dirty="0"/>
              <a:t>the</a:t>
            </a:r>
            <a:r>
              <a:rPr dirty="0" spc="-10"/>
              <a:t> </a:t>
            </a:r>
            <a:r>
              <a:rPr dirty="0" spc="-20"/>
              <a:t>same</a:t>
            </a:r>
            <a:r>
              <a:rPr dirty="0" spc="-5"/>
              <a:t> </a:t>
            </a:r>
            <a:r>
              <a:rPr dirty="0"/>
              <a:t>as</a:t>
            </a:r>
            <a:r>
              <a:rPr dirty="0" spc="-10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the</a:t>
            </a:r>
            <a:r>
              <a:rPr dirty="0" spc="-5"/>
              <a:t> </a:t>
            </a:r>
            <a:r>
              <a:rPr dirty="0" spc="-20"/>
              <a:t>planets:</a:t>
            </a:r>
            <a:r>
              <a:rPr dirty="0" spc="-10"/>
              <a:t> </a:t>
            </a:r>
            <a:r>
              <a:rPr dirty="0"/>
              <a:t>it</a:t>
            </a:r>
            <a:r>
              <a:rPr dirty="0" spc="-10"/>
              <a:t> </a:t>
            </a:r>
            <a:r>
              <a:rPr dirty="0" spc="-25"/>
              <a:t>is </a:t>
            </a:r>
            <a:r>
              <a:rPr dirty="0"/>
              <a:t>the</a:t>
            </a:r>
            <a:r>
              <a:rPr dirty="0" spc="-10"/>
              <a:t> increment</a:t>
            </a:r>
            <a:r>
              <a:rPr dirty="0" spc="-5"/>
              <a:t> </a:t>
            </a:r>
            <a:r>
              <a:rPr dirty="0"/>
              <a:t>by</a:t>
            </a:r>
            <a:r>
              <a:rPr dirty="0" spc="-5"/>
              <a:t> </a:t>
            </a:r>
            <a:r>
              <a:rPr dirty="0"/>
              <a:t>which</a:t>
            </a:r>
            <a:r>
              <a:rPr dirty="0" spc="-5"/>
              <a:t> </a:t>
            </a:r>
            <a:r>
              <a:rPr dirty="0"/>
              <a:t>the</a:t>
            </a:r>
            <a:r>
              <a:rPr dirty="0" spc="-5"/>
              <a:t> </a:t>
            </a:r>
            <a:r>
              <a:rPr dirty="0"/>
              <a:t>GHA</a:t>
            </a:r>
            <a:r>
              <a:rPr dirty="0" spc="-5"/>
              <a:t> </a:t>
            </a:r>
            <a:r>
              <a:rPr dirty="0" spc="-25"/>
              <a:t>varies</a:t>
            </a:r>
            <a:r>
              <a:rPr dirty="0" spc="-5"/>
              <a:t> </a:t>
            </a:r>
            <a:r>
              <a:rPr dirty="0"/>
              <a:t>from</a:t>
            </a:r>
            <a:r>
              <a:rPr dirty="0" spc="-5"/>
              <a:t> </a:t>
            </a:r>
            <a:r>
              <a:rPr dirty="0" spc="-25"/>
              <a:t>the regular.</a:t>
            </a:r>
            <a:r>
              <a:rPr dirty="0" spc="-30"/>
              <a:t> </a:t>
            </a:r>
            <a:r>
              <a:rPr dirty="0" spc="-25"/>
              <a:t>Because</a:t>
            </a:r>
            <a:r>
              <a:rPr dirty="0" spc="-30"/>
              <a:t> </a:t>
            </a:r>
            <a:r>
              <a:rPr dirty="0"/>
              <a:t>this</a:t>
            </a:r>
            <a:r>
              <a:rPr dirty="0" spc="-30"/>
              <a:t> </a:t>
            </a:r>
            <a:r>
              <a:rPr dirty="0" spc="-10"/>
              <a:t>changes</a:t>
            </a:r>
            <a:r>
              <a:rPr dirty="0" spc="-30"/>
              <a:t> </a:t>
            </a:r>
            <a:r>
              <a:rPr dirty="0"/>
              <a:t>so</a:t>
            </a:r>
            <a:r>
              <a:rPr dirty="0" spc="-30"/>
              <a:t> </a:t>
            </a:r>
            <a:r>
              <a:rPr dirty="0" spc="-10"/>
              <a:t>frequently</a:t>
            </a:r>
            <a:r>
              <a:rPr dirty="0" spc="-25"/>
              <a:t> in</a:t>
            </a:r>
            <a:r>
              <a:rPr dirty="0" spc="200"/>
              <a:t> </a:t>
            </a:r>
            <a:r>
              <a:rPr dirty="0"/>
              <a:t>the</a:t>
            </a:r>
            <a:r>
              <a:rPr dirty="0" spc="5"/>
              <a:t> </a:t>
            </a:r>
            <a:r>
              <a:rPr dirty="0" spc="-20"/>
              <a:t>case</a:t>
            </a:r>
            <a:r>
              <a:rPr dirty="0" spc="10"/>
              <a:t> </a:t>
            </a:r>
            <a:r>
              <a:rPr dirty="0"/>
              <a:t>of</a:t>
            </a:r>
            <a:r>
              <a:rPr dirty="0" spc="5"/>
              <a:t> </a:t>
            </a:r>
            <a:r>
              <a:rPr dirty="0"/>
              <a:t>the</a:t>
            </a:r>
            <a:r>
              <a:rPr dirty="0" spc="10"/>
              <a:t> </a:t>
            </a:r>
            <a:r>
              <a:rPr dirty="0"/>
              <a:t>Moon,</a:t>
            </a:r>
            <a:r>
              <a:rPr dirty="0" spc="10"/>
              <a:t> </a:t>
            </a:r>
            <a:r>
              <a:rPr dirty="0"/>
              <a:t>it</a:t>
            </a:r>
            <a:r>
              <a:rPr dirty="0" spc="5"/>
              <a:t> </a:t>
            </a:r>
            <a:r>
              <a:rPr dirty="0" spc="-10"/>
              <a:t>warrants</a:t>
            </a:r>
            <a:r>
              <a:rPr dirty="0" spc="10"/>
              <a:t> 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column</a:t>
            </a:r>
            <a:r>
              <a:rPr dirty="0" spc="5"/>
              <a:t> </a:t>
            </a:r>
            <a:r>
              <a:rPr dirty="0" spc="-25"/>
              <a:t>of </a:t>
            </a:r>
            <a:r>
              <a:rPr dirty="0"/>
              <a:t>its</a:t>
            </a:r>
            <a:r>
              <a:rPr dirty="0" spc="-5"/>
              <a:t> </a:t>
            </a:r>
            <a:r>
              <a:rPr dirty="0"/>
              <a:t>own.</a:t>
            </a:r>
            <a:r>
              <a:rPr dirty="0" spc="-5"/>
              <a:t> </a:t>
            </a:r>
            <a:r>
              <a:rPr dirty="0"/>
              <a:t>Note</a:t>
            </a:r>
            <a:r>
              <a:rPr dirty="0" spc="-5"/>
              <a:t> </a:t>
            </a:r>
            <a:r>
              <a:rPr dirty="0"/>
              <a:t>that the</a:t>
            </a:r>
            <a:r>
              <a:rPr dirty="0" spc="-5"/>
              <a:t> </a:t>
            </a:r>
            <a:r>
              <a:rPr dirty="0"/>
              <a:t>Moon</a:t>
            </a:r>
            <a:r>
              <a:rPr dirty="0" spc="-5"/>
              <a:t> </a:t>
            </a:r>
            <a:r>
              <a:rPr dirty="0"/>
              <a:t>also</a:t>
            </a:r>
            <a:r>
              <a:rPr dirty="0" spc="-5"/>
              <a:t> </a:t>
            </a:r>
            <a:r>
              <a:rPr dirty="0"/>
              <a:t>has its</a:t>
            </a:r>
            <a:r>
              <a:rPr dirty="0" spc="-5"/>
              <a:t> </a:t>
            </a:r>
            <a:r>
              <a:rPr dirty="0" spc="-25"/>
              <a:t>own </a:t>
            </a:r>
            <a:r>
              <a:rPr dirty="0"/>
              <a:t>column</a:t>
            </a:r>
            <a:r>
              <a:rPr dirty="0" spc="-5"/>
              <a:t> </a:t>
            </a:r>
            <a:r>
              <a:rPr dirty="0"/>
              <a:t>in</a:t>
            </a:r>
            <a:r>
              <a:rPr dirty="0" spc="-5"/>
              <a:t> </a:t>
            </a:r>
            <a:r>
              <a:rPr dirty="0"/>
              <a:t>the</a:t>
            </a:r>
            <a:r>
              <a:rPr dirty="0" spc="-5"/>
              <a:t> </a:t>
            </a:r>
            <a:r>
              <a:rPr dirty="0" spc="-10"/>
              <a:t>increment</a:t>
            </a:r>
            <a:r>
              <a:rPr dirty="0" spc="-5"/>
              <a:t> </a:t>
            </a:r>
            <a:r>
              <a:rPr dirty="0" spc="-10"/>
              <a:t>tables</a:t>
            </a:r>
            <a:r>
              <a:rPr dirty="0"/>
              <a:t> for</a:t>
            </a:r>
            <a:r>
              <a:rPr dirty="0" spc="-5"/>
              <a:t> </a:t>
            </a:r>
            <a:r>
              <a:rPr dirty="0" spc="-10"/>
              <a:t>minutes</a:t>
            </a:r>
            <a:r>
              <a:rPr dirty="0" spc="-5"/>
              <a:t> </a:t>
            </a:r>
            <a:r>
              <a:rPr dirty="0" spc="-25"/>
              <a:t>and </a:t>
            </a:r>
            <a:r>
              <a:rPr dirty="0" spc="-20"/>
              <a:t>seconds</a:t>
            </a:r>
            <a:r>
              <a:rPr dirty="0"/>
              <a:t> of time for</a:t>
            </a:r>
            <a:r>
              <a:rPr dirty="0" spc="5"/>
              <a:t> </a:t>
            </a:r>
            <a:r>
              <a:rPr dirty="0"/>
              <a:t>GHA as </a:t>
            </a:r>
            <a:r>
              <a:rPr dirty="0" spc="-20"/>
              <a:t>well.</a:t>
            </a:r>
          </a:p>
          <a:p>
            <a:pPr marL="12700" marR="113030" indent="114300">
              <a:lnSpc>
                <a:spcPts val="980"/>
              </a:lnSpc>
            </a:pPr>
            <a:r>
              <a:rPr dirty="0"/>
              <a:t>Declination</a:t>
            </a:r>
            <a:r>
              <a:rPr dirty="0" spc="15"/>
              <a:t> </a:t>
            </a:r>
            <a:r>
              <a:rPr dirty="0"/>
              <a:t>is</a:t>
            </a:r>
            <a:r>
              <a:rPr dirty="0" spc="15"/>
              <a:t> </a:t>
            </a:r>
            <a:r>
              <a:rPr dirty="0" spc="-35"/>
              <a:t>self-</a:t>
            </a:r>
            <a:r>
              <a:rPr dirty="0" spc="-20"/>
              <a:t>explanatory</a:t>
            </a:r>
            <a:r>
              <a:rPr dirty="0" spc="15"/>
              <a:t> </a:t>
            </a:r>
            <a:r>
              <a:rPr dirty="0"/>
              <a:t>and</a:t>
            </a:r>
            <a:r>
              <a:rPr dirty="0" spc="15"/>
              <a:t> </a:t>
            </a:r>
            <a:r>
              <a:rPr dirty="0"/>
              <a:t>‘d’,</a:t>
            </a:r>
            <a:r>
              <a:rPr dirty="0" spc="15"/>
              <a:t> </a:t>
            </a:r>
            <a:r>
              <a:rPr dirty="0" spc="-25"/>
              <a:t>the </a:t>
            </a:r>
            <a:r>
              <a:rPr dirty="0" spc="-10"/>
              <a:t>increment correction,</a:t>
            </a:r>
            <a:r>
              <a:rPr dirty="0" spc="-5"/>
              <a:t> </a:t>
            </a:r>
            <a:r>
              <a:rPr dirty="0"/>
              <a:t>is</a:t>
            </a:r>
            <a:r>
              <a:rPr dirty="0" spc="-10"/>
              <a:t> treated</a:t>
            </a:r>
            <a:r>
              <a:rPr dirty="0" spc="-5"/>
              <a:t> </a:t>
            </a:r>
            <a:r>
              <a:rPr dirty="0"/>
              <a:t>like</a:t>
            </a:r>
            <a:r>
              <a:rPr dirty="0" spc="-5"/>
              <a:t> </a:t>
            </a:r>
            <a:r>
              <a:rPr dirty="0"/>
              <a:t>‘v’</a:t>
            </a:r>
            <a:r>
              <a:rPr dirty="0" spc="-10"/>
              <a:t> </a:t>
            </a:r>
            <a:r>
              <a:rPr dirty="0" spc="-30"/>
              <a:t>because </a:t>
            </a:r>
            <a:r>
              <a:rPr dirty="0"/>
              <a:t>of</a:t>
            </a:r>
            <a:r>
              <a:rPr dirty="0" spc="-10"/>
              <a:t> </a:t>
            </a:r>
            <a:r>
              <a:rPr dirty="0"/>
              <a:t>its</a:t>
            </a:r>
            <a:r>
              <a:rPr dirty="0" spc="-5"/>
              <a:t> </a:t>
            </a:r>
            <a:r>
              <a:rPr dirty="0"/>
              <a:t>rapid</a:t>
            </a:r>
            <a:r>
              <a:rPr dirty="0" spc="-5"/>
              <a:t> </a:t>
            </a:r>
            <a:r>
              <a:rPr dirty="0" spc="-10"/>
              <a:t>variations.</a:t>
            </a:r>
          </a:p>
          <a:p>
            <a:pPr marL="12700" marR="106680" indent="114300">
              <a:lnSpc>
                <a:spcPts val="980"/>
              </a:lnSpc>
            </a:pPr>
            <a:r>
              <a:rPr dirty="0" spc="-30"/>
              <a:t>The</a:t>
            </a:r>
            <a:r>
              <a:rPr dirty="0" spc="-35"/>
              <a:t> </a:t>
            </a:r>
            <a:r>
              <a:rPr dirty="0"/>
              <a:t>only</a:t>
            </a:r>
            <a:r>
              <a:rPr dirty="0" spc="-30"/>
              <a:t> </a:t>
            </a:r>
            <a:r>
              <a:rPr dirty="0"/>
              <a:t>newcomer</a:t>
            </a:r>
            <a:r>
              <a:rPr dirty="0" spc="-30"/>
              <a:t> </a:t>
            </a:r>
            <a:r>
              <a:rPr dirty="0"/>
              <a:t>is</a:t>
            </a:r>
            <a:r>
              <a:rPr dirty="0" spc="-35"/>
              <a:t> </a:t>
            </a:r>
            <a:r>
              <a:rPr dirty="0"/>
              <a:t>the</a:t>
            </a:r>
            <a:r>
              <a:rPr dirty="0" spc="-30"/>
              <a:t> </a:t>
            </a:r>
            <a:r>
              <a:rPr dirty="0"/>
              <a:t>horizontal</a:t>
            </a:r>
            <a:r>
              <a:rPr dirty="0" spc="-30"/>
              <a:t> </a:t>
            </a:r>
            <a:r>
              <a:rPr dirty="0" spc="-25"/>
              <a:t>parallax </a:t>
            </a:r>
            <a:r>
              <a:rPr dirty="0" spc="-50"/>
              <a:t>(HP)</a:t>
            </a:r>
            <a:r>
              <a:rPr dirty="0" spc="-5"/>
              <a:t> </a:t>
            </a:r>
            <a:r>
              <a:rPr dirty="0"/>
              <a:t>column.</a:t>
            </a:r>
            <a:r>
              <a:rPr dirty="0" spc="-5"/>
              <a:t> </a:t>
            </a:r>
            <a:r>
              <a:rPr dirty="0" spc="-10"/>
              <a:t>You</a:t>
            </a:r>
            <a:r>
              <a:rPr dirty="0" spc="-5"/>
              <a:t> </a:t>
            </a:r>
            <a:r>
              <a:rPr dirty="0"/>
              <a:t>will</a:t>
            </a:r>
            <a:r>
              <a:rPr dirty="0" spc="-5"/>
              <a:t> </a:t>
            </a:r>
            <a:r>
              <a:rPr dirty="0"/>
              <a:t>find</a:t>
            </a:r>
            <a:r>
              <a:rPr dirty="0" spc="-5"/>
              <a:t> </a:t>
            </a:r>
            <a:r>
              <a:rPr dirty="0"/>
              <a:t>a </a:t>
            </a:r>
            <a:r>
              <a:rPr dirty="0" spc="-20"/>
              <a:t>space</a:t>
            </a:r>
            <a:r>
              <a:rPr dirty="0" spc="-5"/>
              <a:t> </a:t>
            </a:r>
            <a:r>
              <a:rPr dirty="0"/>
              <a:t>on</a:t>
            </a:r>
            <a:r>
              <a:rPr dirty="0" spc="-5"/>
              <a:t> </a:t>
            </a:r>
            <a:r>
              <a:rPr dirty="0"/>
              <a:t>the</a:t>
            </a:r>
            <a:r>
              <a:rPr dirty="0" spc="-5"/>
              <a:t> </a:t>
            </a:r>
            <a:r>
              <a:rPr dirty="0" spc="-25"/>
              <a:t>pro </a:t>
            </a:r>
            <a:r>
              <a:rPr dirty="0"/>
              <a:t>forma for</a:t>
            </a:r>
            <a:r>
              <a:rPr dirty="0" spc="5"/>
              <a:t> </a:t>
            </a:r>
            <a:r>
              <a:rPr dirty="0"/>
              <a:t>‘HP’</a:t>
            </a:r>
            <a:r>
              <a:rPr dirty="0" spc="5"/>
              <a:t> </a:t>
            </a:r>
            <a:r>
              <a:rPr dirty="0"/>
              <a:t>in</a:t>
            </a:r>
            <a:r>
              <a:rPr dirty="0" spc="5"/>
              <a:t> </a:t>
            </a:r>
            <a:r>
              <a:rPr dirty="0"/>
              <a:t>the</a:t>
            </a:r>
            <a:r>
              <a:rPr dirty="0" spc="5"/>
              <a:t> </a:t>
            </a:r>
            <a:r>
              <a:rPr dirty="0"/>
              <a:t>altitude</a:t>
            </a:r>
            <a:r>
              <a:rPr dirty="0" spc="5"/>
              <a:t> </a:t>
            </a:r>
            <a:r>
              <a:rPr dirty="0" spc="-10"/>
              <a:t>corrections, </a:t>
            </a:r>
            <a:r>
              <a:rPr dirty="0" spc="-20"/>
              <a:t>because</a:t>
            </a:r>
            <a:r>
              <a:rPr dirty="0" spc="-25"/>
              <a:t> </a:t>
            </a:r>
            <a:r>
              <a:rPr dirty="0"/>
              <a:t>HP</a:t>
            </a:r>
            <a:r>
              <a:rPr dirty="0" spc="-20"/>
              <a:t> </a:t>
            </a:r>
            <a:r>
              <a:rPr dirty="0" spc="-45"/>
              <a:t>(see</a:t>
            </a:r>
            <a:r>
              <a:rPr dirty="0" spc="-20"/>
              <a:t> </a:t>
            </a:r>
            <a:r>
              <a:rPr dirty="0"/>
              <a:t>page</a:t>
            </a:r>
            <a:r>
              <a:rPr dirty="0" spc="-20"/>
              <a:t> </a:t>
            </a:r>
            <a:r>
              <a:rPr dirty="0"/>
              <a:t>9)</a:t>
            </a:r>
            <a:r>
              <a:rPr dirty="0" spc="-20"/>
              <a:t> </a:t>
            </a:r>
            <a:r>
              <a:rPr dirty="0" spc="-30"/>
              <a:t>represents</a:t>
            </a:r>
            <a:r>
              <a:rPr dirty="0" spc="-20"/>
              <a:t> </a:t>
            </a:r>
            <a:r>
              <a:rPr dirty="0"/>
              <a:t>an</a:t>
            </a:r>
            <a:r>
              <a:rPr dirty="0" spc="-20"/>
              <a:t> </a:t>
            </a:r>
            <a:r>
              <a:rPr dirty="0" spc="-10"/>
              <a:t>error</a:t>
            </a:r>
            <a:r>
              <a:rPr dirty="0" spc="-20"/>
              <a:t> </a:t>
            </a:r>
            <a:r>
              <a:rPr dirty="0" spc="-25"/>
              <a:t>in </a:t>
            </a:r>
            <a:r>
              <a:rPr dirty="0"/>
              <a:t>the</a:t>
            </a:r>
            <a:r>
              <a:rPr dirty="0" spc="-10"/>
              <a:t> </a:t>
            </a:r>
            <a:r>
              <a:rPr dirty="0" spc="-20"/>
              <a:t>observed</a:t>
            </a:r>
            <a:r>
              <a:rPr dirty="0" spc="-10"/>
              <a:t> altitude.</a:t>
            </a:r>
          </a:p>
          <a:p>
            <a:pPr marL="12700" marR="5080" indent="114300">
              <a:lnSpc>
                <a:spcPts val="980"/>
              </a:lnSpc>
            </a:pPr>
            <a:r>
              <a:rPr dirty="0"/>
              <a:t>All</a:t>
            </a:r>
            <a:r>
              <a:rPr dirty="0" spc="-15"/>
              <a:t> </a:t>
            </a:r>
            <a:r>
              <a:rPr dirty="0" spc="-10"/>
              <a:t>these </a:t>
            </a:r>
            <a:r>
              <a:rPr dirty="0" spc="-20"/>
              <a:t>values</a:t>
            </a:r>
            <a:r>
              <a:rPr dirty="0" spc="-15"/>
              <a:t> </a:t>
            </a:r>
            <a:r>
              <a:rPr dirty="0"/>
              <a:t>are</a:t>
            </a:r>
            <a:r>
              <a:rPr dirty="0" spc="-10"/>
              <a:t> </a:t>
            </a:r>
            <a:r>
              <a:rPr dirty="0" spc="-20"/>
              <a:t>entered</a:t>
            </a:r>
            <a:r>
              <a:rPr dirty="0" spc="-15"/>
              <a:t> </a:t>
            </a:r>
            <a:r>
              <a:rPr dirty="0"/>
              <a:t>into</a:t>
            </a:r>
            <a:r>
              <a:rPr dirty="0" spc="-10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/>
              <a:t>pro</a:t>
            </a:r>
            <a:r>
              <a:rPr dirty="0" spc="-10"/>
              <a:t> forma </a:t>
            </a:r>
            <a:r>
              <a:rPr dirty="0" spc="-45"/>
              <a:t>(see</a:t>
            </a:r>
            <a:r>
              <a:rPr dirty="0" spc="-15"/>
              <a:t> </a:t>
            </a:r>
            <a:r>
              <a:rPr dirty="0"/>
              <a:t>page</a:t>
            </a:r>
            <a:r>
              <a:rPr dirty="0" spc="-10"/>
              <a:t> </a:t>
            </a:r>
            <a:r>
              <a:rPr dirty="0"/>
              <a:t>49).</a:t>
            </a:r>
            <a:r>
              <a:rPr dirty="0" spc="-15"/>
              <a:t> </a:t>
            </a:r>
            <a:r>
              <a:rPr dirty="0"/>
              <a:t>Note</a:t>
            </a:r>
            <a:r>
              <a:rPr dirty="0" spc="-10"/>
              <a:t> </a:t>
            </a:r>
            <a:r>
              <a:rPr dirty="0"/>
              <a:t>that</a:t>
            </a:r>
            <a:r>
              <a:rPr dirty="0" spc="-10"/>
              <a:t> </a:t>
            </a:r>
            <a:r>
              <a:rPr dirty="0"/>
              <a:t>‘v’</a:t>
            </a:r>
            <a:r>
              <a:rPr dirty="0" spc="-15"/>
              <a:t> </a:t>
            </a:r>
            <a:r>
              <a:rPr dirty="0"/>
              <a:t>is</a:t>
            </a:r>
            <a:r>
              <a:rPr dirty="0" spc="-10"/>
              <a:t> </a:t>
            </a:r>
            <a:r>
              <a:rPr dirty="0" spc="-20"/>
              <a:t>always</a:t>
            </a:r>
            <a:r>
              <a:rPr dirty="0" spc="-10"/>
              <a:t> additive</a:t>
            </a:r>
            <a:r>
              <a:rPr dirty="0" spc="-15"/>
              <a:t> </a:t>
            </a:r>
            <a:r>
              <a:rPr dirty="0" spc="-25"/>
              <a:t>to </a:t>
            </a:r>
            <a:r>
              <a:rPr dirty="0"/>
              <a:t>the GHA</a:t>
            </a:r>
            <a:r>
              <a:rPr dirty="0" spc="5"/>
              <a:t> </a:t>
            </a:r>
            <a:r>
              <a:rPr dirty="0" spc="-20"/>
              <a:t>because</a:t>
            </a:r>
            <a:r>
              <a:rPr dirty="0" spc="5"/>
              <a:t> </a:t>
            </a:r>
            <a:r>
              <a:rPr dirty="0"/>
              <a:t>the Moon</a:t>
            </a:r>
            <a:r>
              <a:rPr dirty="0" spc="5"/>
              <a:t> </a:t>
            </a:r>
            <a:r>
              <a:rPr dirty="0" spc="-25"/>
              <a:t>rises</a:t>
            </a:r>
            <a:r>
              <a:rPr dirty="0" spc="5"/>
              <a:t> </a:t>
            </a:r>
            <a:r>
              <a:rPr dirty="0"/>
              <a:t>later</a:t>
            </a:r>
            <a:r>
              <a:rPr dirty="0" spc="5"/>
              <a:t> </a:t>
            </a:r>
            <a:r>
              <a:rPr dirty="0" spc="-10"/>
              <a:t>each</a:t>
            </a:r>
            <a:r>
              <a:rPr dirty="0"/>
              <a:t> </a:t>
            </a:r>
            <a:r>
              <a:rPr dirty="0" spc="-20"/>
              <a:t>day.</a:t>
            </a:r>
          </a:p>
          <a:p>
            <a:pPr marL="12700" marR="59690" indent="114300">
              <a:lnSpc>
                <a:spcPts val="980"/>
              </a:lnSpc>
              <a:spcBef>
                <a:spcPts val="5"/>
              </a:spcBef>
            </a:pPr>
            <a:r>
              <a:rPr dirty="0" spc="-20"/>
              <a:t>Like</a:t>
            </a:r>
            <a:r>
              <a:rPr dirty="0" spc="-15"/>
              <a:t> </a:t>
            </a:r>
            <a:r>
              <a:rPr dirty="0"/>
              <a:t>all</a:t>
            </a:r>
            <a:r>
              <a:rPr dirty="0" spc="-15"/>
              <a:t> </a:t>
            </a:r>
            <a:r>
              <a:rPr dirty="0"/>
              <a:t>declination</a:t>
            </a:r>
            <a:r>
              <a:rPr dirty="0" spc="-15"/>
              <a:t> </a:t>
            </a:r>
            <a:r>
              <a:rPr dirty="0" spc="-10"/>
              <a:t>increments, </a:t>
            </a:r>
            <a:r>
              <a:rPr dirty="0"/>
              <a:t>‘d’</a:t>
            </a:r>
            <a:r>
              <a:rPr dirty="0" spc="-15"/>
              <a:t> </a:t>
            </a:r>
            <a:r>
              <a:rPr dirty="0"/>
              <a:t>may</a:t>
            </a:r>
            <a:r>
              <a:rPr dirty="0" spc="-15"/>
              <a:t> </a:t>
            </a:r>
            <a:r>
              <a:rPr dirty="0" spc="-25"/>
              <a:t>be </a:t>
            </a:r>
            <a:r>
              <a:rPr dirty="0"/>
              <a:t>added</a:t>
            </a:r>
            <a:r>
              <a:rPr dirty="0" spc="-15"/>
              <a:t> </a:t>
            </a:r>
            <a:r>
              <a:rPr dirty="0"/>
              <a:t>or</a:t>
            </a:r>
            <a:r>
              <a:rPr dirty="0" spc="-10"/>
              <a:t> subtracted. </a:t>
            </a:r>
            <a:r>
              <a:rPr dirty="0"/>
              <a:t>Find</a:t>
            </a:r>
            <a:r>
              <a:rPr dirty="0" spc="-10"/>
              <a:t> </a:t>
            </a:r>
            <a:r>
              <a:rPr dirty="0"/>
              <a:t>out</a:t>
            </a:r>
            <a:r>
              <a:rPr dirty="0" spc="-15"/>
              <a:t> </a:t>
            </a:r>
            <a:r>
              <a:rPr dirty="0"/>
              <a:t>which</a:t>
            </a:r>
            <a:r>
              <a:rPr dirty="0" spc="-10"/>
              <a:t> </a:t>
            </a:r>
            <a:r>
              <a:rPr dirty="0" spc="-25"/>
              <a:t>by </a:t>
            </a:r>
            <a:r>
              <a:rPr dirty="0" spc="-10"/>
              <a:t>inspection</a:t>
            </a:r>
            <a:r>
              <a:rPr dirty="0" spc="-5"/>
              <a:t> </a:t>
            </a:r>
            <a:r>
              <a:rPr dirty="0"/>
              <a:t>of the</a:t>
            </a:r>
            <a:r>
              <a:rPr dirty="0" spc="-5"/>
              <a:t> </a:t>
            </a:r>
            <a:r>
              <a:rPr dirty="0"/>
              <a:t>hours </a:t>
            </a:r>
            <a:r>
              <a:rPr dirty="0" spc="-20"/>
              <a:t>adjacent</a:t>
            </a:r>
            <a:r>
              <a:rPr dirty="0" spc="-5"/>
              <a:t> </a:t>
            </a:r>
            <a:r>
              <a:rPr dirty="0"/>
              <a:t>to the</a:t>
            </a:r>
            <a:r>
              <a:rPr dirty="0" spc="-5"/>
              <a:t> </a:t>
            </a:r>
            <a:r>
              <a:rPr dirty="0"/>
              <a:t>one </a:t>
            </a:r>
            <a:r>
              <a:rPr dirty="0" spc="-25"/>
              <a:t>you </a:t>
            </a:r>
            <a:r>
              <a:rPr dirty="0"/>
              <a:t>are</a:t>
            </a:r>
            <a:r>
              <a:rPr dirty="0" spc="-30"/>
              <a:t> </a:t>
            </a:r>
            <a:r>
              <a:rPr dirty="0" spc="-20"/>
              <a:t>interested</a:t>
            </a:r>
            <a:r>
              <a:rPr dirty="0" spc="-30"/>
              <a:t> </a:t>
            </a:r>
            <a:r>
              <a:rPr dirty="0"/>
              <a:t>in.</a:t>
            </a:r>
            <a:r>
              <a:rPr dirty="0" spc="-30"/>
              <a:t> If </a:t>
            </a:r>
            <a:r>
              <a:rPr dirty="0"/>
              <a:t>the</a:t>
            </a:r>
            <a:r>
              <a:rPr dirty="0" spc="-30"/>
              <a:t> </a:t>
            </a:r>
            <a:r>
              <a:rPr dirty="0"/>
              <a:t>declination</a:t>
            </a:r>
            <a:r>
              <a:rPr dirty="0" spc="-30"/>
              <a:t> </a:t>
            </a:r>
            <a:r>
              <a:rPr dirty="0"/>
              <a:t>is</a:t>
            </a:r>
            <a:r>
              <a:rPr dirty="0" spc="-30"/>
              <a:t> </a:t>
            </a:r>
            <a:r>
              <a:rPr dirty="0" spc="-10"/>
              <a:t>increasing </a:t>
            </a:r>
            <a:r>
              <a:rPr dirty="0"/>
              <a:t>by</a:t>
            </a:r>
            <a:r>
              <a:rPr dirty="0" spc="-20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 spc="-10"/>
              <a:t>hour,</a:t>
            </a:r>
            <a:r>
              <a:rPr dirty="0" spc="-15"/>
              <a:t> </a:t>
            </a:r>
            <a:r>
              <a:rPr dirty="0"/>
              <a:t>then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/>
              <a:t>‘d’</a:t>
            </a:r>
            <a:r>
              <a:rPr dirty="0" spc="-15"/>
              <a:t> </a:t>
            </a:r>
            <a:r>
              <a:rPr dirty="0" spc="-10"/>
              <a:t>value</a:t>
            </a:r>
            <a:r>
              <a:rPr dirty="0" spc="-15"/>
              <a:t> </a:t>
            </a:r>
            <a:r>
              <a:rPr dirty="0"/>
              <a:t>is</a:t>
            </a:r>
            <a:r>
              <a:rPr dirty="0" spc="-15"/>
              <a:t> </a:t>
            </a:r>
            <a:r>
              <a:rPr dirty="0" spc="-10"/>
              <a:t>positive.</a:t>
            </a:r>
            <a:r>
              <a:rPr dirty="0" spc="-15"/>
              <a:t> </a:t>
            </a:r>
            <a:r>
              <a:rPr dirty="0" spc="-30"/>
              <a:t>If</a:t>
            </a:r>
            <a:r>
              <a:rPr dirty="0" spc="-15"/>
              <a:t> </a:t>
            </a:r>
            <a:r>
              <a:rPr dirty="0"/>
              <a:t>it</a:t>
            </a:r>
            <a:r>
              <a:rPr dirty="0" spc="-15"/>
              <a:t> </a:t>
            </a:r>
            <a:r>
              <a:rPr dirty="0" spc="-25"/>
              <a:t>is </a:t>
            </a:r>
            <a:r>
              <a:rPr dirty="0" spc="-20"/>
              <a:t>decreasing,</a:t>
            </a:r>
            <a:r>
              <a:rPr dirty="0" spc="-10"/>
              <a:t> </a:t>
            </a:r>
            <a:r>
              <a:rPr dirty="0"/>
              <a:t>then</a:t>
            </a:r>
            <a:r>
              <a:rPr dirty="0" spc="-10"/>
              <a:t> </a:t>
            </a:r>
            <a:r>
              <a:rPr dirty="0"/>
              <a:t>it</a:t>
            </a:r>
            <a:r>
              <a:rPr dirty="0" spc="-10"/>
              <a:t> </a:t>
            </a:r>
            <a:r>
              <a:rPr dirty="0"/>
              <a:t>is</a:t>
            </a:r>
            <a:r>
              <a:rPr dirty="0" spc="-5"/>
              <a:t> </a:t>
            </a:r>
            <a:r>
              <a:rPr dirty="0" spc="-10"/>
              <a:t>negative.</a:t>
            </a:r>
          </a:p>
          <a:p>
            <a:pPr marL="12700" marR="218440" indent="114300">
              <a:lnSpc>
                <a:spcPts val="980"/>
              </a:lnSpc>
            </a:pPr>
            <a:r>
              <a:rPr dirty="0" spc="-25"/>
              <a:t>Everything</a:t>
            </a:r>
            <a:r>
              <a:rPr dirty="0" spc="-5"/>
              <a:t> </a:t>
            </a:r>
            <a:r>
              <a:rPr dirty="0" spc="-20"/>
              <a:t>else</a:t>
            </a:r>
            <a:r>
              <a:rPr dirty="0"/>
              <a:t> is </a:t>
            </a:r>
            <a:r>
              <a:rPr dirty="0" spc="-10"/>
              <a:t>straightforward</a:t>
            </a:r>
            <a:r>
              <a:rPr dirty="0"/>
              <a:t> until</a:t>
            </a:r>
            <a:r>
              <a:rPr dirty="0" spc="-5"/>
              <a:t> </a:t>
            </a:r>
            <a:r>
              <a:rPr dirty="0" spc="-25"/>
              <a:t>you </a:t>
            </a:r>
            <a:r>
              <a:rPr dirty="0"/>
              <a:t>come</a:t>
            </a:r>
            <a:r>
              <a:rPr dirty="0" spc="-5"/>
              <a:t> </a:t>
            </a:r>
            <a:r>
              <a:rPr dirty="0"/>
              <a:t>to</a:t>
            </a:r>
            <a:r>
              <a:rPr dirty="0" spc="-5"/>
              <a:t> </a:t>
            </a:r>
            <a:r>
              <a:rPr dirty="0"/>
              <a:t>the</a:t>
            </a:r>
            <a:r>
              <a:rPr dirty="0" spc="-5"/>
              <a:t> </a:t>
            </a:r>
            <a:r>
              <a:rPr dirty="0" spc="-10" i="1">
                <a:latin typeface="Trebuchet MS"/>
                <a:cs typeface="Trebuchet MS"/>
              </a:rPr>
              <a:t>altitude</a:t>
            </a:r>
            <a:r>
              <a:rPr dirty="0" spc="-10"/>
              <a:t>.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3335299" y="7253746"/>
            <a:ext cx="22656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95" b="1">
                <a:solidFill>
                  <a:srgbClr val="007DC5"/>
                </a:solidFill>
                <a:latin typeface="Tahoma"/>
                <a:cs typeface="Tahoma"/>
              </a:rPr>
              <a:t>ALTITUDE</a:t>
            </a:r>
            <a:r>
              <a:rPr dirty="0" sz="1200" spc="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75" b="1">
                <a:solidFill>
                  <a:srgbClr val="007DC5"/>
                </a:solidFill>
                <a:latin typeface="Tahoma"/>
                <a:cs typeface="Tahoma"/>
              </a:rPr>
              <a:t>CORRECTION</a:t>
            </a:r>
            <a:r>
              <a:rPr dirty="0" sz="1200" spc="2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70" b="1">
                <a:solidFill>
                  <a:srgbClr val="007DC5"/>
                </a:solidFill>
                <a:latin typeface="Tahoma"/>
                <a:cs typeface="Tahoma"/>
              </a:rPr>
              <a:t>TABLES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335299" y="7378256"/>
            <a:ext cx="2281555" cy="698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FOR</a:t>
            </a:r>
            <a:r>
              <a:rPr dirty="0" sz="1200" spc="-2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-2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MOON</a:t>
            </a:r>
            <a:endParaRPr sz="1200">
              <a:latin typeface="Tahoma"/>
              <a:cs typeface="Tahoma"/>
            </a:endParaRPr>
          </a:p>
          <a:p>
            <a:pPr algn="just"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back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almanac.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easy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enough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follow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system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described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leaves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48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-6032" y="861186"/>
            <a:ext cx="2869565" cy="6544945"/>
            <a:chOff x="-6032" y="861186"/>
            <a:chExt cx="2869565" cy="6544945"/>
          </a:xfrm>
        </p:grpSpPr>
        <p:sp>
          <p:nvSpPr>
            <p:cNvPr id="6" name="object 6" descr=""/>
            <p:cNvSpPr/>
            <p:nvPr/>
          </p:nvSpPr>
          <p:spPr>
            <a:xfrm>
              <a:off x="0" y="867219"/>
              <a:ext cx="2857500" cy="6532880"/>
            </a:xfrm>
            <a:custGeom>
              <a:avLst/>
              <a:gdLst/>
              <a:ahLst/>
              <a:cxnLst/>
              <a:rect l="l" t="t" r="r" b="b"/>
              <a:pathLst>
                <a:path w="2857500" h="6532880">
                  <a:moveTo>
                    <a:pt x="0" y="6532333"/>
                  </a:moveTo>
                  <a:lnTo>
                    <a:pt x="0" y="0"/>
                  </a:lnTo>
                  <a:lnTo>
                    <a:pt x="2857461" y="0"/>
                  </a:lnTo>
                  <a:lnTo>
                    <a:pt x="2857461" y="6532333"/>
                  </a:lnTo>
                  <a:lnTo>
                    <a:pt x="0" y="6532333"/>
                  </a:lnTo>
                  <a:close/>
                </a:path>
              </a:pathLst>
            </a:custGeom>
            <a:solidFill>
              <a:srgbClr val="E0E9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867219"/>
              <a:ext cx="2857500" cy="6532880"/>
            </a:xfrm>
            <a:custGeom>
              <a:avLst/>
              <a:gdLst/>
              <a:ahLst/>
              <a:cxnLst/>
              <a:rect l="l" t="t" r="r" b="b"/>
              <a:pathLst>
                <a:path w="2857500" h="6532880">
                  <a:moveTo>
                    <a:pt x="0" y="0"/>
                  </a:moveTo>
                  <a:lnTo>
                    <a:pt x="2857461" y="0"/>
                  </a:lnTo>
                  <a:lnTo>
                    <a:pt x="2857461" y="6532333"/>
                  </a:lnTo>
                  <a:lnTo>
                    <a:pt x="0" y="6532333"/>
                  </a:lnTo>
                </a:path>
              </a:pathLst>
            </a:custGeom>
            <a:ln w="12065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73" y="1066947"/>
              <a:ext cx="2718785" cy="6140899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311299" y="7565275"/>
            <a:ext cx="2288540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altitude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correction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tables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Moon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end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Nautical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Almanac.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939285" y="821575"/>
            <a:ext cx="2470150" cy="72574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doubt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how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‘when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else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fails,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instructions’.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even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‘dip’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scrabble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through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 looking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everything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else.</a:t>
            </a:r>
            <a:endParaRPr sz="900">
              <a:latin typeface="Tahoma"/>
              <a:cs typeface="Tahoma"/>
            </a:endParaRPr>
          </a:p>
          <a:p>
            <a:pPr algn="just" marL="12700" marR="169545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sight.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gives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altitude.</a:t>
            </a:r>
            <a:endParaRPr sz="900">
              <a:latin typeface="Tahoma"/>
              <a:cs typeface="Tahoma"/>
            </a:endParaRPr>
          </a:p>
          <a:p>
            <a:pPr marL="12700" marR="13017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now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apply.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upper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section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altitude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Moon.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straightforward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enough,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rather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unusual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manner.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argument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for</a:t>
            </a:r>
            <a:endParaRPr sz="900">
              <a:latin typeface="Tahoma"/>
              <a:cs typeface="Tahoma"/>
            </a:endParaRPr>
          </a:p>
          <a:p>
            <a:pPr marL="12700" marR="20955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entry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examples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help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familiarise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yourself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Example 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1</a:t>
            </a:r>
            <a:endParaRPr sz="1000">
              <a:latin typeface="Tahoma"/>
              <a:cs typeface="Tahoma"/>
            </a:endParaRPr>
          </a:p>
          <a:p>
            <a:pPr marL="127000" marR="845185" indent="-114300">
              <a:lnSpc>
                <a:spcPts val="980"/>
              </a:lnSpc>
              <a:spcBef>
                <a:spcPts val="5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12°20</a:t>
            </a:r>
            <a:r>
              <a:rPr dirty="0" sz="900" spc="-2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correction?</a:t>
            </a:r>
            <a:endParaRPr sz="900">
              <a:latin typeface="Tahoma"/>
              <a:cs typeface="Tahoma"/>
            </a:endParaRPr>
          </a:p>
          <a:p>
            <a:pPr marL="12700" marR="135255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12°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(one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bold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figures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table),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adjacent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correction figure</a:t>
            </a:r>
            <a:endParaRPr sz="900">
              <a:latin typeface="Tahoma"/>
              <a:cs typeface="Tahoma"/>
            </a:endParaRPr>
          </a:p>
          <a:p>
            <a:pPr marL="12700" marR="5969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opposite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20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6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App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answer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62.6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Example 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2</a:t>
            </a:r>
            <a:endParaRPr sz="1000">
              <a:latin typeface="Tahoma"/>
              <a:cs typeface="Tahoma"/>
            </a:endParaRPr>
          </a:p>
          <a:p>
            <a:pPr marL="12700" marR="13970">
              <a:lnSpc>
                <a:spcPts val="980"/>
              </a:lnSpc>
              <a:spcBef>
                <a:spcPts val="5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34°37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 correction?</a:t>
            </a:r>
            <a:endParaRPr sz="900">
              <a:latin typeface="Tahoma"/>
              <a:cs typeface="Tahoma"/>
            </a:endParaRPr>
          </a:p>
          <a:p>
            <a:pPr marL="127000">
              <a:lnSpc>
                <a:spcPts val="915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answer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56.7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12700" marR="24130" indent="114300">
              <a:lnSpc>
                <a:spcPts val="980"/>
              </a:lnSpc>
              <a:spcBef>
                <a:spcPts val="6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second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correction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refer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horizontal parallax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(HP)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extract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fifth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‘Moon’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daily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 correction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entered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HP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your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argument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(side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columns).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across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took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‘L’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‘U’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refer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upper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lower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limb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choose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accordingly.</a:t>
            </a:r>
            <a:endParaRPr sz="900">
              <a:latin typeface="Tahoma"/>
              <a:cs typeface="Tahoma"/>
            </a:endParaRPr>
          </a:p>
          <a:p>
            <a:pPr algn="ctr" marR="1802764">
              <a:lnSpc>
                <a:spcPts val="1140"/>
              </a:lnSpc>
              <a:spcBef>
                <a:spcPts val="765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Example 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3</a:t>
            </a:r>
            <a:endParaRPr sz="1000">
              <a:latin typeface="Tahoma"/>
              <a:cs typeface="Tahoma"/>
            </a:endParaRPr>
          </a:p>
          <a:p>
            <a:pPr algn="ctr" marL="12700" marR="18161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 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25°42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3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HP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56.4?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Moon’s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lower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limb.</a:t>
            </a:r>
            <a:endParaRPr sz="900">
              <a:latin typeface="Tahoma"/>
              <a:cs typeface="Tahoma"/>
            </a:endParaRPr>
          </a:p>
          <a:p>
            <a:pPr algn="ctr" marR="1426210">
              <a:lnSpc>
                <a:spcPts val="915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 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60.6.</a:t>
            </a:r>
            <a:endParaRPr sz="900">
              <a:latin typeface="Tahoma"/>
              <a:cs typeface="Tahoma"/>
            </a:endParaRPr>
          </a:p>
          <a:p>
            <a:pPr marL="12700" marR="35560" indent="114300">
              <a:lnSpc>
                <a:spcPts val="980"/>
              </a:lnSpc>
              <a:spcBef>
                <a:spcPts val="6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3.5,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obtained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dropping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straight down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selecting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subcolumn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‘L’.</a:t>
            </a:r>
            <a:endParaRPr sz="900">
              <a:latin typeface="Tahoma"/>
              <a:cs typeface="Tahoma"/>
            </a:endParaRPr>
          </a:p>
          <a:p>
            <a:pPr marL="12700" marR="74295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applied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true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(Ho)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for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Moon’s lower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limb.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you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observed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upper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limb, you’ll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30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5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result,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third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pro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compensates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Moon’s diameter.</a:t>
            </a:r>
            <a:endParaRPr sz="900">
              <a:latin typeface="Tahoma"/>
              <a:cs typeface="Tahoma"/>
            </a:endParaRPr>
          </a:p>
          <a:p>
            <a:pPr marL="12700" marR="4826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now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information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7626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5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90">
                <a:solidFill>
                  <a:srgbClr val="007DC5"/>
                </a:solidFill>
                <a:latin typeface="Tahoma"/>
                <a:cs typeface="Tahoma"/>
              </a:rPr>
              <a:t>MOON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49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02855" y="861186"/>
            <a:ext cx="4910455" cy="4537710"/>
            <a:chOff x="802855" y="861186"/>
            <a:chExt cx="4910455" cy="4537710"/>
          </a:xfrm>
        </p:grpSpPr>
        <p:sp>
          <p:nvSpPr>
            <p:cNvPr id="6" name="object 6" descr=""/>
            <p:cNvSpPr/>
            <p:nvPr/>
          </p:nvSpPr>
          <p:spPr>
            <a:xfrm>
              <a:off x="809205" y="867536"/>
              <a:ext cx="4897755" cy="4525010"/>
            </a:xfrm>
            <a:custGeom>
              <a:avLst/>
              <a:gdLst/>
              <a:ahLst/>
              <a:cxnLst/>
              <a:rect l="l" t="t" r="r" b="b"/>
              <a:pathLst>
                <a:path w="4897755" h="4525010">
                  <a:moveTo>
                    <a:pt x="4897589" y="0"/>
                  </a:moveTo>
                  <a:lnTo>
                    <a:pt x="0" y="0"/>
                  </a:lnTo>
                  <a:lnTo>
                    <a:pt x="0" y="4524489"/>
                  </a:lnTo>
                  <a:lnTo>
                    <a:pt x="4897589" y="4524489"/>
                  </a:lnTo>
                  <a:lnTo>
                    <a:pt x="4897589" y="0"/>
                  </a:lnTo>
                  <a:close/>
                </a:path>
              </a:pathLst>
            </a:custGeom>
            <a:solidFill>
              <a:srgbClr val="DEE9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809205" y="867536"/>
              <a:ext cx="4897755" cy="4525010"/>
            </a:xfrm>
            <a:custGeom>
              <a:avLst/>
              <a:gdLst/>
              <a:ahLst/>
              <a:cxnLst/>
              <a:rect l="l" t="t" r="r" b="b"/>
              <a:pathLst>
                <a:path w="4897755" h="4525010">
                  <a:moveTo>
                    <a:pt x="0" y="0"/>
                  </a:moveTo>
                  <a:lnTo>
                    <a:pt x="4897589" y="0"/>
                  </a:lnTo>
                  <a:lnTo>
                    <a:pt x="4897589" y="4524489"/>
                  </a:lnTo>
                  <a:lnTo>
                    <a:pt x="0" y="452448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528669" y="2540876"/>
              <a:ext cx="1196975" cy="991235"/>
            </a:xfrm>
            <a:custGeom>
              <a:avLst/>
              <a:gdLst/>
              <a:ahLst/>
              <a:cxnLst/>
              <a:rect l="l" t="t" r="r" b="b"/>
              <a:pathLst>
                <a:path w="1196975" h="991235">
                  <a:moveTo>
                    <a:pt x="93662" y="0"/>
                  </a:moveTo>
                  <a:lnTo>
                    <a:pt x="1196975" y="0"/>
                  </a:lnTo>
                </a:path>
                <a:path w="1196975" h="991235">
                  <a:moveTo>
                    <a:pt x="0" y="589495"/>
                  </a:moveTo>
                  <a:lnTo>
                    <a:pt x="0" y="991133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8132" y="1276946"/>
              <a:ext cx="1211262" cy="146875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2292625" y="967323"/>
            <a:ext cx="19437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PRO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FORMA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MOON</a:t>
            </a:r>
            <a:r>
              <a:rPr dirty="0" sz="10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SIGHT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1768132" y="1298613"/>
            <a:ext cx="2966085" cy="1390015"/>
            <a:chOff x="1768132" y="1298613"/>
            <a:chExt cx="2966085" cy="1390015"/>
          </a:xfrm>
        </p:grpSpPr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22332" y="1298613"/>
              <a:ext cx="1111783" cy="40883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8132" y="1860334"/>
              <a:ext cx="1693862" cy="828179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1773212" y="1275256"/>
            <a:ext cx="22288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Date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616587" y="1262762"/>
            <a:ext cx="516890" cy="457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181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Watch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Correction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GMT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1768132" y="3118497"/>
            <a:ext cx="2305685" cy="2134870"/>
            <a:chOff x="1768132" y="3118497"/>
            <a:chExt cx="2305685" cy="2134870"/>
          </a:xfrm>
        </p:grpSpPr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8132" y="3118497"/>
              <a:ext cx="743483" cy="41668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04236" y="3665359"/>
              <a:ext cx="1369479" cy="1587995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1773212" y="1853013"/>
            <a:ext cx="1113155" cy="835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GHA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(hrs)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dirty="0" sz="8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Correction</a:t>
            </a:r>
            <a:r>
              <a:rPr dirty="0" sz="8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(mins/secs)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+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v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Assumed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Long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LHA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773212" y="3108474"/>
            <a:ext cx="137160" cy="42481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R="5080">
              <a:lnSpc>
                <a:spcPct val="104099"/>
              </a:lnSpc>
              <a:spcBef>
                <a:spcPts val="6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Hc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d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Hc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917350" y="5093446"/>
            <a:ext cx="82676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TOWARDS/AWAY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2680944" y="3115208"/>
            <a:ext cx="2208530" cy="420370"/>
            <a:chOff x="2680944" y="3115208"/>
            <a:chExt cx="2208530" cy="420370"/>
          </a:xfrm>
        </p:grpSpPr>
        <p:pic>
          <p:nvPicPr>
            <p:cNvPr id="23" name="object 2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80944" y="3115208"/>
              <a:ext cx="743483" cy="419976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12807" y="3115208"/>
              <a:ext cx="1276477" cy="419976"/>
            </a:xfrm>
            <a:prstGeom prst="rect">
              <a:avLst/>
            </a:prstGeom>
          </p:spPr>
        </p:pic>
      </p:grpSp>
      <p:sp>
        <p:nvSpPr>
          <p:cNvPr id="25" name="object 25" descr=""/>
          <p:cNvSpPr txBox="1"/>
          <p:nvPr/>
        </p:nvSpPr>
        <p:spPr>
          <a:xfrm>
            <a:off x="3616587" y="2388920"/>
            <a:ext cx="60579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Assumed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Lat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2686062" y="3108271"/>
            <a:ext cx="375920" cy="42481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R="5080">
              <a:lnSpc>
                <a:spcPct val="104099"/>
              </a:lnSpc>
              <a:spcBef>
                <a:spcPts val="60"/>
              </a:spcBef>
            </a:pP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z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180/360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Zn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3617908" y="3108170"/>
            <a:ext cx="750570" cy="42481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R="5080">
              <a:lnSpc>
                <a:spcPct val="104099"/>
              </a:lnSpc>
              <a:spcBef>
                <a:spcPts val="6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Declination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(hrs)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d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Declination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773212" y="4366476"/>
            <a:ext cx="5886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575310" algn="l"/>
              </a:tabLst>
            </a:pPr>
            <a:r>
              <a:rPr dirty="0" u="sng" sz="800" spc="-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Hp</a:t>
            </a:r>
            <a:r>
              <a:rPr dirty="0" u="sng" sz="8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	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2702416" y="3660228"/>
            <a:ext cx="742315" cy="1580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Hs</a:t>
            </a:r>
            <a:endParaRPr sz="800">
              <a:latin typeface="Arial"/>
              <a:cs typeface="Arial"/>
            </a:endParaRPr>
          </a:p>
          <a:p>
            <a:pPr marR="236854">
              <a:lnSpc>
                <a:spcPct val="104099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Index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Error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Dip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15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Apparent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Alt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+ 1st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correction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2nd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correction</a:t>
            </a:r>
            <a:endParaRPr sz="800">
              <a:latin typeface="Arial"/>
              <a:cs typeface="Arial"/>
            </a:endParaRPr>
          </a:p>
          <a:p>
            <a:pPr marR="53340">
              <a:lnSpc>
                <a:spcPct val="104099"/>
              </a:lnSpc>
              <a:spcBef>
                <a:spcPts val="28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Ho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Lower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Limb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3rd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Correction</a:t>
            </a:r>
            <a:endParaRPr sz="800">
              <a:latin typeface="Arial"/>
              <a:cs typeface="Arial"/>
            </a:endParaRPr>
          </a:p>
          <a:p>
            <a:pPr marR="50800">
              <a:lnSpc>
                <a:spcPct val="104099"/>
              </a:lnSpc>
              <a:spcBef>
                <a:spcPts val="405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Ho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Upper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Limb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Hc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INTERCEPT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1924075" y="1543583"/>
            <a:ext cx="2851785" cy="3642360"/>
            <a:chOff x="1924075" y="1543583"/>
            <a:chExt cx="2851785" cy="3642360"/>
          </a:xfrm>
        </p:grpSpPr>
        <p:sp>
          <p:nvSpPr>
            <p:cNvPr id="31" name="object 31" descr=""/>
            <p:cNvSpPr/>
            <p:nvPr/>
          </p:nvSpPr>
          <p:spPr>
            <a:xfrm>
              <a:off x="4461471" y="5137454"/>
              <a:ext cx="314325" cy="48260"/>
            </a:xfrm>
            <a:custGeom>
              <a:avLst/>
              <a:gdLst/>
              <a:ahLst/>
              <a:cxnLst/>
              <a:rect l="l" t="t" r="r" b="b"/>
              <a:pathLst>
                <a:path w="314325" h="48260">
                  <a:moveTo>
                    <a:pt x="4038" y="0"/>
                  </a:moveTo>
                  <a:lnTo>
                    <a:pt x="1676" y="127"/>
                  </a:lnTo>
                  <a:lnTo>
                    <a:pt x="0" y="952"/>
                  </a:lnTo>
                  <a:lnTo>
                    <a:pt x="0" y="2146"/>
                  </a:lnTo>
                  <a:lnTo>
                    <a:pt x="431" y="3009"/>
                  </a:lnTo>
                  <a:lnTo>
                    <a:pt x="2184" y="4927"/>
                  </a:lnTo>
                  <a:lnTo>
                    <a:pt x="5257" y="7010"/>
                  </a:lnTo>
                  <a:lnTo>
                    <a:pt x="7581" y="10375"/>
                  </a:lnTo>
                  <a:lnTo>
                    <a:pt x="10795" y="11036"/>
                  </a:lnTo>
                  <a:lnTo>
                    <a:pt x="79552" y="18034"/>
                  </a:lnTo>
                  <a:lnTo>
                    <a:pt x="116408" y="23342"/>
                  </a:lnTo>
                  <a:lnTo>
                    <a:pt x="228752" y="40487"/>
                  </a:lnTo>
                  <a:lnTo>
                    <a:pt x="274294" y="46697"/>
                  </a:lnTo>
                  <a:lnTo>
                    <a:pt x="289991" y="48018"/>
                  </a:lnTo>
                  <a:lnTo>
                    <a:pt x="293204" y="48183"/>
                  </a:lnTo>
                  <a:lnTo>
                    <a:pt x="290766" y="48183"/>
                  </a:lnTo>
                  <a:lnTo>
                    <a:pt x="312559" y="47498"/>
                  </a:lnTo>
                  <a:lnTo>
                    <a:pt x="313639" y="47294"/>
                  </a:lnTo>
                  <a:lnTo>
                    <a:pt x="313969" y="44615"/>
                  </a:lnTo>
                  <a:lnTo>
                    <a:pt x="312597" y="43180"/>
                  </a:lnTo>
                  <a:lnTo>
                    <a:pt x="307060" y="41275"/>
                  </a:lnTo>
                  <a:lnTo>
                    <a:pt x="302768" y="40805"/>
                  </a:lnTo>
                  <a:lnTo>
                    <a:pt x="295351" y="40805"/>
                  </a:lnTo>
                  <a:lnTo>
                    <a:pt x="247167" y="35344"/>
                  </a:lnTo>
                  <a:lnTo>
                    <a:pt x="165392" y="21386"/>
                  </a:lnTo>
                  <a:lnTo>
                    <a:pt x="65595" y="5638"/>
                  </a:lnTo>
                  <a:lnTo>
                    <a:pt x="40881" y="2540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54944" y="2402484"/>
              <a:ext cx="90906" cy="101333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4476229" y="2397073"/>
              <a:ext cx="116839" cy="94615"/>
            </a:xfrm>
            <a:custGeom>
              <a:avLst/>
              <a:gdLst/>
              <a:ahLst/>
              <a:cxnLst/>
              <a:rect l="l" t="t" r="r" b="b"/>
              <a:pathLst>
                <a:path w="116839" h="94614">
                  <a:moveTo>
                    <a:pt x="24053" y="17830"/>
                  </a:moveTo>
                  <a:lnTo>
                    <a:pt x="23202" y="14909"/>
                  </a:lnTo>
                  <a:lnTo>
                    <a:pt x="23152" y="14757"/>
                  </a:lnTo>
                  <a:lnTo>
                    <a:pt x="19558" y="10617"/>
                  </a:lnTo>
                  <a:lnTo>
                    <a:pt x="16827" y="9575"/>
                  </a:lnTo>
                  <a:lnTo>
                    <a:pt x="16675" y="9575"/>
                  </a:lnTo>
                  <a:lnTo>
                    <a:pt x="16675" y="16878"/>
                  </a:lnTo>
                  <a:lnTo>
                    <a:pt x="16586" y="20281"/>
                  </a:lnTo>
                  <a:lnTo>
                    <a:pt x="15887" y="22009"/>
                  </a:lnTo>
                  <a:lnTo>
                    <a:pt x="12687" y="25577"/>
                  </a:lnTo>
                  <a:lnTo>
                    <a:pt x="10972" y="26454"/>
                  </a:lnTo>
                  <a:lnTo>
                    <a:pt x="8242" y="26454"/>
                  </a:lnTo>
                  <a:lnTo>
                    <a:pt x="7581" y="26149"/>
                  </a:lnTo>
                  <a:lnTo>
                    <a:pt x="6667" y="24942"/>
                  </a:lnTo>
                  <a:lnTo>
                    <a:pt x="6477" y="24155"/>
                  </a:lnTo>
                  <a:lnTo>
                    <a:pt x="6527" y="21640"/>
                  </a:lnTo>
                  <a:lnTo>
                    <a:pt x="10782" y="14909"/>
                  </a:lnTo>
                  <a:lnTo>
                    <a:pt x="13677" y="14909"/>
                  </a:lnTo>
                  <a:lnTo>
                    <a:pt x="14820" y="15163"/>
                  </a:lnTo>
                  <a:lnTo>
                    <a:pt x="16306" y="16154"/>
                  </a:lnTo>
                  <a:lnTo>
                    <a:pt x="16675" y="16878"/>
                  </a:lnTo>
                  <a:lnTo>
                    <a:pt x="16675" y="9575"/>
                  </a:lnTo>
                  <a:lnTo>
                    <a:pt x="12242" y="9575"/>
                  </a:lnTo>
                  <a:lnTo>
                    <a:pt x="11201" y="9626"/>
                  </a:lnTo>
                  <a:lnTo>
                    <a:pt x="0" y="25577"/>
                  </a:lnTo>
                  <a:lnTo>
                    <a:pt x="952" y="27800"/>
                  </a:lnTo>
                  <a:lnTo>
                    <a:pt x="4749" y="30695"/>
                  </a:lnTo>
                  <a:lnTo>
                    <a:pt x="7556" y="31407"/>
                  </a:lnTo>
                  <a:lnTo>
                    <a:pt x="14224" y="31407"/>
                  </a:lnTo>
                  <a:lnTo>
                    <a:pt x="17068" y="30391"/>
                  </a:lnTo>
                  <a:lnTo>
                    <a:pt x="22440" y="26454"/>
                  </a:lnTo>
                  <a:lnTo>
                    <a:pt x="22656" y="26289"/>
                  </a:lnTo>
                  <a:lnTo>
                    <a:pt x="24053" y="24155"/>
                  </a:lnTo>
                  <a:lnTo>
                    <a:pt x="24053" y="17830"/>
                  </a:lnTo>
                  <a:close/>
                </a:path>
                <a:path w="116839" h="94614">
                  <a:moveTo>
                    <a:pt x="116332" y="3263"/>
                  </a:moveTo>
                  <a:lnTo>
                    <a:pt x="115989" y="2070"/>
                  </a:lnTo>
                  <a:lnTo>
                    <a:pt x="114630" y="419"/>
                  </a:lnTo>
                  <a:lnTo>
                    <a:pt x="113601" y="0"/>
                  </a:lnTo>
                  <a:lnTo>
                    <a:pt x="111531" y="0"/>
                  </a:lnTo>
                  <a:lnTo>
                    <a:pt x="107772" y="1244"/>
                  </a:lnTo>
                  <a:lnTo>
                    <a:pt x="103987" y="3098"/>
                  </a:lnTo>
                  <a:lnTo>
                    <a:pt x="98666" y="5194"/>
                  </a:lnTo>
                  <a:lnTo>
                    <a:pt x="75158" y="31610"/>
                  </a:lnTo>
                  <a:lnTo>
                    <a:pt x="75158" y="35572"/>
                  </a:lnTo>
                  <a:lnTo>
                    <a:pt x="75387" y="37579"/>
                  </a:lnTo>
                  <a:lnTo>
                    <a:pt x="76339" y="40805"/>
                  </a:lnTo>
                  <a:lnTo>
                    <a:pt x="77012" y="42062"/>
                  </a:lnTo>
                  <a:lnTo>
                    <a:pt x="79159" y="44183"/>
                  </a:lnTo>
                  <a:lnTo>
                    <a:pt x="82042" y="48602"/>
                  </a:lnTo>
                  <a:lnTo>
                    <a:pt x="85725" y="52133"/>
                  </a:lnTo>
                  <a:lnTo>
                    <a:pt x="90373" y="56489"/>
                  </a:lnTo>
                  <a:lnTo>
                    <a:pt x="95580" y="62522"/>
                  </a:lnTo>
                  <a:lnTo>
                    <a:pt x="97129" y="64617"/>
                  </a:lnTo>
                  <a:lnTo>
                    <a:pt x="99187" y="68084"/>
                  </a:lnTo>
                  <a:lnTo>
                    <a:pt x="99707" y="69469"/>
                  </a:lnTo>
                  <a:lnTo>
                    <a:pt x="99707" y="70954"/>
                  </a:lnTo>
                  <a:lnTo>
                    <a:pt x="99453" y="71564"/>
                  </a:lnTo>
                  <a:lnTo>
                    <a:pt x="98425" y="73050"/>
                  </a:lnTo>
                  <a:lnTo>
                    <a:pt x="96418" y="75095"/>
                  </a:lnTo>
                  <a:lnTo>
                    <a:pt x="96774" y="76936"/>
                  </a:lnTo>
                  <a:lnTo>
                    <a:pt x="95872" y="77952"/>
                  </a:lnTo>
                  <a:lnTo>
                    <a:pt x="92189" y="81178"/>
                  </a:lnTo>
                  <a:lnTo>
                    <a:pt x="91008" y="81978"/>
                  </a:lnTo>
                  <a:lnTo>
                    <a:pt x="90258" y="81978"/>
                  </a:lnTo>
                  <a:lnTo>
                    <a:pt x="89725" y="81356"/>
                  </a:lnTo>
                  <a:lnTo>
                    <a:pt x="89725" y="81026"/>
                  </a:lnTo>
                  <a:lnTo>
                    <a:pt x="90525" y="80479"/>
                  </a:lnTo>
                  <a:lnTo>
                    <a:pt x="93713" y="78955"/>
                  </a:lnTo>
                  <a:lnTo>
                    <a:pt x="94500" y="78016"/>
                  </a:lnTo>
                  <a:lnTo>
                    <a:pt x="94500" y="76479"/>
                  </a:lnTo>
                  <a:lnTo>
                    <a:pt x="93776" y="75603"/>
                  </a:lnTo>
                  <a:lnTo>
                    <a:pt x="92646" y="75463"/>
                  </a:lnTo>
                  <a:lnTo>
                    <a:pt x="76619" y="83019"/>
                  </a:lnTo>
                  <a:lnTo>
                    <a:pt x="74866" y="84112"/>
                  </a:lnTo>
                  <a:lnTo>
                    <a:pt x="72466" y="86423"/>
                  </a:lnTo>
                  <a:lnTo>
                    <a:pt x="71869" y="87617"/>
                  </a:lnTo>
                  <a:lnTo>
                    <a:pt x="71869" y="89484"/>
                  </a:lnTo>
                  <a:lnTo>
                    <a:pt x="79743" y="94005"/>
                  </a:lnTo>
                  <a:lnTo>
                    <a:pt x="86156" y="92087"/>
                  </a:lnTo>
                  <a:lnTo>
                    <a:pt x="89738" y="90347"/>
                  </a:lnTo>
                  <a:lnTo>
                    <a:pt x="96964" y="85648"/>
                  </a:lnTo>
                  <a:lnTo>
                    <a:pt x="100609" y="82702"/>
                  </a:lnTo>
                  <a:lnTo>
                    <a:pt x="104241" y="79146"/>
                  </a:lnTo>
                  <a:lnTo>
                    <a:pt x="107378" y="78905"/>
                  </a:lnTo>
                  <a:lnTo>
                    <a:pt x="113855" y="77952"/>
                  </a:lnTo>
                  <a:lnTo>
                    <a:pt x="115125" y="77558"/>
                  </a:lnTo>
                  <a:lnTo>
                    <a:pt x="115709" y="77114"/>
                  </a:lnTo>
                  <a:lnTo>
                    <a:pt x="113233" y="71412"/>
                  </a:lnTo>
                  <a:lnTo>
                    <a:pt x="113068" y="71577"/>
                  </a:lnTo>
                  <a:lnTo>
                    <a:pt x="111518" y="71970"/>
                  </a:lnTo>
                  <a:lnTo>
                    <a:pt x="110464" y="71602"/>
                  </a:lnTo>
                  <a:lnTo>
                    <a:pt x="110312" y="71043"/>
                  </a:lnTo>
                  <a:lnTo>
                    <a:pt x="109969" y="63728"/>
                  </a:lnTo>
                  <a:lnTo>
                    <a:pt x="109156" y="60909"/>
                  </a:lnTo>
                  <a:lnTo>
                    <a:pt x="107302" y="57696"/>
                  </a:lnTo>
                  <a:lnTo>
                    <a:pt x="95897" y="44526"/>
                  </a:lnTo>
                  <a:lnTo>
                    <a:pt x="90817" y="38125"/>
                  </a:lnTo>
                  <a:lnTo>
                    <a:pt x="88557" y="34150"/>
                  </a:lnTo>
                  <a:lnTo>
                    <a:pt x="87604" y="31330"/>
                  </a:lnTo>
                  <a:lnTo>
                    <a:pt x="87376" y="29946"/>
                  </a:lnTo>
                  <a:lnTo>
                    <a:pt x="87376" y="26847"/>
                  </a:lnTo>
                  <a:lnTo>
                    <a:pt x="99682" y="13893"/>
                  </a:lnTo>
                  <a:lnTo>
                    <a:pt x="100457" y="14262"/>
                  </a:lnTo>
                  <a:lnTo>
                    <a:pt x="100495" y="14960"/>
                  </a:lnTo>
                  <a:lnTo>
                    <a:pt x="99580" y="15989"/>
                  </a:lnTo>
                  <a:lnTo>
                    <a:pt x="95872" y="18681"/>
                  </a:lnTo>
                  <a:lnTo>
                    <a:pt x="94932" y="19900"/>
                  </a:lnTo>
                  <a:lnTo>
                    <a:pt x="94932" y="21691"/>
                  </a:lnTo>
                  <a:lnTo>
                    <a:pt x="95097" y="22186"/>
                  </a:lnTo>
                  <a:lnTo>
                    <a:pt x="96215" y="23012"/>
                  </a:lnTo>
                  <a:lnTo>
                    <a:pt x="97993" y="23012"/>
                  </a:lnTo>
                  <a:lnTo>
                    <a:pt x="116332" y="6578"/>
                  </a:lnTo>
                  <a:lnTo>
                    <a:pt x="116332" y="3263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24075" y="1544053"/>
              <a:ext cx="627138" cy="106756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28417" y="1543583"/>
              <a:ext cx="219951" cy="99034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2067395" y="4388395"/>
              <a:ext cx="177800" cy="99695"/>
            </a:xfrm>
            <a:custGeom>
              <a:avLst/>
              <a:gdLst/>
              <a:ahLst/>
              <a:cxnLst/>
              <a:rect l="l" t="t" r="r" b="b"/>
              <a:pathLst>
                <a:path w="177800" h="99695">
                  <a:moveTo>
                    <a:pt x="100330" y="56515"/>
                  </a:moveTo>
                  <a:lnTo>
                    <a:pt x="100114" y="55981"/>
                  </a:lnTo>
                  <a:lnTo>
                    <a:pt x="99301" y="55283"/>
                  </a:lnTo>
                  <a:lnTo>
                    <a:pt x="98717" y="55105"/>
                  </a:lnTo>
                  <a:lnTo>
                    <a:pt x="96405" y="55105"/>
                  </a:lnTo>
                  <a:lnTo>
                    <a:pt x="94843" y="55219"/>
                  </a:lnTo>
                  <a:lnTo>
                    <a:pt x="91744" y="55676"/>
                  </a:lnTo>
                  <a:lnTo>
                    <a:pt x="88620" y="56400"/>
                  </a:lnTo>
                  <a:lnTo>
                    <a:pt x="88036" y="56362"/>
                  </a:lnTo>
                  <a:lnTo>
                    <a:pt x="86753" y="56095"/>
                  </a:lnTo>
                  <a:lnTo>
                    <a:pt x="85077" y="56108"/>
                  </a:lnTo>
                  <a:lnTo>
                    <a:pt x="90297" y="39420"/>
                  </a:lnTo>
                  <a:lnTo>
                    <a:pt x="91046" y="35115"/>
                  </a:lnTo>
                  <a:lnTo>
                    <a:pt x="91224" y="31191"/>
                  </a:lnTo>
                  <a:lnTo>
                    <a:pt x="89903" y="25323"/>
                  </a:lnTo>
                  <a:lnTo>
                    <a:pt x="46888" y="3289"/>
                  </a:lnTo>
                  <a:lnTo>
                    <a:pt x="46113" y="3289"/>
                  </a:lnTo>
                  <a:lnTo>
                    <a:pt x="45504" y="3594"/>
                  </a:lnTo>
                  <a:lnTo>
                    <a:pt x="44678" y="4787"/>
                  </a:lnTo>
                  <a:lnTo>
                    <a:pt x="44475" y="5664"/>
                  </a:lnTo>
                  <a:lnTo>
                    <a:pt x="44475" y="7772"/>
                  </a:lnTo>
                  <a:lnTo>
                    <a:pt x="44729" y="9017"/>
                  </a:lnTo>
                  <a:lnTo>
                    <a:pt x="45758" y="12128"/>
                  </a:lnTo>
                  <a:lnTo>
                    <a:pt x="44094" y="12471"/>
                  </a:lnTo>
                  <a:lnTo>
                    <a:pt x="33185" y="11849"/>
                  </a:lnTo>
                  <a:lnTo>
                    <a:pt x="28536" y="12458"/>
                  </a:lnTo>
                  <a:lnTo>
                    <a:pt x="16383" y="12776"/>
                  </a:lnTo>
                  <a:lnTo>
                    <a:pt x="6337" y="24434"/>
                  </a:lnTo>
                  <a:lnTo>
                    <a:pt x="5499" y="25552"/>
                  </a:lnTo>
                  <a:lnTo>
                    <a:pt x="2235" y="43218"/>
                  </a:lnTo>
                  <a:lnTo>
                    <a:pt x="2400" y="44538"/>
                  </a:lnTo>
                  <a:lnTo>
                    <a:pt x="3416" y="47790"/>
                  </a:lnTo>
                  <a:lnTo>
                    <a:pt x="6591" y="51701"/>
                  </a:lnTo>
                  <a:lnTo>
                    <a:pt x="12293" y="57302"/>
                  </a:lnTo>
                  <a:lnTo>
                    <a:pt x="29781" y="70751"/>
                  </a:lnTo>
                  <a:lnTo>
                    <a:pt x="32004" y="72872"/>
                  </a:lnTo>
                  <a:lnTo>
                    <a:pt x="33528" y="73837"/>
                  </a:lnTo>
                  <a:lnTo>
                    <a:pt x="34023" y="74358"/>
                  </a:lnTo>
                  <a:lnTo>
                    <a:pt x="34734" y="76339"/>
                  </a:lnTo>
                  <a:lnTo>
                    <a:pt x="34734" y="77749"/>
                  </a:lnTo>
                  <a:lnTo>
                    <a:pt x="381" y="88150"/>
                  </a:lnTo>
                  <a:lnTo>
                    <a:pt x="254" y="88442"/>
                  </a:lnTo>
                  <a:lnTo>
                    <a:pt x="12230" y="95491"/>
                  </a:lnTo>
                  <a:lnTo>
                    <a:pt x="14897" y="96291"/>
                  </a:lnTo>
                  <a:lnTo>
                    <a:pt x="46202" y="81051"/>
                  </a:lnTo>
                  <a:lnTo>
                    <a:pt x="46202" y="75590"/>
                  </a:lnTo>
                  <a:lnTo>
                    <a:pt x="45554" y="73126"/>
                  </a:lnTo>
                  <a:lnTo>
                    <a:pt x="42900" y="68707"/>
                  </a:lnTo>
                  <a:lnTo>
                    <a:pt x="40906" y="66675"/>
                  </a:lnTo>
                  <a:lnTo>
                    <a:pt x="15176" y="48552"/>
                  </a:lnTo>
                  <a:lnTo>
                    <a:pt x="13995" y="47269"/>
                  </a:lnTo>
                  <a:lnTo>
                    <a:pt x="12433" y="44627"/>
                  </a:lnTo>
                  <a:lnTo>
                    <a:pt x="12039" y="43307"/>
                  </a:lnTo>
                  <a:lnTo>
                    <a:pt x="12039" y="38925"/>
                  </a:lnTo>
                  <a:lnTo>
                    <a:pt x="30835" y="25882"/>
                  </a:lnTo>
                  <a:lnTo>
                    <a:pt x="40690" y="24269"/>
                  </a:lnTo>
                  <a:lnTo>
                    <a:pt x="42849" y="23444"/>
                  </a:lnTo>
                  <a:lnTo>
                    <a:pt x="45707" y="21856"/>
                  </a:lnTo>
                  <a:lnTo>
                    <a:pt x="48247" y="17995"/>
                  </a:lnTo>
                  <a:lnTo>
                    <a:pt x="48768" y="18491"/>
                  </a:lnTo>
                  <a:lnTo>
                    <a:pt x="49466" y="18834"/>
                  </a:lnTo>
                  <a:lnTo>
                    <a:pt x="57124" y="19964"/>
                  </a:lnTo>
                  <a:lnTo>
                    <a:pt x="71196" y="23253"/>
                  </a:lnTo>
                  <a:lnTo>
                    <a:pt x="79819" y="30137"/>
                  </a:lnTo>
                  <a:lnTo>
                    <a:pt x="79044" y="34048"/>
                  </a:lnTo>
                  <a:lnTo>
                    <a:pt x="75628" y="43548"/>
                  </a:lnTo>
                  <a:lnTo>
                    <a:pt x="74180" y="49923"/>
                  </a:lnTo>
                  <a:lnTo>
                    <a:pt x="72872" y="54724"/>
                  </a:lnTo>
                  <a:lnTo>
                    <a:pt x="72377" y="56121"/>
                  </a:lnTo>
                  <a:lnTo>
                    <a:pt x="72212" y="56108"/>
                  </a:lnTo>
                  <a:lnTo>
                    <a:pt x="69913" y="55905"/>
                  </a:lnTo>
                  <a:lnTo>
                    <a:pt x="66776" y="55168"/>
                  </a:lnTo>
                  <a:lnTo>
                    <a:pt x="66001" y="54673"/>
                  </a:lnTo>
                  <a:lnTo>
                    <a:pt x="66001" y="54051"/>
                  </a:lnTo>
                  <a:lnTo>
                    <a:pt x="53721" y="54178"/>
                  </a:lnTo>
                  <a:lnTo>
                    <a:pt x="52133" y="56629"/>
                  </a:lnTo>
                  <a:lnTo>
                    <a:pt x="51269" y="58407"/>
                  </a:lnTo>
                  <a:lnTo>
                    <a:pt x="51155" y="59474"/>
                  </a:lnTo>
                  <a:lnTo>
                    <a:pt x="52425" y="65265"/>
                  </a:lnTo>
                  <a:lnTo>
                    <a:pt x="54051" y="66535"/>
                  </a:lnTo>
                  <a:lnTo>
                    <a:pt x="59969" y="68224"/>
                  </a:lnTo>
                  <a:lnTo>
                    <a:pt x="64300" y="68656"/>
                  </a:lnTo>
                  <a:lnTo>
                    <a:pt x="68618" y="68656"/>
                  </a:lnTo>
                  <a:lnTo>
                    <a:pt x="66078" y="77152"/>
                  </a:lnTo>
                  <a:lnTo>
                    <a:pt x="64998" y="82664"/>
                  </a:lnTo>
                  <a:lnTo>
                    <a:pt x="62801" y="91757"/>
                  </a:lnTo>
                  <a:lnTo>
                    <a:pt x="62141" y="96532"/>
                  </a:lnTo>
                  <a:lnTo>
                    <a:pt x="62331" y="97548"/>
                  </a:lnTo>
                  <a:lnTo>
                    <a:pt x="64376" y="99212"/>
                  </a:lnTo>
                  <a:lnTo>
                    <a:pt x="65366" y="99098"/>
                  </a:lnTo>
                  <a:lnTo>
                    <a:pt x="66230" y="98691"/>
                  </a:lnTo>
                  <a:lnTo>
                    <a:pt x="69024" y="95935"/>
                  </a:lnTo>
                  <a:lnTo>
                    <a:pt x="71069" y="94818"/>
                  </a:lnTo>
                  <a:lnTo>
                    <a:pt x="71386" y="94361"/>
                  </a:lnTo>
                  <a:lnTo>
                    <a:pt x="72250" y="91097"/>
                  </a:lnTo>
                  <a:lnTo>
                    <a:pt x="75476" y="81978"/>
                  </a:lnTo>
                  <a:lnTo>
                    <a:pt x="75882" y="80441"/>
                  </a:lnTo>
                  <a:lnTo>
                    <a:pt x="79133" y="71678"/>
                  </a:lnTo>
                  <a:lnTo>
                    <a:pt x="80670" y="67335"/>
                  </a:lnTo>
                  <a:lnTo>
                    <a:pt x="82029" y="67221"/>
                  </a:lnTo>
                  <a:lnTo>
                    <a:pt x="83210" y="66903"/>
                  </a:lnTo>
                  <a:lnTo>
                    <a:pt x="84556" y="66281"/>
                  </a:lnTo>
                  <a:lnTo>
                    <a:pt x="86410" y="65735"/>
                  </a:lnTo>
                  <a:lnTo>
                    <a:pt x="100330" y="57873"/>
                  </a:lnTo>
                  <a:lnTo>
                    <a:pt x="100330" y="56515"/>
                  </a:lnTo>
                  <a:close/>
                </a:path>
                <a:path w="177800" h="99695">
                  <a:moveTo>
                    <a:pt x="113055" y="85204"/>
                  </a:moveTo>
                  <a:lnTo>
                    <a:pt x="106629" y="76212"/>
                  </a:lnTo>
                  <a:lnTo>
                    <a:pt x="104940" y="76212"/>
                  </a:lnTo>
                  <a:lnTo>
                    <a:pt x="104394" y="76390"/>
                  </a:lnTo>
                  <a:lnTo>
                    <a:pt x="103428" y="77089"/>
                  </a:lnTo>
                  <a:lnTo>
                    <a:pt x="103098" y="77660"/>
                  </a:lnTo>
                  <a:lnTo>
                    <a:pt x="102235" y="80924"/>
                  </a:lnTo>
                  <a:lnTo>
                    <a:pt x="101828" y="82232"/>
                  </a:lnTo>
                  <a:lnTo>
                    <a:pt x="102450" y="83832"/>
                  </a:lnTo>
                  <a:lnTo>
                    <a:pt x="102019" y="84277"/>
                  </a:lnTo>
                  <a:lnTo>
                    <a:pt x="102730" y="86626"/>
                  </a:lnTo>
                  <a:lnTo>
                    <a:pt x="103670" y="88404"/>
                  </a:lnTo>
                  <a:lnTo>
                    <a:pt x="106070" y="90805"/>
                  </a:lnTo>
                  <a:lnTo>
                    <a:pt x="107518" y="91401"/>
                  </a:lnTo>
                  <a:lnTo>
                    <a:pt x="109702" y="91401"/>
                  </a:lnTo>
                  <a:lnTo>
                    <a:pt x="110121" y="91249"/>
                  </a:lnTo>
                  <a:lnTo>
                    <a:pt x="110744" y="90627"/>
                  </a:lnTo>
                  <a:lnTo>
                    <a:pt x="110985" y="90170"/>
                  </a:lnTo>
                  <a:lnTo>
                    <a:pt x="111201" y="89547"/>
                  </a:lnTo>
                  <a:lnTo>
                    <a:pt x="111823" y="89052"/>
                  </a:lnTo>
                  <a:lnTo>
                    <a:pt x="112280" y="88531"/>
                  </a:lnTo>
                  <a:lnTo>
                    <a:pt x="112890" y="87452"/>
                  </a:lnTo>
                  <a:lnTo>
                    <a:pt x="113055" y="86893"/>
                  </a:lnTo>
                  <a:lnTo>
                    <a:pt x="113055" y="86321"/>
                  </a:lnTo>
                  <a:lnTo>
                    <a:pt x="113055" y="85204"/>
                  </a:lnTo>
                  <a:close/>
                </a:path>
                <a:path w="177800" h="99695">
                  <a:moveTo>
                    <a:pt x="177736" y="21577"/>
                  </a:moveTo>
                  <a:lnTo>
                    <a:pt x="177647" y="17106"/>
                  </a:lnTo>
                  <a:lnTo>
                    <a:pt x="177076" y="14579"/>
                  </a:lnTo>
                  <a:lnTo>
                    <a:pt x="176580" y="13347"/>
                  </a:lnTo>
                  <a:lnTo>
                    <a:pt x="176047" y="12458"/>
                  </a:lnTo>
                  <a:lnTo>
                    <a:pt x="175869" y="12153"/>
                  </a:lnTo>
                  <a:lnTo>
                    <a:pt x="175501" y="11607"/>
                  </a:lnTo>
                  <a:lnTo>
                    <a:pt x="173405" y="8712"/>
                  </a:lnTo>
                  <a:lnTo>
                    <a:pt x="171157" y="5765"/>
                  </a:lnTo>
                  <a:lnTo>
                    <a:pt x="170294" y="4584"/>
                  </a:lnTo>
                  <a:lnTo>
                    <a:pt x="168973" y="3556"/>
                  </a:lnTo>
                  <a:lnTo>
                    <a:pt x="165100" y="1625"/>
                  </a:lnTo>
                  <a:lnTo>
                    <a:pt x="163055" y="863"/>
                  </a:lnTo>
                  <a:lnTo>
                    <a:pt x="162852" y="787"/>
                  </a:lnTo>
                  <a:lnTo>
                    <a:pt x="160121" y="0"/>
                  </a:lnTo>
                  <a:lnTo>
                    <a:pt x="159461" y="165"/>
                  </a:lnTo>
                  <a:lnTo>
                    <a:pt x="158800" y="368"/>
                  </a:lnTo>
                  <a:lnTo>
                    <a:pt x="157848" y="711"/>
                  </a:lnTo>
                  <a:lnTo>
                    <a:pt x="157391" y="825"/>
                  </a:lnTo>
                  <a:lnTo>
                    <a:pt x="157022" y="863"/>
                  </a:lnTo>
                  <a:lnTo>
                    <a:pt x="156133" y="558"/>
                  </a:lnTo>
                  <a:lnTo>
                    <a:pt x="155308" y="368"/>
                  </a:lnTo>
                  <a:lnTo>
                    <a:pt x="155105" y="368"/>
                  </a:lnTo>
                  <a:lnTo>
                    <a:pt x="154762" y="419"/>
                  </a:lnTo>
                  <a:lnTo>
                    <a:pt x="154520" y="482"/>
                  </a:lnTo>
                  <a:lnTo>
                    <a:pt x="154330" y="571"/>
                  </a:lnTo>
                  <a:lnTo>
                    <a:pt x="153365" y="1485"/>
                  </a:lnTo>
                  <a:lnTo>
                    <a:pt x="152717" y="1625"/>
                  </a:lnTo>
                  <a:lnTo>
                    <a:pt x="152095" y="1663"/>
                  </a:lnTo>
                  <a:lnTo>
                    <a:pt x="151853" y="1714"/>
                  </a:lnTo>
                  <a:lnTo>
                    <a:pt x="151688" y="1803"/>
                  </a:lnTo>
                  <a:lnTo>
                    <a:pt x="150164" y="1968"/>
                  </a:lnTo>
                  <a:lnTo>
                    <a:pt x="136359" y="12852"/>
                  </a:lnTo>
                  <a:lnTo>
                    <a:pt x="135534" y="13830"/>
                  </a:lnTo>
                  <a:lnTo>
                    <a:pt x="134988" y="14579"/>
                  </a:lnTo>
                  <a:lnTo>
                    <a:pt x="134213" y="16014"/>
                  </a:lnTo>
                  <a:lnTo>
                    <a:pt x="134124" y="16243"/>
                  </a:lnTo>
                  <a:lnTo>
                    <a:pt x="134023" y="17945"/>
                  </a:lnTo>
                  <a:lnTo>
                    <a:pt x="134277" y="18630"/>
                  </a:lnTo>
                  <a:lnTo>
                    <a:pt x="135305" y="19507"/>
                  </a:lnTo>
                  <a:lnTo>
                    <a:pt x="136029" y="19723"/>
                  </a:lnTo>
                  <a:lnTo>
                    <a:pt x="136931" y="19723"/>
                  </a:lnTo>
                  <a:lnTo>
                    <a:pt x="145262" y="16243"/>
                  </a:lnTo>
                  <a:lnTo>
                    <a:pt x="147269" y="15354"/>
                  </a:lnTo>
                  <a:lnTo>
                    <a:pt x="149275" y="14427"/>
                  </a:lnTo>
                  <a:lnTo>
                    <a:pt x="150977" y="13830"/>
                  </a:lnTo>
                  <a:lnTo>
                    <a:pt x="152869" y="13347"/>
                  </a:lnTo>
                  <a:lnTo>
                    <a:pt x="156832" y="12649"/>
                  </a:lnTo>
                  <a:lnTo>
                    <a:pt x="158978" y="12458"/>
                  </a:lnTo>
                  <a:lnTo>
                    <a:pt x="163906" y="12458"/>
                  </a:lnTo>
                  <a:lnTo>
                    <a:pt x="165862" y="12852"/>
                  </a:lnTo>
                  <a:lnTo>
                    <a:pt x="168516" y="14427"/>
                  </a:lnTo>
                  <a:lnTo>
                    <a:pt x="169049" y="15354"/>
                  </a:lnTo>
                  <a:lnTo>
                    <a:pt x="169164" y="19723"/>
                  </a:lnTo>
                  <a:lnTo>
                    <a:pt x="168046" y="23190"/>
                  </a:lnTo>
                  <a:lnTo>
                    <a:pt x="163550" y="31877"/>
                  </a:lnTo>
                  <a:lnTo>
                    <a:pt x="160185" y="36982"/>
                  </a:lnTo>
                  <a:lnTo>
                    <a:pt x="158203" y="39611"/>
                  </a:lnTo>
                  <a:lnTo>
                    <a:pt x="158203" y="72390"/>
                  </a:lnTo>
                  <a:lnTo>
                    <a:pt x="146316" y="85331"/>
                  </a:lnTo>
                  <a:lnTo>
                    <a:pt x="145402" y="85331"/>
                  </a:lnTo>
                  <a:lnTo>
                    <a:pt x="141198" y="83832"/>
                  </a:lnTo>
                  <a:lnTo>
                    <a:pt x="141008" y="83629"/>
                  </a:lnTo>
                  <a:lnTo>
                    <a:pt x="140474" y="82753"/>
                  </a:lnTo>
                  <a:lnTo>
                    <a:pt x="140411" y="82575"/>
                  </a:lnTo>
                  <a:lnTo>
                    <a:pt x="140449" y="80594"/>
                  </a:lnTo>
                  <a:lnTo>
                    <a:pt x="140589" y="80010"/>
                  </a:lnTo>
                  <a:lnTo>
                    <a:pt x="141579" y="77863"/>
                  </a:lnTo>
                  <a:lnTo>
                    <a:pt x="142392" y="76746"/>
                  </a:lnTo>
                  <a:lnTo>
                    <a:pt x="143510" y="75590"/>
                  </a:lnTo>
                  <a:lnTo>
                    <a:pt x="145084" y="73520"/>
                  </a:lnTo>
                  <a:lnTo>
                    <a:pt x="149186" y="67945"/>
                  </a:lnTo>
                  <a:lnTo>
                    <a:pt x="150164" y="66725"/>
                  </a:lnTo>
                  <a:lnTo>
                    <a:pt x="151574" y="65252"/>
                  </a:lnTo>
                  <a:lnTo>
                    <a:pt x="152120" y="64858"/>
                  </a:lnTo>
                  <a:lnTo>
                    <a:pt x="152501" y="64858"/>
                  </a:lnTo>
                  <a:lnTo>
                    <a:pt x="153733" y="65443"/>
                  </a:lnTo>
                  <a:lnTo>
                    <a:pt x="155028" y="66776"/>
                  </a:lnTo>
                  <a:lnTo>
                    <a:pt x="157556" y="70688"/>
                  </a:lnTo>
                  <a:lnTo>
                    <a:pt x="158203" y="72390"/>
                  </a:lnTo>
                  <a:lnTo>
                    <a:pt x="158203" y="39611"/>
                  </a:lnTo>
                  <a:lnTo>
                    <a:pt x="155790" y="42786"/>
                  </a:lnTo>
                  <a:lnTo>
                    <a:pt x="153504" y="46875"/>
                  </a:lnTo>
                  <a:lnTo>
                    <a:pt x="153250" y="47256"/>
                  </a:lnTo>
                  <a:lnTo>
                    <a:pt x="151561" y="48742"/>
                  </a:lnTo>
                  <a:lnTo>
                    <a:pt x="151269" y="48945"/>
                  </a:lnTo>
                  <a:lnTo>
                    <a:pt x="150406" y="49364"/>
                  </a:lnTo>
                  <a:lnTo>
                    <a:pt x="149517" y="48691"/>
                  </a:lnTo>
                  <a:lnTo>
                    <a:pt x="148831" y="48120"/>
                  </a:lnTo>
                  <a:lnTo>
                    <a:pt x="147383" y="46799"/>
                  </a:lnTo>
                  <a:lnTo>
                    <a:pt x="146913" y="46266"/>
                  </a:lnTo>
                  <a:lnTo>
                    <a:pt x="146507" y="45643"/>
                  </a:lnTo>
                  <a:lnTo>
                    <a:pt x="145059" y="43700"/>
                  </a:lnTo>
                  <a:lnTo>
                    <a:pt x="139331" y="28587"/>
                  </a:lnTo>
                  <a:lnTo>
                    <a:pt x="140982" y="23558"/>
                  </a:lnTo>
                  <a:lnTo>
                    <a:pt x="140741" y="23063"/>
                  </a:lnTo>
                  <a:lnTo>
                    <a:pt x="140423" y="22694"/>
                  </a:lnTo>
                  <a:lnTo>
                    <a:pt x="139801" y="22250"/>
                  </a:lnTo>
                  <a:lnTo>
                    <a:pt x="139420" y="22136"/>
                  </a:lnTo>
                  <a:lnTo>
                    <a:pt x="138010" y="22136"/>
                  </a:lnTo>
                  <a:lnTo>
                    <a:pt x="130479" y="39458"/>
                  </a:lnTo>
                  <a:lnTo>
                    <a:pt x="130784" y="40741"/>
                  </a:lnTo>
                  <a:lnTo>
                    <a:pt x="142201" y="53873"/>
                  </a:lnTo>
                  <a:lnTo>
                    <a:pt x="143446" y="55041"/>
                  </a:lnTo>
                  <a:lnTo>
                    <a:pt x="144678" y="56362"/>
                  </a:lnTo>
                  <a:lnTo>
                    <a:pt x="138468" y="64452"/>
                  </a:lnTo>
                  <a:lnTo>
                    <a:pt x="134023" y="70942"/>
                  </a:lnTo>
                  <a:lnTo>
                    <a:pt x="131356" y="75831"/>
                  </a:lnTo>
                  <a:lnTo>
                    <a:pt x="130568" y="78778"/>
                  </a:lnTo>
                  <a:lnTo>
                    <a:pt x="130543" y="83832"/>
                  </a:lnTo>
                  <a:lnTo>
                    <a:pt x="134200" y="90474"/>
                  </a:lnTo>
                  <a:lnTo>
                    <a:pt x="134861" y="90970"/>
                  </a:lnTo>
                  <a:lnTo>
                    <a:pt x="143319" y="92481"/>
                  </a:lnTo>
                  <a:lnTo>
                    <a:pt x="146291" y="92710"/>
                  </a:lnTo>
                  <a:lnTo>
                    <a:pt x="147993" y="92710"/>
                  </a:lnTo>
                  <a:lnTo>
                    <a:pt x="149796" y="92316"/>
                  </a:lnTo>
                  <a:lnTo>
                    <a:pt x="164211" y="81788"/>
                  </a:lnTo>
                  <a:lnTo>
                    <a:pt x="165176" y="80594"/>
                  </a:lnTo>
                  <a:lnTo>
                    <a:pt x="165862" y="79311"/>
                  </a:lnTo>
                  <a:lnTo>
                    <a:pt x="166738" y="76517"/>
                  </a:lnTo>
                  <a:lnTo>
                    <a:pt x="166865" y="75590"/>
                  </a:lnTo>
                  <a:lnTo>
                    <a:pt x="166789" y="70688"/>
                  </a:lnTo>
                  <a:lnTo>
                    <a:pt x="166408" y="69075"/>
                  </a:lnTo>
                  <a:lnTo>
                    <a:pt x="164503" y="64858"/>
                  </a:lnTo>
                  <a:lnTo>
                    <a:pt x="164261" y="64312"/>
                  </a:lnTo>
                  <a:lnTo>
                    <a:pt x="162648" y="61887"/>
                  </a:lnTo>
                  <a:lnTo>
                    <a:pt x="160502" y="59410"/>
                  </a:lnTo>
                  <a:lnTo>
                    <a:pt x="160045" y="58915"/>
                  </a:lnTo>
                  <a:lnTo>
                    <a:pt x="159893" y="58661"/>
                  </a:lnTo>
                  <a:lnTo>
                    <a:pt x="159715" y="58420"/>
                  </a:lnTo>
                  <a:lnTo>
                    <a:pt x="159588" y="58178"/>
                  </a:lnTo>
                  <a:lnTo>
                    <a:pt x="159588" y="57683"/>
                  </a:lnTo>
                  <a:lnTo>
                    <a:pt x="169316" y="44704"/>
                  </a:lnTo>
                  <a:lnTo>
                    <a:pt x="170954" y="42519"/>
                  </a:lnTo>
                  <a:lnTo>
                    <a:pt x="177203" y="26085"/>
                  </a:lnTo>
                  <a:lnTo>
                    <a:pt x="177736" y="21577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" name="object 37" descr=""/>
          <p:cNvGrpSpPr/>
          <p:nvPr/>
        </p:nvGrpSpPr>
        <p:grpSpPr>
          <a:xfrm>
            <a:off x="3359658" y="5699378"/>
            <a:ext cx="2425065" cy="1946910"/>
            <a:chOff x="3359658" y="5699378"/>
            <a:chExt cx="2425065" cy="1946910"/>
          </a:xfrm>
        </p:grpSpPr>
        <p:pic>
          <p:nvPicPr>
            <p:cNvPr id="38" name="object 3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66008" y="5705728"/>
              <a:ext cx="2411996" cy="1934108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69206" y="5844149"/>
              <a:ext cx="1359162" cy="1171736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3366008" y="5842253"/>
              <a:ext cx="2412365" cy="0"/>
            </a:xfrm>
            <a:custGeom>
              <a:avLst/>
              <a:gdLst/>
              <a:ahLst/>
              <a:cxnLst/>
              <a:rect l="l" t="t" r="r" b="b"/>
              <a:pathLst>
                <a:path w="2412365" h="0">
                  <a:moveTo>
                    <a:pt x="0" y="0"/>
                  </a:moveTo>
                  <a:lnTo>
                    <a:pt x="241199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3366008" y="5705728"/>
              <a:ext cx="2412365" cy="1934210"/>
            </a:xfrm>
            <a:custGeom>
              <a:avLst/>
              <a:gdLst/>
              <a:ahLst/>
              <a:cxnLst/>
              <a:rect l="l" t="t" r="r" b="b"/>
              <a:pathLst>
                <a:path w="2412365" h="1934209">
                  <a:moveTo>
                    <a:pt x="0" y="0"/>
                  </a:moveTo>
                  <a:lnTo>
                    <a:pt x="2411996" y="0"/>
                  </a:lnTo>
                  <a:lnTo>
                    <a:pt x="2411996" y="1934108"/>
                  </a:lnTo>
                  <a:lnTo>
                    <a:pt x="0" y="193410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 descr=""/>
          <p:cNvSpPr txBox="1"/>
          <p:nvPr/>
        </p:nvSpPr>
        <p:spPr>
          <a:xfrm>
            <a:off x="707299" y="5402162"/>
            <a:ext cx="2983865" cy="2675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525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Visit</a:t>
            </a:r>
            <a:r>
              <a:rPr dirty="0" sz="7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Tahoma"/>
                <a:cs typeface="Tahoma"/>
                <a:hlinkClick r:id="rId14"/>
              </a:rPr>
              <a:t>www.wileynautical.com/celestial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  <a:hlinkClick r:id="rId14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download</a:t>
            </a:r>
            <a:r>
              <a:rPr dirty="0" sz="7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blank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calculation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Tahoma"/>
                <a:cs typeface="Tahoma"/>
              </a:rPr>
              <a:t>forms.</a:t>
            </a:r>
            <a:endParaRPr sz="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5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Example 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4</a:t>
            </a:r>
            <a:endParaRPr sz="1000">
              <a:latin typeface="Tahoma"/>
              <a:cs typeface="Tahoma"/>
            </a:endParaRPr>
          </a:p>
          <a:p>
            <a:pPr marL="12700" marR="53086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1st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41°S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25°38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able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Moon’s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upper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limb.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10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 14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09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 GMT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(you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adjusted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watch)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sextant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was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20°48.2.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4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your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eye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12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feet.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PL.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but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before,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figure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answer yourself.</a:t>
            </a:r>
            <a:endParaRPr sz="900">
              <a:latin typeface="Tahoma"/>
              <a:cs typeface="Tahoma"/>
            </a:endParaRPr>
          </a:p>
          <a:p>
            <a:pPr marL="12700" marR="51435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guide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work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step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step,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reduction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prove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problem.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If,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however,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struggling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cope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Moon’s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eccentricities,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leave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alone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 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stars.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easiest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reduce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see,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identify.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will find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immense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importance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11299" y="821514"/>
            <a:ext cx="2472055" cy="4643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30"/>
              </a:lnSpc>
              <a:spcBef>
                <a:spcPts val="100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edition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published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2010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30"/>
              </a:lnSpc>
            </a:pP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©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2010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Tom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Cunliffe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30"/>
              </a:lnSpc>
              <a:spcBef>
                <a:spcPts val="685"/>
              </a:spcBef>
            </a:pPr>
            <a:r>
              <a:rPr dirty="0" sz="900" spc="-60" i="1">
                <a:solidFill>
                  <a:srgbClr val="231F20"/>
                </a:solidFill>
                <a:latin typeface="Verdana"/>
                <a:cs typeface="Verdana"/>
              </a:rPr>
              <a:t>Registered</a:t>
            </a:r>
            <a:r>
              <a:rPr dirty="0" sz="900" spc="10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Verdana"/>
                <a:cs typeface="Verdana"/>
              </a:rPr>
              <a:t>office</a:t>
            </a:r>
            <a:endParaRPr sz="900">
              <a:latin typeface="Verdana"/>
              <a:cs typeface="Verdana"/>
            </a:endParaRPr>
          </a:p>
          <a:p>
            <a:pPr marL="12700" marR="20320">
              <a:lnSpc>
                <a:spcPts val="980"/>
              </a:lnSpc>
              <a:spcBef>
                <a:spcPts val="6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John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Wiley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&amp;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Sons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Ltd,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Atrium,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Southern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Gate,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Chichester,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Sussex,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PO19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8SQ,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United Kingdom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details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global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editorial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offices,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customer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services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information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how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apply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permission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reuse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copyright material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please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website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  <a:hlinkClick r:id="rId2"/>
              </a:rPr>
              <a:t>www.wiley.com.</a:t>
            </a:r>
            <a:endParaRPr sz="900">
              <a:latin typeface="Tahoma"/>
              <a:cs typeface="Tahoma"/>
            </a:endParaRPr>
          </a:p>
          <a:p>
            <a:pPr marL="12700" marR="180340">
              <a:lnSpc>
                <a:spcPts val="980"/>
              </a:lnSpc>
              <a:spcBef>
                <a:spcPts val="78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author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identified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author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asserted in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accordance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with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Copyright,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Designs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Patents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Act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1988.</a:t>
            </a:r>
            <a:endParaRPr sz="900">
              <a:latin typeface="Tahoma"/>
              <a:cs typeface="Tahoma"/>
            </a:endParaRPr>
          </a:p>
          <a:p>
            <a:pPr marL="12700" marR="73660">
              <a:lnSpc>
                <a:spcPts val="980"/>
              </a:lnSpc>
              <a:spcBef>
                <a:spcPts val="78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 rights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reserved.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No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part of this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publication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reproduced, stored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retrieval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system,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transmitted,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means, electronic,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mechanical,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photocopying,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recording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otherwise,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except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permitted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UK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Copyright,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Designs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Patents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Act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1988,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without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prior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permission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publisher.</a:t>
            </a:r>
            <a:endParaRPr sz="900">
              <a:latin typeface="Tahoma"/>
              <a:cs typeface="Tahoma"/>
            </a:endParaRPr>
          </a:p>
          <a:p>
            <a:pPr marL="12700" marR="30480">
              <a:lnSpc>
                <a:spcPts val="980"/>
              </a:lnSpc>
              <a:spcBef>
                <a:spcPts val="78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Wiley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publishes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variety 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electronic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formats.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content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appears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print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available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electronic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books.</a:t>
            </a:r>
            <a:endParaRPr sz="900">
              <a:latin typeface="Tahoma"/>
              <a:cs typeface="Tahoma"/>
            </a:endParaRPr>
          </a:p>
          <a:p>
            <a:pPr marL="12700" marR="36830">
              <a:lnSpc>
                <a:spcPts val="980"/>
              </a:lnSpc>
              <a:spcBef>
                <a:spcPts val="78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Designations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by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companies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distinguish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products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often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claimed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trademarks.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brand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names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product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names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trade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names,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service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marks,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trademarks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registered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trademarks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 their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respective owners.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publisher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associated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product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vendor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mentioned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publication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designed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provide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accurate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939285" y="821857"/>
            <a:ext cx="2473960" cy="46437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23495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authoritative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information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regard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subject matter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covered.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understanding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publisher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engaged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rendering professional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services.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professional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advice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expert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assistance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required,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services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competent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professional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sought.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30"/>
              </a:lnSpc>
              <a:spcBef>
                <a:spcPts val="86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Photo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credits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10,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11,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12,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14,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16:</a:t>
            </a:r>
            <a:endParaRPr sz="900">
              <a:latin typeface="Tahoma"/>
              <a:cs typeface="Tahoma"/>
            </a:endParaRPr>
          </a:p>
          <a:p>
            <a:pPr marL="12700" marR="361950">
              <a:lnSpc>
                <a:spcPts val="980"/>
              </a:lnSpc>
              <a:spcBef>
                <a:spcPts val="65"/>
              </a:spcBef>
            </a:pP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©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Lester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McCarthy/Yachting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Monthly/IPC+ Syndication</a:t>
            </a:r>
            <a:endParaRPr sz="900">
              <a:latin typeface="Tahoma"/>
              <a:cs typeface="Tahoma"/>
            </a:endParaRPr>
          </a:p>
          <a:p>
            <a:pPr marL="12700" marR="175895">
              <a:lnSpc>
                <a:spcPts val="980"/>
              </a:lnSpc>
              <a:spcBef>
                <a:spcPts val="980"/>
              </a:spcBef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Thanks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charter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events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specialists, Lymington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Yacht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Charters,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provision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yacht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filming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video tutorials. </a:t>
            </a: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Tel:</a:t>
            </a:r>
            <a:r>
              <a:rPr dirty="0" sz="9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01590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676470;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  <a:hlinkClick r:id="rId3"/>
              </a:rPr>
              <a:t>www.lyc.co.uk</a:t>
            </a:r>
            <a:endParaRPr sz="900">
              <a:latin typeface="Tahoma"/>
              <a:cs typeface="Tahoma"/>
            </a:endParaRPr>
          </a:p>
          <a:p>
            <a:pPr marL="12700" marR="106680">
              <a:lnSpc>
                <a:spcPts val="980"/>
              </a:lnSpc>
              <a:spcBef>
                <a:spcPts val="980"/>
              </a:spcBef>
            </a:pPr>
            <a:r>
              <a:rPr dirty="0" sz="900" spc="-65" i="1">
                <a:solidFill>
                  <a:srgbClr val="231F20"/>
                </a:solidFill>
                <a:latin typeface="Verdana"/>
                <a:cs typeface="Verdana"/>
              </a:rPr>
              <a:t>Library</a:t>
            </a:r>
            <a:r>
              <a:rPr dirty="0" sz="900" spc="55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i="1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dirty="0" sz="900" spc="55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i="1">
                <a:solidFill>
                  <a:srgbClr val="231F20"/>
                </a:solidFill>
                <a:latin typeface="Verdana"/>
                <a:cs typeface="Verdana"/>
              </a:rPr>
              <a:t>Congress</a:t>
            </a:r>
            <a:r>
              <a:rPr dirty="0" sz="900" spc="60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Verdana"/>
                <a:cs typeface="Verdana"/>
              </a:rPr>
              <a:t>Cataloging-</a:t>
            </a:r>
            <a:r>
              <a:rPr dirty="0" sz="900" spc="-50" i="1">
                <a:solidFill>
                  <a:srgbClr val="231F20"/>
                </a:solidFill>
                <a:latin typeface="Verdana"/>
                <a:cs typeface="Verdana"/>
              </a:rPr>
              <a:t>in-</a:t>
            </a:r>
            <a:r>
              <a:rPr dirty="0" sz="900" spc="-45" i="1">
                <a:solidFill>
                  <a:srgbClr val="231F20"/>
                </a:solidFill>
                <a:latin typeface="Verdana"/>
                <a:cs typeface="Verdana"/>
              </a:rPr>
              <a:t>Publication</a:t>
            </a:r>
            <a:r>
              <a:rPr dirty="0" sz="900" spc="-45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Verdana"/>
                <a:cs typeface="Verdana"/>
              </a:rPr>
              <a:t>Data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ts val="915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Cunliffe,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Tom.</a:t>
            </a:r>
            <a:endParaRPr sz="900">
              <a:latin typeface="Tahoma"/>
              <a:cs typeface="Tahoma"/>
            </a:endParaRPr>
          </a:p>
          <a:p>
            <a:pPr marL="12700" marR="89535" indent="114300">
              <a:lnSpc>
                <a:spcPts val="980"/>
              </a:lnSpc>
              <a:spcBef>
                <a:spcPts val="6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0">
                <a:solidFill>
                  <a:srgbClr val="231F20"/>
                </a:solidFill>
                <a:latin typeface="Tahoma"/>
                <a:cs typeface="Tahoma"/>
              </a:rPr>
              <a:t>/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Tom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Cunliffe.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– 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Rev.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updated,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3rd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ed.</a:t>
            </a:r>
            <a:endParaRPr sz="900">
              <a:latin typeface="Tahoma"/>
              <a:cs typeface="Tahoma"/>
            </a:endParaRPr>
          </a:p>
          <a:p>
            <a:pPr marL="355600">
              <a:lnSpc>
                <a:spcPts val="915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p.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cm.</a:t>
            </a:r>
            <a:endParaRPr sz="900">
              <a:latin typeface="Tahoma"/>
              <a:cs typeface="Tahoma"/>
            </a:endParaRPr>
          </a:p>
          <a:p>
            <a:pPr marL="127000">
              <a:lnSpc>
                <a:spcPts val="980"/>
              </a:lnSpc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ISBN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978-0-470-66633-3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(pbk.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: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alk.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paper)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1.</a:t>
            </a:r>
            <a:r>
              <a:rPr dirty="0" sz="900" spc="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Yachting.</a:t>
            </a:r>
            <a:r>
              <a:rPr dirty="0" sz="900" spc="5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2.</a:t>
            </a:r>
            <a:r>
              <a:rPr dirty="0" sz="900" spc="10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astronomy.</a:t>
            </a:r>
            <a:endParaRPr sz="900">
              <a:latin typeface="Tahoma"/>
              <a:cs typeface="Tahoma"/>
            </a:endParaRPr>
          </a:p>
          <a:p>
            <a:pPr marL="127000" marR="1278890" indent="-114300">
              <a:lnSpc>
                <a:spcPts val="980"/>
              </a:lnSpc>
              <a:spcBef>
                <a:spcPts val="7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3.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Navigation.</a:t>
            </a:r>
            <a:r>
              <a:rPr dirty="0" sz="900" spc="47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I.</a:t>
            </a:r>
            <a:r>
              <a:rPr dirty="0" sz="900" spc="9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Title.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GV813.C785</a:t>
            </a:r>
            <a:r>
              <a:rPr dirty="0" sz="900" spc="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2010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797.124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6–dc22</a:t>
            </a:r>
            <a:endParaRPr sz="900">
              <a:latin typeface="Tahoma"/>
              <a:cs typeface="Tahoma"/>
            </a:endParaRPr>
          </a:p>
          <a:p>
            <a:pPr marL="1645920">
              <a:lnSpc>
                <a:spcPts val="965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2010013938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catalogue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record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this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 is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available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British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Library.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Artwork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Creative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Byte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Tahoma"/>
              <a:cs typeface="Tahoma"/>
            </a:endParaRPr>
          </a:p>
          <a:p>
            <a:pPr marL="12700" marR="5715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9/9.8pt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Humanist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777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BT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Toppan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Best-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Premedia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Limited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65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Printed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Britain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Bain,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Glasgow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30352" y="6559092"/>
            <a:ext cx="5063490" cy="1117600"/>
          </a:xfrm>
          <a:prstGeom prst="rect">
            <a:avLst/>
          </a:prstGeom>
          <a:ln w="12700">
            <a:solidFill>
              <a:srgbClr val="007DC5"/>
            </a:solidFill>
          </a:ln>
        </p:spPr>
        <p:txBody>
          <a:bodyPr wrap="square" lIns="0" tIns="49530" rIns="0" bIns="0" rtlCol="0" vert="horz">
            <a:spAutoFit/>
          </a:bodyPr>
          <a:lstStyle/>
          <a:p>
            <a:pPr marL="82550">
              <a:lnSpc>
                <a:spcPts val="1030"/>
              </a:lnSpc>
              <a:spcBef>
                <a:spcPts val="39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Wiley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sharing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passion.</a:t>
            </a:r>
            <a:endParaRPr sz="900">
              <a:latin typeface="Tahoma"/>
              <a:cs typeface="Tahoma"/>
            </a:endParaRPr>
          </a:p>
          <a:p>
            <a:pPr marL="82550" marR="186055">
              <a:lnSpc>
                <a:spcPts val="980"/>
              </a:lnSpc>
              <a:spcBef>
                <a:spcPts val="7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Wiley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we’re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passionate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anything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happens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water.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Wiley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called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Fernhurst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Books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national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European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sailing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champion.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authors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leading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names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fields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Olympic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gold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medals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necks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thousands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sea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wake.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Wiley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still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people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sailing,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motorboating,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surfing,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diving,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kitesurfing,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canal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boating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things aquatic.</a:t>
            </a:r>
            <a:endParaRPr sz="900">
              <a:latin typeface="Tahoma"/>
              <a:cs typeface="Tahoma"/>
            </a:endParaRPr>
          </a:p>
          <a:p>
            <a:pPr marL="82550">
              <a:lnSpc>
                <a:spcPts val="965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Visit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online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 b="1">
                <a:solidFill>
                  <a:srgbClr val="007DC5"/>
                </a:solidFill>
                <a:latin typeface="Tahoma"/>
                <a:cs typeface="Tahoma"/>
                <a:hlinkClick r:id="rId4"/>
              </a:rPr>
              <a:t>www.wileynautical.com</a:t>
            </a:r>
            <a:r>
              <a:rPr dirty="0" sz="900" spc="10" b="1">
                <a:solidFill>
                  <a:srgbClr val="007DC5"/>
                </a:solidFill>
                <a:latin typeface="Tahoma"/>
                <a:cs typeface="Tahoma"/>
                <a:hlinkClick r:id="rId4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offers,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videos,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podcasts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more.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47595" y="6190195"/>
            <a:ext cx="1828800" cy="24079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299" y="733325"/>
            <a:ext cx="196977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0845" algn="l"/>
              </a:tabLst>
            </a:pPr>
            <a:r>
              <a:rPr dirty="0" spc="-50"/>
              <a:t>9</a:t>
            </a:r>
            <a:r>
              <a:rPr dirty="0"/>
              <a:t>	</a:t>
            </a:r>
            <a:r>
              <a:rPr dirty="0" spc="-365"/>
              <a:t>The</a:t>
            </a:r>
            <a:r>
              <a:rPr dirty="0" spc="40"/>
              <a:t> </a:t>
            </a:r>
            <a:r>
              <a:rPr dirty="0" spc="-300"/>
              <a:t>Stars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11299" y="1815606"/>
            <a:ext cx="2471420" cy="62693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16839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Most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people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dabble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under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mistaken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impression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problem.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misconception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arises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fallacies: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Tahoma"/>
              <a:cs typeface="Tahoma"/>
            </a:endParaRPr>
          </a:p>
          <a:p>
            <a:pPr marL="137160" marR="5080" indent="-125095">
              <a:lnSpc>
                <a:spcPts val="980"/>
              </a:lnSpc>
              <a:buFont typeface="Tahoma"/>
              <a:buAutoNum type="arabicPlain"/>
              <a:tabLst>
                <a:tab pos="137795" algn="l"/>
              </a:tabLst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difficult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identify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want because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 twilight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constellations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invisible.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involved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unacceptable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amount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rote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learning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memorise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names.</a:t>
            </a:r>
            <a:endParaRPr sz="900">
              <a:latin typeface="Tahoma"/>
              <a:cs typeface="Tahoma"/>
            </a:endParaRPr>
          </a:p>
          <a:p>
            <a:pPr marL="137160" marR="398780" indent="-125095">
              <a:lnSpc>
                <a:spcPts val="980"/>
              </a:lnSpc>
              <a:buFont typeface="Tahoma"/>
              <a:buAutoNum type="arabicPlain"/>
              <a:tabLst>
                <a:tab pos="13779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complicated.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nightmare.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Tahoma"/>
              <a:cs typeface="Tahoma"/>
            </a:endParaRPr>
          </a:p>
          <a:p>
            <a:pPr marL="12700" marR="9144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general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mystique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astro navigation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held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outsiders,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objections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understandable.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truth,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without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foundation.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Here’s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why: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Tahoma"/>
              <a:cs typeface="Tahoma"/>
            </a:endParaRPr>
          </a:p>
          <a:p>
            <a:pPr marL="137160" marR="35560" indent="-125095">
              <a:lnSpc>
                <a:spcPts val="980"/>
              </a:lnSpc>
              <a:buFont typeface="Tahoma"/>
              <a:buAutoNum type="arabicPlain"/>
              <a:tabLst>
                <a:tab pos="137795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personally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identify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require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Volume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AP3270</a:t>
            </a:r>
            <a:r>
              <a:rPr dirty="0" sz="900" spc="2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arithmetic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needed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extract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information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readily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handled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ten-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year-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old.</a:t>
            </a:r>
            <a:endParaRPr sz="900">
              <a:latin typeface="Tahoma"/>
              <a:cs typeface="Tahoma"/>
            </a:endParaRPr>
          </a:p>
          <a:p>
            <a:pPr marL="137160" marR="17145" indent="11430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many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choose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identify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own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satisfaction.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bright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watch,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what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keeping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awake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universe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kitting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yourself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 with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well-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laced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coffee 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map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sky,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watching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wheel above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you.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names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beautiful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constellations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up: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Aldebaran,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Sirius,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Procyon,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Altair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rest.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out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there,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treat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yourself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a look into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Pleiades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nebula in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sword of Orion with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ship’s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binoculars.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sky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leaps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peering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infinity.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fails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turn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stick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 arithmetic.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won’t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let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down.</a:t>
            </a:r>
            <a:endParaRPr sz="900">
              <a:latin typeface="Tahoma"/>
              <a:cs typeface="Tahoma"/>
            </a:endParaRPr>
          </a:p>
          <a:p>
            <a:pPr marL="137160" marR="15875" indent="-125095">
              <a:lnSpc>
                <a:spcPts val="980"/>
              </a:lnSpc>
              <a:buFont typeface="Tahoma"/>
              <a:buAutoNum type="arabicPlain" startAt="2"/>
              <a:tabLst>
                <a:tab pos="13779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sights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like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job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building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boat,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climbing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mountain,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even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installing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heating.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Squint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beginning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result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presents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daunting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prospect. </a:t>
            </a:r>
            <a:r>
              <a:rPr dirty="0" sz="900" spc="-8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task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series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small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stages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leading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towards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completion,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psychological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barrier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conquered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ease.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Indeed,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reconsider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apparently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complicated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pro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realise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these 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actually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simplest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reductions.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939300" y="1816177"/>
            <a:ext cx="2471420" cy="290068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37160" marR="5080" indent="114300">
              <a:lnSpc>
                <a:spcPts val="980"/>
              </a:lnSpc>
              <a:spcBef>
                <a:spcPts val="21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guide,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competent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mate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note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observations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shoot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seven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15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evening.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take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another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half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 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reduce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plot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hour’s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pleasant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work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produce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could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 to a mile or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anywhere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on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bodies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whose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away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us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shivers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brain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mountings.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0"/>
              </a:spcBef>
            </a:pPr>
            <a:r>
              <a:rPr dirty="0" sz="1000" spc="-35" b="1">
                <a:solidFill>
                  <a:srgbClr val="231F20"/>
                </a:solidFill>
                <a:latin typeface="Tahoma"/>
                <a:cs typeface="Tahoma"/>
              </a:rPr>
              <a:t>Brightness</a:t>
            </a:r>
            <a:r>
              <a:rPr dirty="0" sz="1000" spc="2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1000" spc="2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1000" spc="2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(magnitude)</a:t>
            </a:r>
            <a:endParaRPr sz="1000">
              <a:latin typeface="Tahoma"/>
              <a:cs typeface="Tahoma"/>
            </a:endParaRPr>
          </a:p>
          <a:p>
            <a:pPr marL="12700" marR="73025">
              <a:lnSpc>
                <a:spcPts val="980"/>
              </a:lnSpc>
              <a:spcBef>
                <a:spcPts val="5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Over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4,000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visible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vast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majority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benefit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Fifty-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seven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readily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identified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bright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enough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used.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indexed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almanac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back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bookmark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lists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each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star,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magnitude,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(Sidereal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Hour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Angle),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which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shortly,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approximate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declination.</a:t>
            </a:r>
            <a:endParaRPr sz="900">
              <a:latin typeface="Tahoma"/>
              <a:cs typeface="Tahoma"/>
            </a:endParaRPr>
          </a:p>
          <a:p>
            <a:pPr algn="r" marR="99695">
              <a:lnSpc>
                <a:spcPts val="915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magnitude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brightness.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endParaRPr sz="900">
              <a:latin typeface="Tahoma"/>
              <a:cs typeface="Tahoma"/>
            </a:endParaRPr>
          </a:p>
          <a:p>
            <a:pPr algn="r" marR="72390">
              <a:lnSpc>
                <a:spcPts val="1030"/>
              </a:lnSpc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higher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number,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dimmer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star.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Capella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2970364" y="5110086"/>
            <a:ext cx="2411730" cy="2808605"/>
            <a:chOff x="2970364" y="5110086"/>
            <a:chExt cx="2411730" cy="2808605"/>
          </a:xfrm>
        </p:grpSpPr>
        <p:sp>
          <p:nvSpPr>
            <p:cNvPr id="6" name="object 6" descr=""/>
            <p:cNvSpPr/>
            <p:nvPr/>
          </p:nvSpPr>
          <p:spPr>
            <a:xfrm>
              <a:off x="2976714" y="5116436"/>
              <a:ext cx="2399030" cy="2795905"/>
            </a:xfrm>
            <a:custGeom>
              <a:avLst/>
              <a:gdLst/>
              <a:ahLst/>
              <a:cxnLst/>
              <a:rect l="l" t="t" r="r" b="b"/>
              <a:pathLst>
                <a:path w="2399029" h="2795904">
                  <a:moveTo>
                    <a:pt x="2398560" y="0"/>
                  </a:moveTo>
                  <a:lnTo>
                    <a:pt x="0" y="0"/>
                  </a:lnTo>
                  <a:lnTo>
                    <a:pt x="0" y="2795371"/>
                  </a:lnTo>
                  <a:lnTo>
                    <a:pt x="2398560" y="2795371"/>
                  </a:lnTo>
                  <a:lnTo>
                    <a:pt x="2398560" y="0"/>
                  </a:lnTo>
                  <a:close/>
                </a:path>
              </a:pathLst>
            </a:custGeom>
            <a:solidFill>
              <a:srgbClr val="E0E9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976714" y="5116436"/>
              <a:ext cx="2399030" cy="2795905"/>
            </a:xfrm>
            <a:custGeom>
              <a:avLst/>
              <a:gdLst/>
              <a:ahLst/>
              <a:cxnLst/>
              <a:rect l="l" t="t" r="r" b="b"/>
              <a:pathLst>
                <a:path w="2399029" h="2795904">
                  <a:moveTo>
                    <a:pt x="0" y="0"/>
                  </a:moveTo>
                  <a:lnTo>
                    <a:pt x="2398560" y="0"/>
                  </a:lnTo>
                  <a:lnTo>
                    <a:pt x="2398560" y="2795371"/>
                  </a:lnTo>
                  <a:lnTo>
                    <a:pt x="0" y="279537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6842" y="5207926"/>
              <a:ext cx="2198305" cy="2611300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2957664" y="7915947"/>
            <a:ext cx="18776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Part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of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index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 57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selected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stars.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7270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5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STARS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51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7299" y="821514"/>
            <a:ext cx="2393950" cy="10344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3302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0.2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brighter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Menkar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2.8. Sirius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bright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scale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negative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value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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1.6.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bigger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negative number,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brighter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magnitude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varies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tabulated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daily pages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almanac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alongside each planet’s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box 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‘planet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columns’.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07299" y="2028011"/>
            <a:ext cx="19926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5" b="1">
                <a:solidFill>
                  <a:srgbClr val="007DC5"/>
                </a:solidFill>
                <a:latin typeface="Tahoma"/>
                <a:cs typeface="Tahoma"/>
              </a:rPr>
              <a:t>FIRST</a:t>
            </a:r>
            <a:r>
              <a:rPr dirty="0" sz="1200" spc="3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95" b="1">
                <a:solidFill>
                  <a:srgbClr val="007DC5"/>
                </a:solidFill>
                <a:latin typeface="Tahoma"/>
                <a:cs typeface="Tahoma"/>
              </a:rPr>
              <a:t>POINT</a:t>
            </a:r>
            <a:r>
              <a:rPr dirty="0" sz="1200" spc="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OF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95" b="1">
                <a:solidFill>
                  <a:srgbClr val="007DC5"/>
                </a:solidFill>
                <a:latin typeface="Tahoma"/>
                <a:cs typeface="Tahoma"/>
              </a:rPr>
              <a:t>ARIES</a:t>
            </a:r>
            <a:r>
              <a:rPr dirty="0" sz="1200" spc="1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5" b="1">
                <a:solidFill>
                  <a:srgbClr val="007DC5"/>
                </a:solidFill>
                <a:latin typeface="Tahoma"/>
                <a:cs typeface="Tahoma"/>
              </a:rPr>
              <a:t>AND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07299" y="2152522"/>
            <a:ext cx="2222500" cy="822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90" b="1">
                <a:solidFill>
                  <a:srgbClr val="007DC5"/>
                </a:solidFill>
                <a:latin typeface="Tahoma"/>
                <a:cs typeface="Tahoma"/>
              </a:rPr>
              <a:t>SIDEREAL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45" b="1">
                <a:solidFill>
                  <a:srgbClr val="007DC5"/>
                </a:solidFill>
                <a:latin typeface="Tahoma"/>
                <a:cs typeface="Tahoma"/>
              </a:rPr>
              <a:t>HOUR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ANGLE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(SHA)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Because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many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be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impractical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expensive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tabulate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movements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one for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day 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year.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Despite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expanding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universe,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7931" y="2847911"/>
            <a:ext cx="143842" cy="117360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3335285" y="821576"/>
            <a:ext cx="2472055" cy="21545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relative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another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celestial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sphere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vary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significantly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owing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effectively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infinite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distance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them.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declinations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remain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throughout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year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moves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round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microscopic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orbit,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turns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beneath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day,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advance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marvellous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regularity.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fixed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apart,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proceed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same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rate.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movement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tabulated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angles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others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matter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given time.</a:t>
            </a:r>
            <a:endParaRPr sz="900">
              <a:latin typeface="Tahoma"/>
              <a:cs typeface="Tahoma"/>
            </a:endParaRPr>
          </a:p>
          <a:p>
            <a:pPr marL="12700" marR="117475" indent="114300">
              <a:lnSpc>
                <a:spcPts val="980"/>
              </a:lnSpc>
              <a:tabLst>
                <a:tab pos="386080" algn="l"/>
              </a:tabLst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point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sphere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which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called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65" i="1">
                <a:solidFill>
                  <a:srgbClr val="231F20"/>
                </a:solidFill>
                <a:latin typeface="Trebuchet MS"/>
                <a:cs typeface="Trebuchet MS"/>
              </a:rPr>
              <a:t>First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Point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Aries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symbol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ram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Aries 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 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extreme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806094" y="3543833"/>
            <a:ext cx="4653280" cy="4623435"/>
            <a:chOff x="806094" y="3543833"/>
            <a:chExt cx="4653280" cy="4623435"/>
          </a:xfrm>
        </p:grpSpPr>
        <p:sp>
          <p:nvSpPr>
            <p:cNvPr id="11" name="object 11" descr=""/>
            <p:cNvSpPr/>
            <p:nvPr/>
          </p:nvSpPr>
          <p:spPr>
            <a:xfrm>
              <a:off x="806094" y="4291837"/>
              <a:ext cx="4653280" cy="3875404"/>
            </a:xfrm>
            <a:custGeom>
              <a:avLst/>
              <a:gdLst/>
              <a:ahLst/>
              <a:cxnLst/>
              <a:rect l="l" t="t" r="r" b="b"/>
              <a:pathLst>
                <a:path w="4653280" h="3875404">
                  <a:moveTo>
                    <a:pt x="588945" y="1559"/>
                  </a:moveTo>
                  <a:lnTo>
                    <a:pt x="558289" y="36632"/>
                  </a:lnTo>
                  <a:lnTo>
                    <a:pt x="527029" y="73933"/>
                  </a:lnTo>
                  <a:lnTo>
                    <a:pt x="496540" y="111892"/>
                  </a:lnTo>
                  <a:lnTo>
                    <a:pt x="466835" y="150496"/>
                  </a:lnTo>
                  <a:lnTo>
                    <a:pt x="437926" y="189733"/>
                  </a:lnTo>
                  <a:lnTo>
                    <a:pt x="409824" y="229591"/>
                  </a:lnTo>
                  <a:lnTo>
                    <a:pt x="382542" y="270058"/>
                  </a:lnTo>
                  <a:lnTo>
                    <a:pt x="356093" y="311121"/>
                  </a:lnTo>
                  <a:lnTo>
                    <a:pt x="330487" y="352770"/>
                  </a:lnTo>
                  <a:lnTo>
                    <a:pt x="305737" y="394990"/>
                  </a:lnTo>
                  <a:lnTo>
                    <a:pt x="281855" y="437772"/>
                  </a:lnTo>
                  <a:lnTo>
                    <a:pt x="258854" y="481102"/>
                  </a:lnTo>
                  <a:lnTo>
                    <a:pt x="236745" y="524968"/>
                  </a:lnTo>
                  <a:lnTo>
                    <a:pt x="215541" y="569358"/>
                  </a:lnTo>
                  <a:lnTo>
                    <a:pt x="195253" y="614261"/>
                  </a:lnTo>
                  <a:lnTo>
                    <a:pt x="175893" y="659664"/>
                  </a:lnTo>
                  <a:lnTo>
                    <a:pt x="157475" y="705554"/>
                  </a:lnTo>
                  <a:lnTo>
                    <a:pt x="140009" y="751921"/>
                  </a:lnTo>
                  <a:lnTo>
                    <a:pt x="123508" y="798751"/>
                  </a:lnTo>
                  <a:lnTo>
                    <a:pt x="107984" y="846034"/>
                  </a:lnTo>
                  <a:lnTo>
                    <a:pt x="93449" y="893756"/>
                  </a:lnTo>
                  <a:lnTo>
                    <a:pt x="79915" y="941905"/>
                  </a:lnTo>
                  <a:lnTo>
                    <a:pt x="67395" y="990470"/>
                  </a:lnTo>
                  <a:lnTo>
                    <a:pt x="55899" y="1039438"/>
                  </a:lnTo>
                  <a:lnTo>
                    <a:pt x="45442" y="1088798"/>
                  </a:lnTo>
                  <a:lnTo>
                    <a:pt x="36033" y="1138537"/>
                  </a:lnTo>
                  <a:lnTo>
                    <a:pt x="27687" y="1188643"/>
                  </a:lnTo>
                  <a:lnTo>
                    <a:pt x="20414" y="1239104"/>
                  </a:lnTo>
                  <a:lnTo>
                    <a:pt x="14226" y="1289908"/>
                  </a:lnTo>
                  <a:lnTo>
                    <a:pt x="9137" y="1341043"/>
                  </a:lnTo>
                  <a:lnTo>
                    <a:pt x="5157" y="1392497"/>
                  </a:lnTo>
                  <a:lnTo>
                    <a:pt x="2300" y="1444257"/>
                  </a:lnTo>
                  <a:lnTo>
                    <a:pt x="572" y="1496731"/>
                  </a:lnTo>
                  <a:lnTo>
                    <a:pt x="0" y="1548650"/>
                  </a:lnTo>
                  <a:lnTo>
                    <a:pt x="486" y="1596717"/>
                  </a:lnTo>
                  <a:lnTo>
                    <a:pt x="1940" y="1644547"/>
                  </a:lnTo>
                  <a:lnTo>
                    <a:pt x="4352" y="1692130"/>
                  </a:lnTo>
                  <a:lnTo>
                    <a:pt x="7712" y="1739457"/>
                  </a:lnTo>
                  <a:lnTo>
                    <a:pt x="12011" y="1786518"/>
                  </a:lnTo>
                  <a:lnTo>
                    <a:pt x="17240" y="1833305"/>
                  </a:lnTo>
                  <a:lnTo>
                    <a:pt x="23390" y="1879807"/>
                  </a:lnTo>
                  <a:lnTo>
                    <a:pt x="30450" y="1926016"/>
                  </a:lnTo>
                  <a:lnTo>
                    <a:pt x="38412" y="1971922"/>
                  </a:lnTo>
                  <a:lnTo>
                    <a:pt x="47266" y="2017516"/>
                  </a:lnTo>
                  <a:lnTo>
                    <a:pt x="57004" y="2062788"/>
                  </a:lnTo>
                  <a:lnTo>
                    <a:pt x="67615" y="2107730"/>
                  </a:lnTo>
                  <a:lnTo>
                    <a:pt x="79090" y="2152331"/>
                  </a:lnTo>
                  <a:lnTo>
                    <a:pt x="91420" y="2196582"/>
                  </a:lnTo>
                  <a:lnTo>
                    <a:pt x="104596" y="2240474"/>
                  </a:lnTo>
                  <a:lnTo>
                    <a:pt x="118608" y="2283998"/>
                  </a:lnTo>
                  <a:lnTo>
                    <a:pt x="133447" y="2327144"/>
                  </a:lnTo>
                  <a:lnTo>
                    <a:pt x="149103" y="2369904"/>
                  </a:lnTo>
                  <a:lnTo>
                    <a:pt x="165567" y="2412266"/>
                  </a:lnTo>
                  <a:lnTo>
                    <a:pt x="182830" y="2454223"/>
                  </a:lnTo>
                  <a:lnTo>
                    <a:pt x="200883" y="2495765"/>
                  </a:lnTo>
                  <a:lnTo>
                    <a:pt x="219715" y="2536882"/>
                  </a:lnTo>
                  <a:lnTo>
                    <a:pt x="239318" y="2577565"/>
                  </a:lnTo>
                  <a:lnTo>
                    <a:pt x="259683" y="2617805"/>
                  </a:lnTo>
                  <a:lnTo>
                    <a:pt x="280799" y="2657593"/>
                  </a:lnTo>
                  <a:lnTo>
                    <a:pt x="302658" y="2696919"/>
                  </a:lnTo>
                  <a:lnTo>
                    <a:pt x="325251" y="2735773"/>
                  </a:lnTo>
                  <a:lnTo>
                    <a:pt x="348567" y="2774146"/>
                  </a:lnTo>
                  <a:lnTo>
                    <a:pt x="372598" y="2812030"/>
                  </a:lnTo>
                  <a:lnTo>
                    <a:pt x="397334" y="2849414"/>
                  </a:lnTo>
                  <a:lnTo>
                    <a:pt x="422766" y="2886290"/>
                  </a:lnTo>
                  <a:lnTo>
                    <a:pt x="448885" y="2922647"/>
                  </a:lnTo>
                  <a:lnTo>
                    <a:pt x="475680" y="2958477"/>
                  </a:lnTo>
                  <a:lnTo>
                    <a:pt x="503143" y="2993771"/>
                  </a:lnTo>
                  <a:lnTo>
                    <a:pt x="531265" y="3028518"/>
                  </a:lnTo>
                  <a:lnTo>
                    <a:pt x="560036" y="3062709"/>
                  </a:lnTo>
                  <a:lnTo>
                    <a:pt x="589447" y="3096336"/>
                  </a:lnTo>
                  <a:lnTo>
                    <a:pt x="619487" y="3129389"/>
                  </a:lnTo>
                  <a:lnTo>
                    <a:pt x="650149" y="3161858"/>
                  </a:lnTo>
                  <a:lnTo>
                    <a:pt x="681423" y="3193734"/>
                  </a:lnTo>
                  <a:lnTo>
                    <a:pt x="713299" y="3225007"/>
                  </a:lnTo>
                  <a:lnTo>
                    <a:pt x="745767" y="3255669"/>
                  </a:lnTo>
                  <a:lnTo>
                    <a:pt x="778820" y="3285711"/>
                  </a:lnTo>
                  <a:lnTo>
                    <a:pt x="812446" y="3315121"/>
                  </a:lnTo>
                  <a:lnTo>
                    <a:pt x="846637" y="3343892"/>
                  </a:lnTo>
                  <a:lnTo>
                    <a:pt x="881384" y="3372014"/>
                  </a:lnTo>
                  <a:lnTo>
                    <a:pt x="916677" y="3399478"/>
                  </a:lnTo>
                  <a:lnTo>
                    <a:pt x="952507" y="3426274"/>
                  </a:lnTo>
                  <a:lnTo>
                    <a:pt x="988864" y="3452392"/>
                  </a:lnTo>
                  <a:lnTo>
                    <a:pt x="1025740" y="3477824"/>
                  </a:lnTo>
                  <a:lnTo>
                    <a:pt x="1063124" y="3502561"/>
                  </a:lnTo>
                  <a:lnTo>
                    <a:pt x="1101007" y="3526592"/>
                  </a:lnTo>
                  <a:lnTo>
                    <a:pt x="1139381" y="3549908"/>
                  </a:lnTo>
                  <a:lnTo>
                    <a:pt x="1178235" y="3572501"/>
                  </a:lnTo>
                  <a:lnTo>
                    <a:pt x="1217560" y="3594360"/>
                  </a:lnTo>
                  <a:lnTo>
                    <a:pt x="1257347" y="3615477"/>
                  </a:lnTo>
                  <a:lnTo>
                    <a:pt x="1297587" y="3635842"/>
                  </a:lnTo>
                  <a:lnTo>
                    <a:pt x="1338270" y="3655445"/>
                  </a:lnTo>
                  <a:lnTo>
                    <a:pt x="1379387" y="3674278"/>
                  </a:lnTo>
                  <a:lnTo>
                    <a:pt x="1420929" y="3692331"/>
                  </a:lnTo>
                  <a:lnTo>
                    <a:pt x="1462886" y="3709594"/>
                  </a:lnTo>
                  <a:lnTo>
                    <a:pt x="1505248" y="3726058"/>
                  </a:lnTo>
                  <a:lnTo>
                    <a:pt x="1548007" y="3741715"/>
                  </a:lnTo>
                  <a:lnTo>
                    <a:pt x="1591153" y="3756554"/>
                  </a:lnTo>
                  <a:lnTo>
                    <a:pt x="1634677" y="3770566"/>
                  </a:lnTo>
                  <a:lnTo>
                    <a:pt x="1678569" y="3783741"/>
                  </a:lnTo>
                  <a:lnTo>
                    <a:pt x="1722820" y="3796072"/>
                  </a:lnTo>
                  <a:lnTo>
                    <a:pt x="1767421" y="3807547"/>
                  </a:lnTo>
                  <a:lnTo>
                    <a:pt x="1812362" y="3818158"/>
                  </a:lnTo>
                  <a:lnTo>
                    <a:pt x="1857634" y="3827896"/>
                  </a:lnTo>
                  <a:lnTo>
                    <a:pt x="1903228" y="3836750"/>
                  </a:lnTo>
                  <a:lnTo>
                    <a:pt x="1949134" y="3844712"/>
                  </a:lnTo>
                  <a:lnTo>
                    <a:pt x="1995343" y="3851773"/>
                  </a:lnTo>
                  <a:lnTo>
                    <a:pt x="2041845" y="3857922"/>
                  </a:lnTo>
                  <a:lnTo>
                    <a:pt x="2088632" y="3863151"/>
                  </a:lnTo>
                  <a:lnTo>
                    <a:pt x="2135693" y="3867451"/>
                  </a:lnTo>
                  <a:lnTo>
                    <a:pt x="2183020" y="3870811"/>
                  </a:lnTo>
                  <a:lnTo>
                    <a:pt x="2230603" y="3873223"/>
                  </a:lnTo>
                  <a:lnTo>
                    <a:pt x="2278433" y="3874676"/>
                  </a:lnTo>
                  <a:lnTo>
                    <a:pt x="2326500" y="3875163"/>
                  </a:lnTo>
                  <a:lnTo>
                    <a:pt x="2374567" y="3874676"/>
                  </a:lnTo>
                  <a:lnTo>
                    <a:pt x="2422398" y="3873223"/>
                  </a:lnTo>
                  <a:lnTo>
                    <a:pt x="2469981" y="3870811"/>
                  </a:lnTo>
                  <a:lnTo>
                    <a:pt x="2517308" y="3867451"/>
                  </a:lnTo>
                  <a:lnTo>
                    <a:pt x="2564370" y="3863151"/>
                  </a:lnTo>
                  <a:lnTo>
                    <a:pt x="2611157" y="3857922"/>
                  </a:lnTo>
                  <a:lnTo>
                    <a:pt x="2657660" y="3851773"/>
                  </a:lnTo>
                  <a:lnTo>
                    <a:pt x="2703869" y="3844712"/>
                  </a:lnTo>
                  <a:lnTo>
                    <a:pt x="2749775" y="3836750"/>
                  </a:lnTo>
                  <a:lnTo>
                    <a:pt x="2795370" y="3827896"/>
                  </a:lnTo>
                  <a:lnTo>
                    <a:pt x="2840642" y="3818158"/>
                  </a:lnTo>
                  <a:lnTo>
                    <a:pt x="2885584" y="3807547"/>
                  </a:lnTo>
                  <a:lnTo>
                    <a:pt x="2930185" y="3796072"/>
                  </a:lnTo>
                  <a:lnTo>
                    <a:pt x="2974436" y="3783741"/>
                  </a:lnTo>
                  <a:lnTo>
                    <a:pt x="3018329" y="3770566"/>
                  </a:lnTo>
                  <a:lnTo>
                    <a:pt x="3061853" y="3756554"/>
                  </a:lnTo>
                  <a:lnTo>
                    <a:pt x="3104999" y="3741715"/>
                  </a:lnTo>
                  <a:lnTo>
                    <a:pt x="3147758" y="3726058"/>
                  </a:lnTo>
                  <a:lnTo>
                    <a:pt x="3190121" y="3709594"/>
                  </a:lnTo>
                  <a:lnTo>
                    <a:pt x="3232078" y="3692331"/>
                  </a:lnTo>
                  <a:lnTo>
                    <a:pt x="3273620" y="3674278"/>
                  </a:lnTo>
                  <a:lnTo>
                    <a:pt x="3314737" y="3655445"/>
                  </a:lnTo>
                  <a:lnTo>
                    <a:pt x="3355420" y="3635842"/>
                  </a:lnTo>
                  <a:lnTo>
                    <a:pt x="3395661" y="3615477"/>
                  </a:lnTo>
                  <a:lnTo>
                    <a:pt x="3435448" y="3594360"/>
                  </a:lnTo>
                  <a:lnTo>
                    <a:pt x="3474774" y="3572501"/>
                  </a:lnTo>
                  <a:lnTo>
                    <a:pt x="3513628" y="3549908"/>
                  </a:lnTo>
                  <a:lnTo>
                    <a:pt x="3552002" y="3526592"/>
                  </a:lnTo>
                  <a:lnTo>
                    <a:pt x="3589885" y="3502561"/>
                  </a:lnTo>
                  <a:lnTo>
                    <a:pt x="3627270" y="3477824"/>
                  </a:lnTo>
                  <a:lnTo>
                    <a:pt x="3664145" y="3452392"/>
                  </a:lnTo>
                  <a:lnTo>
                    <a:pt x="3700502" y="3426274"/>
                  </a:lnTo>
                  <a:lnTo>
                    <a:pt x="3736332" y="3399478"/>
                  </a:lnTo>
                  <a:lnTo>
                    <a:pt x="3771626" y="3372014"/>
                  </a:lnTo>
                  <a:lnTo>
                    <a:pt x="3806373" y="3343892"/>
                  </a:lnTo>
                  <a:lnTo>
                    <a:pt x="3840564" y="3315121"/>
                  </a:lnTo>
                  <a:lnTo>
                    <a:pt x="3874191" y="3285711"/>
                  </a:lnTo>
                  <a:lnTo>
                    <a:pt x="3907243" y="3255669"/>
                  </a:lnTo>
                  <a:lnTo>
                    <a:pt x="3939712" y="3225007"/>
                  </a:lnTo>
                  <a:lnTo>
                    <a:pt x="3971588" y="3193734"/>
                  </a:lnTo>
                  <a:lnTo>
                    <a:pt x="4002862" y="3161858"/>
                  </a:lnTo>
                  <a:lnTo>
                    <a:pt x="4033524" y="3129389"/>
                  </a:lnTo>
                  <a:lnTo>
                    <a:pt x="4063565" y="3096336"/>
                  </a:lnTo>
                  <a:lnTo>
                    <a:pt x="4092975" y="3062709"/>
                  </a:lnTo>
                  <a:lnTo>
                    <a:pt x="4121746" y="3028518"/>
                  </a:lnTo>
                  <a:lnTo>
                    <a:pt x="4149868" y="2993771"/>
                  </a:lnTo>
                  <a:lnTo>
                    <a:pt x="4177331" y="2958477"/>
                  </a:lnTo>
                  <a:lnTo>
                    <a:pt x="4204127" y="2922647"/>
                  </a:lnTo>
                  <a:lnTo>
                    <a:pt x="4230245" y="2886290"/>
                  </a:lnTo>
                  <a:lnTo>
                    <a:pt x="4255677" y="2849414"/>
                  </a:lnTo>
                  <a:lnTo>
                    <a:pt x="4280414" y="2812030"/>
                  </a:lnTo>
                  <a:lnTo>
                    <a:pt x="4304445" y="2774146"/>
                  </a:lnTo>
                  <a:lnTo>
                    <a:pt x="4327761" y="2735773"/>
                  </a:lnTo>
                  <a:lnTo>
                    <a:pt x="4350353" y="2696919"/>
                  </a:lnTo>
                  <a:lnTo>
                    <a:pt x="4372213" y="2657593"/>
                  </a:lnTo>
                  <a:lnTo>
                    <a:pt x="4393329" y="2617805"/>
                  </a:lnTo>
                  <a:lnTo>
                    <a:pt x="4413694" y="2577565"/>
                  </a:lnTo>
                  <a:lnTo>
                    <a:pt x="4433297" y="2536882"/>
                  </a:lnTo>
                  <a:lnTo>
                    <a:pt x="4452130" y="2495765"/>
                  </a:lnTo>
                  <a:lnTo>
                    <a:pt x="4470182" y="2454223"/>
                  </a:lnTo>
                  <a:lnTo>
                    <a:pt x="4487445" y="2412266"/>
                  </a:lnTo>
                  <a:lnTo>
                    <a:pt x="4503909" y="2369904"/>
                  </a:lnTo>
                  <a:lnTo>
                    <a:pt x="4519566" y="2327144"/>
                  </a:lnTo>
                  <a:lnTo>
                    <a:pt x="4534404" y="2283998"/>
                  </a:lnTo>
                  <a:lnTo>
                    <a:pt x="4548416" y="2240474"/>
                  </a:lnTo>
                  <a:lnTo>
                    <a:pt x="4561592" y="2196582"/>
                  </a:lnTo>
                  <a:lnTo>
                    <a:pt x="4573922" y="2152331"/>
                  </a:lnTo>
                  <a:lnTo>
                    <a:pt x="4585397" y="2107730"/>
                  </a:lnTo>
                  <a:lnTo>
                    <a:pt x="4596008" y="2062788"/>
                  </a:lnTo>
                  <a:lnTo>
                    <a:pt x="4605746" y="2017516"/>
                  </a:lnTo>
                  <a:lnTo>
                    <a:pt x="4614600" y="1971922"/>
                  </a:lnTo>
                  <a:lnTo>
                    <a:pt x="4622562" y="1926016"/>
                  </a:lnTo>
                  <a:lnTo>
                    <a:pt x="4629623" y="1879807"/>
                  </a:lnTo>
                  <a:lnTo>
                    <a:pt x="4635772" y="1833305"/>
                  </a:lnTo>
                  <a:lnTo>
                    <a:pt x="4641001" y="1786518"/>
                  </a:lnTo>
                  <a:lnTo>
                    <a:pt x="4645300" y="1739457"/>
                  </a:lnTo>
                  <a:lnTo>
                    <a:pt x="4648661" y="1692130"/>
                  </a:lnTo>
                  <a:lnTo>
                    <a:pt x="4651072" y="1644547"/>
                  </a:lnTo>
                  <a:lnTo>
                    <a:pt x="4652526" y="1596717"/>
                  </a:lnTo>
                  <a:lnTo>
                    <a:pt x="4653013" y="1548650"/>
                  </a:lnTo>
                  <a:lnTo>
                    <a:pt x="2326500" y="1548650"/>
                  </a:lnTo>
                  <a:lnTo>
                    <a:pt x="2311984" y="1544840"/>
                  </a:lnTo>
                  <a:lnTo>
                    <a:pt x="588945" y="1559"/>
                  </a:lnTo>
                  <a:close/>
                </a:path>
                <a:path w="4653280" h="3875404">
                  <a:moveTo>
                    <a:pt x="4580750" y="1000975"/>
                  </a:moveTo>
                  <a:lnTo>
                    <a:pt x="4580915" y="1004925"/>
                  </a:lnTo>
                  <a:lnTo>
                    <a:pt x="2326500" y="1548650"/>
                  </a:lnTo>
                  <a:lnTo>
                    <a:pt x="4653013" y="1548650"/>
                  </a:lnTo>
                  <a:lnTo>
                    <a:pt x="4652297" y="1496313"/>
                  </a:lnTo>
                  <a:lnTo>
                    <a:pt x="4650258" y="1445423"/>
                  </a:lnTo>
                  <a:lnTo>
                    <a:pt x="4646906" y="1394665"/>
                  </a:lnTo>
                  <a:lnTo>
                    <a:pt x="4642318" y="1344395"/>
                  </a:lnTo>
                  <a:lnTo>
                    <a:pt x="4636557" y="1294551"/>
                  </a:lnTo>
                  <a:lnTo>
                    <a:pt x="4629682" y="1245071"/>
                  </a:lnTo>
                  <a:lnTo>
                    <a:pt x="4621756" y="1195894"/>
                  </a:lnTo>
                  <a:lnTo>
                    <a:pt x="4612838" y="1146958"/>
                  </a:lnTo>
                  <a:lnTo>
                    <a:pt x="4602991" y="1098200"/>
                  </a:lnTo>
                  <a:lnTo>
                    <a:pt x="4592274" y="1049560"/>
                  </a:lnTo>
                  <a:lnTo>
                    <a:pt x="4580750" y="1000975"/>
                  </a:lnTo>
                  <a:close/>
                </a:path>
                <a:path w="4653280" h="3875404">
                  <a:moveTo>
                    <a:pt x="590308" y="0"/>
                  </a:moveTo>
                  <a:lnTo>
                    <a:pt x="588835" y="1460"/>
                  </a:lnTo>
                  <a:lnTo>
                    <a:pt x="590308" y="0"/>
                  </a:lnTo>
                  <a:close/>
                </a:path>
              </a:pathLst>
            </a:custGeom>
            <a:solidFill>
              <a:srgbClr val="ADCC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132594" y="3543833"/>
              <a:ext cx="2259965" cy="2326640"/>
            </a:xfrm>
            <a:custGeom>
              <a:avLst/>
              <a:gdLst/>
              <a:ahLst/>
              <a:cxnLst/>
              <a:rect l="l" t="t" r="r" b="b"/>
              <a:pathLst>
                <a:path w="2259965" h="2326640">
                  <a:moveTo>
                    <a:pt x="0" y="0"/>
                  </a:moveTo>
                  <a:lnTo>
                    <a:pt x="0" y="2326500"/>
                  </a:lnTo>
                  <a:lnTo>
                    <a:pt x="2259850" y="1774609"/>
                  </a:lnTo>
                  <a:lnTo>
                    <a:pt x="2247724" y="1723946"/>
                  </a:lnTo>
                  <a:lnTo>
                    <a:pt x="2234813" y="1677604"/>
                  </a:lnTo>
                  <a:lnTo>
                    <a:pt x="2220974" y="1631656"/>
                  </a:lnTo>
                  <a:lnTo>
                    <a:pt x="2206219" y="1586112"/>
                  </a:lnTo>
                  <a:lnTo>
                    <a:pt x="2190559" y="1540984"/>
                  </a:lnTo>
                  <a:lnTo>
                    <a:pt x="2174003" y="1496282"/>
                  </a:lnTo>
                  <a:lnTo>
                    <a:pt x="2156563" y="1452016"/>
                  </a:lnTo>
                  <a:lnTo>
                    <a:pt x="2138250" y="1408199"/>
                  </a:lnTo>
                  <a:lnTo>
                    <a:pt x="2119074" y="1364840"/>
                  </a:lnTo>
                  <a:lnTo>
                    <a:pt x="2099046" y="1321950"/>
                  </a:lnTo>
                  <a:lnTo>
                    <a:pt x="2078177" y="1279540"/>
                  </a:lnTo>
                  <a:lnTo>
                    <a:pt x="2056478" y="1237620"/>
                  </a:lnTo>
                  <a:lnTo>
                    <a:pt x="2033959" y="1196202"/>
                  </a:lnTo>
                  <a:lnTo>
                    <a:pt x="2010631" y="1155296"/>
                  </a:lnTo>
                  <a:lnTo>
                    <a:pt x="1986504" y="1114913"/>
                  </a:lnTo>
                  <a:lnTo>
                    <a:pt x="1961591" y="1075064"/>
                  </a:lnTo>
                  <a:lnTo>
                    <a:pt x="1935900" y="1035759"/>
                  </a:lnTo>
                  <a:lnTo>
                    <a:pt x="1909444" y="997009"/>
                  </a:lnTo>
                  <a:lnTo>
                    <a:pt x="1882232" y="958825"/>
                  </a:lnTo>
                  <a:lnTo>
                    <a:pt x="1854276" y="921218"/>
                  </a:lnTo>
                  <a:lnTo>
                    <a:pt x="1825586" y="884198"/>
                  </a:lnTo>
                  <a:lnTo>
                    <a:pt x="1796173" y="847776"/>
                  </a:lnTo>
                  <a:lnTo>
                    <a:pt x="1766048" y="811963"/>
                  </a:lnTo>
                  <a:lnTo>
                    <a:pt x="1735222" y="776770"/>
                  </a:lnTo>
                  <a:lnTo>
                    <a:pt x="1703704" y="742207"/>
                  </a:lnTo>
                  <a:lnTo>
                    <a:pt x="1671507" y="708286"/>
                  </a:lnTo>
                  <a:lnTo>
                    <a:pt x="1638641" y="675016"/>
                  </a:lnTo>
                  <a:lnTo>
                    <a:pt x="1605116" y="642408"/>
                  </a:lnTo>
                  <a:lnTo>
                    <a:pt x="1570943" y="610475"/>
                  </a:lnTo>
                  <a:lnTo>
                    <a:pt x="1536133" y="579225"/>
                  </a:lnTo>
                  <a:lnTo>
                    <a:pt x="1500698" y="548670"/>
                  </a:lnTo>
                  <a:lnTo>
                    <a:pt x="1464646" y="518821"/>
                  </a:lnTo>
                  <a:lnTo>
                    <a:pt x="1427990" y="489688"/>
                  </a:lnTo>
                  <a:lnTo>
                    <a:pt x="1390740" y="461282"/>
                  </a:lnTo>
                  <a:lnTo>
                    <a:pt x="1352906" y="433614"/>
                  </a:lnTo>
                  <a:lnTo>
                    <a:pt x="1314501" y="406695"/>
                  </a:lnTo>
                  <a:lnTo>
                    <a:pt x="1275533" y="380535"/>
                  </a:lnTo>
                  <a:lnTo>
                    <a:pt x="1236014" y="355145"/>
                  </a:lnTo>
                  <a:lnTo>
                    <a:pt x="1195955" y="330536"/>
                  </a:lnTo>
                  <a:lnTo>
                    <a:pt x="1155367" y="306719"/>
                  </a:lnTo>
                  <a:lnTo>
                    <a:pt x="1114260" y="283704"/>
                  </a:lnTo>
                  <a:lnTo>
                    <a:pt x="1072644" y="261502"/>
                  </a:lnTo>
                  <a:lnTo>
                    <a:pt x="1030532" y="240124"/>
                  </a:lnTo>
                  <a:lnTo>
                    <a:pt x="987933" y="219581"/>
                  </a:lnTo>
                  <a:lnTo>
                    <a:pt x="944858" y="199883"/>
                  </a:lnTo>
                  <a:lnTo>
                    <a:pt x="901318" y="181041"/>
                  </a:lnTo>
                  <a:lnTo>
                    <a:pt x="857324" y="163066"/>
                  </a:lnTo>
                  <a:lnTo>
                    <a:pt x="812886" y="145968"/>
                  </a:lnTo>
                  <a:lnTo>
                    <a:pt x="768016" y="129759"/>
                  </a:lnTo>
                  <a:lnTo>
                    <a:pt x="722723" y="114449"/>
                  </a:lnTo>
                  <a:lnTo>
                    <a:pt x="677020" y="100049"/>
                  </a:lnTo>
                  <a:lnTo>
                    <a:pt x="630915" y="86570"/>
                  </a:lnTo>
                  <a:lnTo>
                    <a:pt x="584421" y="74021"/>
                  </a:lnTo>
                  <a:lnTo>
                    <a:pt x="537548" y="62415"/>
                  </a:lnTo>
                  <a:lnTo>
                    <a:pt x="490306" y="51762"/>
                  </a:lnTo>
                  <a:lnTo>
                    <a:pt x="442707" y="42072"/>
                  </a:lnTo>
                  <a:lnTo>
                    <a:pt x="394762" y="33357"/>
                  </a:lnTo>
                  <a:lnTo>
                    <a:pt x="346480" y="25626"/>
                  </a:lnTo>
                  <a:lnTo>
                    <a:pt x="297873" y="18892"/>
                  </a:lnTo>
                  <a:lnTo>
                    <a:pt x="248951" y="13164"/>
                  </a:lnTo>
                  <a:lnTo>
                    <a:pt x="199725" y="8453"/>
                  </a:lnTo>
                  <a:lnTo>
                    <a:pt x="150206" y="4771"/>
                  </a:lnTo>
                  <a:lnTo>
                    <a:pt x="100405" y="2127"/>
                  </a:lnTo>
                  <a:lnTo>
                    <a:pt x="50333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E2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424774" y="3543833"/>
              <a:ext cx="1737995" cy="2326640"/>
            </a:xfrm>
            <a:custGeom>
              <a:avLst/>
              <a:gdLst/>
              <a:ahLst/>
              <a:cxnLst/>
              <a:rect l="l" t="t" r="r" b="b"/>
              <a:pathLst>
                <a:path w="1737995" h="2326640">
                  <a:moveTo>
                    <a:pt x="1737677" y="0"/>
                  </a:moveTo>
                  <a:lnTo>
                    <a:pt x="1686049" y="561"/>
                  </a:lnTo>
                  <a:lnTo>
                    <a:pt x="1634695" y="2238"/>
                  </a:lnTo>
                  <a:lnTo>
                    <a:pt x="1583628" y="5019"/>
                  </a:lnTo>
                  <a:lnTo>
                    <a:pt x="1532859" y="8891"/>
                  </a:lnTo>
                  <a:lnTo>
                    <a:pt x="1482400" y="13845"/>
                  </a:lnTo>
                  <a:lnTo>
                    <a:pt x="1432261" y="19867"/>
                  </a:lnTo>
                  <a:lnTo>
                    <a:pt x="1382456" y="26947"/>
                  </a:lnTo>
                  <a:lnTo>
                    <a:pt x="1332995" y="35072"/>
                  </a:lnTo>
                  <a:lnTo>
                    <a:pt x="1283890" y="44232"/>
                  </a:lnTo>
                  <a:lnTo>
                    <a:pt x="1235152" y="54414"/>
                  </a:lnTo>
                  <a:lnTo>
                    <a:pt x="1186793" y="65607"/>
                  </a:lnTo>
                  <a:lnTo>
                    <a:pt x="1138826" y="77800"/>
                  </a:lnTo>
                  <a:lnTo>
                    <a:pt x="1091260" y="90980"/>
                  </a:lnTo>
                  <a:lnTo>
                    <a:pt x="1044109" y="105137"/>
                  </a:lnTo>
                  <a:lnTo>
                    <a:pt x="997383" y="120258"/>
                  </a:lnTo>
                  <a:lnTo>
                    <a:pt x="951094" y="136332"/>
                  </a:lnTo>
                  <a:lnTo>
                    <a:pt x="905255" y="153347"/>
                  </a:lnTo>
                  <a:lnTo>
                    <a:pt x="859875" y="171292"/>
                  </a:lnTo>
                  <a:lnTo>
                    <a:pt x="814967" y="190156"/>
                  </a:lnTo>
                  <a:lnTo>
                    <a:pt x="770543" y="209926"/>
                  </a:lnTo>
                  <a:lnTo>
                    <a:pt x="726615" y="230591"/>
                  </a:lnTo>
                  <a:lnTo>
                    <a:pt x="683192" y="252139"/>
                  </a:lnTo>
                  <a:lnTo>
                    <a:pt x="640289" y="274559"/>
                  </a:lnTo>
                  <a:lnTo>
                    <a:pt x="597915" y="297840"/>
                  </a:lnTo>
                  <a:lnTo>
                    <a:pt x="556083" y="321969"/>
                  </a:lnTo>
                  <a:lnTo>
                    <a:pt x="514804" y="346935"/>
                  </a:lnTo>
                  <a:lnTo>
                    <a:pt x="474089" y="372726"/>
                  </a:lnTo>
                  <a:lnTo>
                    <a:pt x="433951" y="399331"/>
                  </a:lnTo>
                  <a:lnTo>
                    <a:pt x="394401" y="426739"/>
                  </a:lnTo>
                  <a:lnTo>
                    <a:pt x="355451" y="454937"/>
                  </a:lnTo>
                  <a:lnTo>
                    <a:pt x="317111" y="483914"/>
                  </a:lnTo>
                  <a:lnTo>
                    <a:pt x="279395" y="513658"/>
                  </a:lnTo>
                  <a:lnTo>
                    <a:pt x="242312" y="544158"/>
                  </a:lnTo>
                  <a:lnTo>
                    <a:pt x="205876" y="575403"/>
                  </a:lnTo>
                  <a:lnTo>
                    <a:pt x="170097" y="607380"/>
                  </a:lnTo>
                  <a:lnTo>
                    <a:pt x="134988" y="640078"/>
                  </a:lnTo>
                  <a:lnTo>
                    <a:pt x="100559" y="673486"/>
                  </a:lnTo>
                  <a:lnTo>
                    <a:pt x="66822" y="707591"/>
                  </a:lnTo>
                  <a:lnTo>
                    <a:pt x="33790" y="742383"/>
                  </a:lnTo>
                  <a:lnTo>
                    <a:pt x="1473" y="777849"/>
                  </a:lnTo>
                  <a:lnTo>
                    <a:pt x="0" y="779310"/>
                  </a:lnTo>
                  <a:lnTo>
                    <a:pt x="1723148" y="2322690"/>
                  </a:lnTo>
                  <a:lnTo>
                    <a:pt x="1737677" y="2326500"/>
                  </a:lnTo>
                  <a:lnTo>
                    <a:pt x="1737677" y="0"/>
                  </a:lnTo>
                  <a:close/>
                </a:path>
              </a:pathLst>
            </a:custGeom>
            <a:solidFill>
              <a:srgbClr val="87B8E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3197466" y="3084717"/>
            <a:ext cx="1752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31250" sz="1200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600" spc="-25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1113167" y="3152343"/>
            <a:ext cx="4644390" cy="4347210"/>
            <a:chOff x="1113167" y="3152343"/>
            <a:chExt cx="4644390" cy="4347210"/>
          </a:xfrm>
        </p:grpSpPr>
        <p:pic>
          <p:nvPicPr>
            <p:cNvPr id="16" name="object 1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2044" y="4591075"/>
              <a:ext cx="240735" cy="196405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3132124" y="5837402"/>
              <a:ext cx="54610" cy="54610"/>
            </a:xfrm>
            <a:custGeom>
              <a:avLst/>
              <a:gdLst/>
              <a:ahLst/>
              <a:cxnLst/>
              <a:rect l="l" t="t" r="r" b="b"/>
              <a:pathLst>
                <a:path w="54610" h="54610">
                  <a:moveTo>
                    <a:pt x="27292" y="0"/>
                  </a:moveTo>
                  <a:lnTo>
                    <a:pt x="16673" y="2144"/>
                  </a:lnTo>
                  <a:lnTo>
                    <a:pt x="7997" y="7993"/>
                  </a:lnTo>
                  <a:lnTo>
                    <a:pt x="2146" y="16668"/>
                  </a:lnTo>
                  <a:lnTo>
                    <a:pt x="0" y="27292"/>
                  </a:lnTo>
                  <a:lnTo>
                    <a:pt x="2146" y="37916"/>
                  </a:lnTo>
                  <a:lnTo>
                    <a:pt x="7997" y="46591"/>
                  </a:lnTo>
                  <a:lnTo>
                    <a:pt x="16673" y="52440"/>
                  </a:lnTo>
                  <a:lnTo>
                    <a:pt x="27292" y="54584"/>
                  </a:lnTo>
                  <a:lnTo>
                    <a:pt x="37916" y="52440"/>
                  </a:lnTo>
                  <a:lnTo>
                    <a:pt x="46591" y="46591"/>
                  </a:lnTo>
                  <a:lnTo>
                    <a:pt x="52440" y="37916"/>
                  </a:lnTo>
                  <a:lnTo>
                    <a:pt x="54584" y="27292"/>
                  </a:lnTo>
                  <a:lnTo>
                    <a:pt x="52440" y="16668"/>
                  </a:lnTo>
                  <a:lnTo>
                    <a:pt x="46591" y="7993"/>
                  </a:lnTo>
                  <a:lnTo>
                    <a:pt x="37916" y="2144"/>
                  </a:lnTo>
                  <a:lnTo>
                    <a:pt x="2729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116342" y="3155518"/>
              <a:ext cx="2046605" cy="2715260"/>
            </a:xfrm>
            <a:custGeom>
              <a:avLst/>
              <a:gdLst/>
              <a:ahLst/>
              <a:cxnLst/>
              <a:rect l="l" t="t" r="r" b="b"/>
              <a:pathLst>
                <a:path w="2046605" h="2715260">
                  <a:moveTo>
                    <a:pt x="0" y="902830"/>
                  </a:moveTo>
                  <a:lnTo>
                    <a:pt x="2028253" y="2713405"/>
                  </a:lnTo>
                </a:path>
                <a:path w="2046605" h="2715260">
                  <a:moveTo>
                    <a:pt x="2046109" y="0"/>
                  </a:moveTo>
                  <a:lnTo>
                    <a:pt x="2046109" y="2714815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473174" y="4848301"/>
              <a:ext cx="3305810" cy="2645410"/>
            </a:xfrm>
            <a:custGeom>
              <a:avLst/>
              <a:gdLst/>
              <a:ahLst/>
              <a:cxnLst/>
              <a:rect l="l" t="t" r="r" b="b"/>
              <a:pathLst>
                <a:path w="3305810" h="2645409">
                  <a:moveTo>
                    <a:pt x="3286175" y="736638"/>
                  </a:moveTo>
                  <a:lnTo>
                    <a:pt x="3290207" y="779849"/>
                  </a:lnTo>
                  <a:lnTo>
                    <a:pt x="3295214" y="839958"/>
                  </a:lnTo>
                  <a:lnTo>
                    <a:pt x="3300123" y="905808"/>
                  </a:lnTo>
                  <a:lnTo>
                    <a:pt x="3303856" y="966243"/>
                  </a:lnTo>
                  <a:lnTo>
                    <a:pt x="3305340" y="1010107"/>
                  </a:lnTo>
                  <a:lnTo>
                    <a:pt x="3304619" y="1060140"/>
                  </a:lnTo>
                  <a:lnTo>
                    <a:pt x="3302473" y="1109698"/>
                  </a:lnTo>
                  <a:lnTo>
                    <a:pt x="3298923" y="1158765"/>
                  </a:lnTo>
                  <a:lnTo>
                    <a:pt x="3293991" y="1207324"/>
                  </a:lnTo>
                  <a:lnTo>
                    <a:pt x="3287699" y="1255362"/>
                  </a:lnTo>
                  <a:lnTo>
                    <a:pt x="3280070" y="1302861"/>
                  </a:lnTo>
                  <a:lnTo>
                    <a:pt x="3271125" y="1349806"/>
                  </a:lnTo>
                  <a:lnTo>
                    <a:pt x="3260887" y="1396181"/>
                  </a:lnTo>
                  <a:lnTo>
                    <a:pt x="3249377" y="1441971"/>
                  </a:lnTo>
                  <a:lnTo>
                    <a:pt x="3236617" y="1487160"/>
                  </a:lnTo>
                  <a:lnTo>
                    <a:pt x="3222630" y="1531733"/>
                  </a:lnTo>
                  <a:lnTo>
                    <a:pt x="3207438" y="1575673"/>
                  </a:lnTo>
                  <a:lnTo>
                    <a:pt x="3191063" y="1618965"/>
                  </a:lnTo>
                  <a:lnTo>
                    <a:pt x="3173526" y="1661593"/>
                  </a:lnTo>
                  <a:lnTo>
                    <a:pt x="3154851" y="1703542"/>
                  </a:lnTo>
                  <a:lnTo>
                    <a:pt x="3135058" y="1744796"/>
                  </a:lnTo>
                  <a:lnTo>
                    <a:pt x="3114170" y="1785339"/>
                  </a:lnTo>
                  <a:lnTo>
                    <a:pt x="3092209" y="1825155"/>
                  </a:lnTo>
                  <a:lnTo>
                    <a:pt x="3069198" y="1864229"/>
                  </a:lnTo>
                  <a:lnTo>
                    <a:pt x="3045157" y="1902546"/>
                  </a:lnTo>
                  <a:lnTo>
                    <a:pt x="3020110" y="1940088"/>
                  </a:lnTo>
                  <a:lnTo>
                    <a:pt x="2994078" y="1976842"/>
                  </a:lnTo>
                  <a:lnTo>
                    <a:pt x="2967084" y="2012791"/>
                  </a:lnTo>
                  <a:lnTo>
                    <a:pt x="2939149" y="2047919"/>
                  </a:lnTo>
                  <a:lnTo>
                    <a:pt x="2910295" y="2082211"/>
                  </a:lnTo>
                  <a:lnTo>
                    <a:pt x="2880545" y="2115651"/>
                  </a:lnTo>
                  <a:lnTo>
                    <a:pt x="2849921" y="2148223"/>
                  </a:lnTo>
                  <a:lnTo>
                    <a:pt x="2818444" y="2179912"/>
                  </a:lnTo>
                  <a:lnTo>
                    <a:pt x="2786137" y="2210701"/>
                  </a:lnTo>
                  <a:lnTo>
                    <a:pt x="2753021" y="2240577"/>
                  </a:lnTo>
                  <a:lnTo>
                    <a:pt x="2719120" y="2269521"/>
                  </a:lnTo>
                  <a:lnTo>
                    <a:pt x="2684455" y="2297520"/>
                  </a:lnTo>
                  <a:lnTo>
                    <a:pt x="2649047" y="2324557"/>
                  </a:lnTo>
                  <a:lnTo>
                    <a:pt x="2612920" y="2350616"/>
                  </a:lnTo>
                  <a:lnTo>
                    <a:pt x="2576094" y="2375682"/>
                  </a:lnTo>
                  <a:lnTo>
                    <a:pt x="2538593" y="2399740"/>
                  </a:lnTo>
                  <a:lnTo>
                    <a:pt x="2500438" y="2422773"/>
                  </a:lnTo>
                  <a:lnTo>
                    <a:pt x="2461651" y="2444765"/>
                  </a:lnTo>
                  <a:lnTo>
                    <a:pt x="2422255" y="2465702"/>
                  </a:lnTo>
                  <a:lnTo>
                    <a:pt x="2382271" y="2485568"/>
                  </a:lnTo>
                  <a:lnTo>
                    <a:pt x="2341722" y="2504346"/>
                  </a:lnTo>
                  <a:lnTo>
                    <a:pt x="2300629" y="2522021"/>
                  </a:lnTo>
                  <a:lnTo>
                    <a:pt x="2259014" y="2538577"/>
                  </a:lnTo>
                  <a:lnTo>
                    <a:pt x="2216901" y="2553999"/>
                  </a:lnTo>
                  <a:lnTo>
                    <a:pt x="2174310" y="2568271"/>
                  </a:lnTo>
                  <a:lnTo>
                    <a:pt x="2131263" y="2581378"/>
                  </a:lnTo>
                  <a:lnTo>
                    <a:pt x="2087784" y="2593303"/>
                  </a:lnTo>
                  <a:lnTo>
                    <a:pt x="2043893" y="2604031"/>
                  </a:lnTo>
                  <a:lnTo>
                    <a:pt x="1999614" y="2613546"/>
                  </a:lnTo>
                  <a:lnTo>
                    <a:pt x="1954967" y="2621833"/>
                  </a:lnTo>
                  <a:lnTo>
                    <a:pt x="1909976" y="2628875"/>
                  </a:lnTo>
                  <a:lnTo>
                    <a:pt x="1864662" y="2634658"/>
                  </a:lnTo>
                  <a:lnTo>
                    <a:pt x="1819047" y="2639166"/>
                  </a:lnTo>
                  <a:lnTo>
                    <a:pt x="1773153" y="2642382"/>
                  </a:lnTo>
                  <a:lnTo>
                    <a:pt x="1727002" y="2644291"/>
                  </a:lnTo>
                  <a:lnTo>
                    <a:pt x="1680617" y="2644878"/>
                  </a:lnTo>
                  <a:lnTo>
                    <a:pt x="1634020" y="2644127"/>
                  </a:lnTo>
                  <a:lnTo>
                    <a:pt x="1581966" y="2641845"/>
                  </a:lnTo>
                  <a:lnTo>
                    <a:pt x="1530538" y="2638211"/>
                  </a:lnTo>
                  <a:lnTo>
                    <a:pt x="1479747" y="2633245"/>
                  </a:lnTo>
                  <a:lnTo>
                    <a:pt x="1429603" y="2626968"/>
                  </a:lnTo>
                  <a:lnTo>
                    <a:pt x="1380120" y="2619400"/>
                  </a:lnTo>
                  <a:lnTo>
                    <a:pt x="1331308" y="2610563"/>
                  </a:lnTo>
                  <a:lnTo>
                    <a:pt x="1283178" y="2600475"/>
                  </a:lnTo>
                  <a:lnTo>
                    <a:pt x="1235743" y="2589158"/>
                  </a:lnTo>
                  <a:lnTo>
                    <a:pt x="1189013" y="2576633"/>
                  </a:lnTo>
                  <a:lnTo>
                    <a:pt x="1143001" y="2562920"/>
                  </a:lnTo>
                  <a:lnTo>
                    <a:pt x="1097717" y="2548039"/>
                  </a:lnTo>
                  <a:lnTo>
                    <a:pt x="1053173" y="2532011"/>
                  </a:lnTo>
                  <a:lnTo>
                    <a:pt x="1009380" y="2514856"/>
                  </a:lnTo>
                  <a:lnTo>
                    <a:pt x="966351" y="2496596"/>
                  </a:lnTo>
                  <a:lnTo>
                    <a:pt x="924096" y="2477250"/>
                  </a:lnTo>
                  <a:lnTo>
                    <a:pt x="882626" y="2456838"/>
                  </a:lnTo>
                  <a:lnTo>
                    <a:pt x="841955" y="2435383"/>
                  </a:lnTo>
                  <a:lnTo>
                    <a:pt x="802092" y="2412903"/>
                  </a:lnTo>
                  <a:lnTo>
                    <a:pt x="763049" y="2389420"/>
                  </a:lnTo>
                  <a:lnTo>
                    <a:pt x="724838" y="2364955"/>
                  </a:lnTo>
                  <a:lnTo>
                    <a:pt x="687471" y="2339526"/>
                  </a:lnTo>
                  <a:lnTo>
                    <a:pt x="650958" y="2313156"/>
                  </a:lnTo>
                  <a:lnTo>
                    <a:pt x="615311" y="2285865"/>
                  </a:lnTo>
                  <a:lnTo>
                    <a:pt x="580542" y="2257672"/>
                  </a:lnTo>
                  <a:lnTo>
                    <a:pt x="546663" y="2228599"/>
                  </a:lnTo>
                  <a:lnTo>
                    <a:pt x="513684" y="2198667"/>
                  </a:lnTo>
                  <a:lnTo>
                    <a:pt x="481617" y="2167895"/>
                  </a:lnTo>
                  <a:lnTo>
                    <a:pt x="450473" y="2136305"/>
                  </a:lnTo>
                  <a:lnTo>
                    <a:pt x="420265" y="2103916"/>
                  </a:lnTo>
                  <a:lnTo>
                    <a:pt x="391003" y="2070749"/>
                  </a:lnTo>
                  <a:lnTo>
                    <a:pt x="362699" y="2036825"/>
                  </a:lnTo>
                  <a:lnTo>
                    <a:pt x="335365" y="2002165"/>
                  </a:lnTo>
                  <a:lnTo>
                    <a:pt x="309011" y="1966788"/>
                  </a:lnTo>
                  <a:lnTo>
                    <a:pt x="283650" y="1930716"/>
                  </a:lnTo>
                  <a:lnTo>
                    <a:pt x="259293" y="1893969"/>
                  </a:lnTo>
                  <a:lnTo>
                    <a:pt x="235951" y="1856566"/>
                  </a:lnTo>
                  <a:lnTo>
                    <a:pt x="213636" y="1818530"/>
                  </a:lnTo>
                  <a:lnTo>
                    <a:pt x="192359" y="1779881"/>
                  </a:lnTo>
                  <a:lnTo>
                    <a:pt x="172132" y="1740638"/>
                  </a:lnTo>
                  <a:lnTo>
                    <a:pt x="152966" y="1700822"/>
                  </a:lnTo>
                  <a:lnTo>
                    <a:pt x="134873" y="1660455"/>
                  </a:lnTo>
                  <a:lnTo>
                    <a:pt x="117864" y="1619556"/>
                  </a:lnTo>
                  <a:lnTo>
                    <a:pt x="101951" y="1578146"/>
                  </a:lnTo>
                  <a:lnTo>
                    <a:pt x="87144" y="1536246"/>
                  </a:lnTo>
                  <a:lnTo>
                    <a:pt x="73457" y="1493875"/>
                  </a:lnTo>
                  <a:lnTo>
                    <a:pt x="60899" y="1451055"/>
                  </a:lnTo>
                  <a:lnTo>
                    <a:pt x="49483" y="1407807"/>
                  </a:lnTo>
                  <a:lnTo>
                    <a:pt x="39220" y="1364149"/>
                  </a:lnTo>
                  <a:lnTo>
                    <a:pt x="30121" y="1320104"/>
                  </a:lnTo>
                  <a:lnTo>
                    <a:pt x="22199" y="1275692"/>
                  </a:lnTo>
                  <a:lnTo>
                    <a:pt x="15463" y="1230933"/>
                  </a:lnTo>
                  <a:lnTo>
                    <a:pt x="9927" y="1185847"/>
                  </a:lnTo>
                  <a:lnTo>
                    <a:pt x="5601" y="1140456"/>
                  </a:lnTo>
                  <a:lnTo>
                    <a:pt x="2497" y="1094779"/>
                  </a:lnTo>
                  <a:lnTo>
                    <a:pt x="626" y="1048838"/>
                  </a:lnTo>
                  <a:lnTo>
                    <a:pt x="0" y="1002652"/>
                  </a:lnTo>
                  <a:lnTo>
                    <a:pt x="1030" y="955147"/>
                  </a:lnTo>
                  <a:lnTo>
                    <a:pt x="4068" y="907106"/>
                  </a:lnTo>
                  <a:lnTo>
                    <a:pt x="9029" y="858639"/>
                  </a:lnTo>
                  <a:lnTo>
                    <a:pt x="15831" y="809860"/>
                  </a:lnTo>
                  <a:lnTo>
                    <a:pt x="24392" y="760880"/>
                  </a:lnTo>
                  <a:lnTo>
                    <a:pt x="34628" y="711813"/>
                  </a:lnTo>
                  <a:lnTo>
                    <a:pt x="46458" y="662770"/>
                  </a:lnTo>
                  <a:lnTo>
                    <a:pt x="59798" y="613863"/>
                  </a:lnTo>
                  <a:lnTo>
                    <a:pt x="74566" y="565205"/>
                  </a:lnTo>
                  <a:lnTo>
                    <a:pt x="90679" y="516908"/>
                  </a:lnTo>
                  <a:lnTo>
                    <a:pt x="108054" y="469084"/>
                  </a:lnTo>
                  <a:lnTo>
                    <a:pt x="126609" y="421845"/>
                  </a:lnTo>
                  <a:lnTo>
                    <a:pt x="146260" y="375304"/>
                  </a:lnTo>
                  <a:lnTo>
                    <a:pt x="166926" y="329573"/>
                  </a:lnTo>
                  <a:lnTo>
                    <a:pt x="188524" y="284765"/>
                  </a:lnTo>
                  <a:lnTo>
                    <a:pt x="210971" y="240991"/>
                  </a:lnTo>
                  <a:lnTo>
                    <a:pt x="234184" y="198363"/>
                  </a:lnTo>
                  <a:lnTo>
                    <a:pt x="258080" y="156995"/>
                  </a:lnTo>
                  <a:lnTo>
                    <a:pt x="282578" y="116998"/>
                  </a:lnTo>
                  <a:lnTo>
                    <a:pt x="307593" y="78484"/>
                  </a:lnTo>
                  <a:lnTo>
                    <a:pt x="333044" y="41567"/>
                  </a:lnTo>
                  <a:lnTo>
                    <a:pt x="36402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753844" y="4762601"/>
              <a:ext cx="3077210" cy="879475"/>
            </a:xfrm>
            <a:custGeom>
              <a:avLst/>
              <a:gdLst/>
              <a:ahLst/>
              <a:cxnLst/>
              <a:rect l="l" t="t" r="r" b="b"/>
              <a:pathLst>
                <a:path w="3077210" h="879475">
                  <a:moveTo>
                    <a:pt x="147091" y="0"/>
                  </a:moveTo>
                  <a:lnTo>
                    <a:pt x="0" y="86410"/>
                  </a:lnTo>
                  <a:lnTo>
                    <a:pt x="70015" y="103466"/>
                  </a:lnTo>
                  <a:lnTo>
                    <a:pt x="106375" y="165671"/>
                  </a:lnTo>
                  <a:lnTo>
                    <a:pt x="147091" y="0"/>
                  </a:lnTo>
                  <a:close/>
                </a:path>
                <a:path w="3077210" h="879475">
                  <a:moveTo>
                    <a:pt x="3076625" y="865505"/>
                  </a:moveTo>
                  <a:lnTo>
                    <a:pt x="2994622" y="715911"/>
                  </a:lnTo>
                  <a:lnTo>
                    <a:pt x="2944660" y="879043"/>
                  </a:lnTo>
                  <a:lnTo>
                    <a:pt x="3007766" y="844257"/>
                  </a:lnTo>
                  <a:lnTo>
                    <a:pt x="3076625" y="8655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3274974" y="4257230"/>
              <a:ext cx="1440815" cy="1123950"/>
            </a:xfrm>
            <a:custGeom>
              <a:avLst/>
              <a:gdLst/>
              <a:ahLst/>
              <a:cxnLst/>
              <a:rect l="l" t="t" r="r" b="b"/>
              <a:pathLst>
                <a:path w="1440814" h="1123950">
                  <a:moveTo>
                    <a:pt x="1440192" y="1123683"/>
                  </a:moveTo>
                  <a:lnTo>
                    <a:pt x="1421459" y="1075110"/>
                  </a:lnTo>
                  <a:lnTo>
                    <a:pt x="1401256" y="1027276"/>
                  </a:lnTo>
                  <a:lnTo>
                    <a:pt x="1379619" y="980204"/>
                  </a:lnTo>
                  <a:lnTo>
                    <a:pt x="1356584" y="933920"/>
                  </a:lnTo>
                  <a:lnTo>
                    <a:pt x="1332186" y="888445"/>
                  </a:lnTo>
                  <a:lnTo>
                    <a:pt x="1306463" y="843806"/>
                  </a:lnTo>
                  <a:lnTo>
                    <a:pt x="1279450" y="800025"/>
                  </a:lnTo>
                  <a:lnTo>
                    <a:pt x="1251183" y="757127"/>
                  </a:lnTo>
                  <a:lnTo>
                    <a:pt x="1221697" y="715135"/>
                  </a:lnTo>
                  <a:lnTo>
                    <a:pt x="1191030" y="674075"/>
                  </a:lnTo>
                  <a:lnTo>
                    <a:pt x="1159217" y="633969"/>
                  </a:lnTo>
                  <a:lnTo>
                    <a:pt x="1126294" y="594842"/>
                  </a:lnTo>
                  <a:lnTo>
                    <a:pt x="1092297" y="556717"/>
                  </a:lnTo>
                  <a:lnTo>
                    <a:pt x="1057262" y="519620"/>
                  </a:lnTo>
                </a:path>
                <a:path w="1440814" h="1123950">
                  <a:moveTo>
                    <a:pt x="896112" y="372757"/>
                  </a:moveTo>
                  <a:lnTo>
                    <a:pt x="856828" y="341979"/>
                  </a:lnTo>
                  <a:lnTo>
                    <a:pt x="816757" y="312341"/>
                  </a:lnTo>
                  <a:lnTo>
                    <a:pt x="775933" y="283867"/>
                  </a:lnTo>
                  <a:lnTo>
                    <a:pt x="734392" y="256579"/>
                  </a:lnTo>
                  <a:lnTo>
                    <a:pt x="692166" y="230500"/>
                  </a:lnTo>
                  <a:lnTo>
                    <a:pt x="649291" y="205653"/>
                  </a:lnTo>
                  <a:lnTo>
                    <a:pt x="605800" y="182062"/>
                  </a:lnTo>
                  <a:lnTo>
                    <a:pt x="561728" y="159748"/>
                  </a:lnTo>
                  <a:lnTo>
                    <a:pt x="517109" y="138735"/>
                  </a:lnTo>
                  <a:lnTo>
                    <a:pt x="471978" y="119046"/>
                  </a:lnTo>
                  <a:lnTo>
                    <a:pt x="426367" y="100704"/>
                  </a:lnTo>
                  <a:lnTo>
                    <a:pt x="380313" y="83731"/>
                  </a:lnTo>
                  <a:lnTo>
                    <a:pt x="333849" y="68151"/>
                  </a:lnTo>
                  <a:lnTo>
                    <a:pt x="287009" y="53985"/>
                  </a:lnTo>
                  <a:lnTo>
                    <a:pt x="239828" y="41259"/>
                  </a:lnTo>
                  <a:lnTo>
                    <a:pt x="192339" y="29993"/>
                  </a:lnTo>
                  <a:lnTo>
                    <a:pt x="144578" y="20211"/>
                  </a:lnTo>
                  <a:lnTo>
                    <a:pt x="96578" y="11937"/>
                  </a:lnTo>
                  <a:lnTo>
                    <a:pt x="48374" y="519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3170123" y="4198784"/>
              <a:ext cx="1588135" cy="1278255"/>
            </a:xfrm>
            <a:custGeom>
              <a:avLst/>
              <a:gdLst/>
              <a:ahLst/>
              <a:cxnLst/>
              <a:rect l="l" t="t" r="r" b="b"/>
              <a:pathLst>
                <a:path w="1588135" h="1278254">
                  <a:moveTo>
                    <a:pt x="161061" y="0"/>
                  </a:moveTo>
                  <a:lnTo>
                    <a:pt x="0" y="47790"/>
                  </a:lnTo>
                  <a:lnTo>
                    <a:pt x="147535" y="126784"/>
                  </a:lnTo>
                  <a:lnTo>
                    <a:pt x="126644" y="60591"/>
                  </a:lnTo>
                  <a:lnTo>
                    <a:pt x="161061" y="0"/>
                  </a:lnTo>
                  <a:close/>
                </a:path>
                <a:path w="1588135" h="1278254">
                  <a:moveTo>
                    <a:pt x="1587855" y="1113853"/>
                  </a:moveTo>
                  <a:lnTo>
                    <a:pt x="1537055" y="1162316"/>
                  </a:lnTo>
                  <a:lnTo>
                    <a:pt x="1465961" y="1160373"/>
                  </a:lnTo>
                  <a:lnTo>
                    <a:pt x="1583524" y="1277747"/>
                  </a:lnTo>
                  <a:lnTo>
                    <a:pt x="1587855" y="1113853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2007527" y="4784813"/>
              <a:ext cx="2250440" cy="2180590"/>
            </a:xfrm>
            <a:custGeom>
              <a:avLst/>
              <a:gdLst/>
              <a:ahLst/>
              <a:cxnLst/>
              <a:rect l="l" t="t" r="r" b="b"/>
              <a:pathLst>
                <a:path w="2250440" h="2180590">
                  <a:moveTo>
                    <a:pt x="206120" y="452500"/>
                  </a:moveTo>
                  <a:lnTo>
                    <a:pt x="175934" y="496214"/>
                  </a:lnTo>
                  <a:lnTo>
                    <a:pt x="147891" y="541375"/>
                  </a:lnTo>
                  <a:lnTo>
                    <a:pt x="123235" y="585663"/>
                  </a:lnTo>
                  <a:lnTo>
                    <a:pt x="100640" y="631148"/>
                  </a:lnTo>
                  <a:lnTo>
                    <a:pt x="80165" y="677772"/>
                  </a:lnTo>
                  <a:lnTo>
                    <a:pt x="61872" y="725474"/>
                  </a:lnTo>
                  <a:lnTo>
                    <a:pt x="45821" y="774197"/>
                  </a:lnTo>
                  <a:lnTo>
                    <a:pt x="32073" y="823882"/>
                  </a:lnTo>
                  <a:lnTo>
                    <a:pt x="20688" y="874468"/>
                  </a:lnTo>
                  <a:lnTo>
                    <a:pt x="11728" y="925898"/>
                  </a:lnTo>
                  <a:lnTo>
                    <a:pt x="5253" y="978112"/>
                  </a:lnTo>
                  <a:lnTo>
                    <a:pt x="1323" y="1031051"/>
                  </a:lnTo>
                  <a:lnTo>
                    <a:pt x="0" y="1084656"/>
                  </a:lnTo>
                  <a:lnTo>
                    <a:pt x="1039" y="1132173"/>
                  </a:lnTo>
                  <a:lnTo>
                    <a:pt x="4129" y="1179174"/>
                  </a:lnTo>
                  <a:lnTo>
                    <a:pt x="9228" y="1225616"/>
                  </a:lnTo>
                  <a:lnTo>
                    <a:pt x="16293" y="1271460"/>
                  </a:lnTo>
                  <a:lnTo>
                    <a:pt x="25283" y="1316663"/>
                  </a:lnTo>
                  <a:lnTo>
                    <a:pt x="36154" y="1361184"/>
                  </a:lnTo>
                  <a:lnTo>
                    <a:pt x="48865" y="1404983"/>
                  </a:lnTo>
                  <a:lnTo>
                    <a:pt x="63374" y="1448019"/>
                  </a:lnTo>
                  <a:lnTo>
                    <a:pt x="79637" y="1490249"/>
                  </a:lnTo>
                  <a:lnTo>
                    <a:pt x="97614" y="1531634"/>
                  </a:lnTo>
                  <a:lnTo>
                    <a:pt x="117262" y="1572132"/>
                  </a:lnTo>
                  <a:lnTo>
                    <a:pt x="138538" y="1611702"/>
                  </a:lnTo>
                  <a:lnTo>
                    <a:pt x="161401" y="1650303"/>
                  </a:lnTo>
                  <a:lnTo>
                    <a:pt x="185808" y="1687893"/>
                  </a:lnTo>
                  <a:lnTo>
                    <a:pt x="211717" y="1724432"/>
                  </a:lnTo>
                  <a:lnTo>
                    <a:pt x="239086" y="1759879"/>
                  </a:lnTo>
                  <a:lnTo>
                    <a:pt x="267872" y="1794192"/>
                  </a:lnTo>
                  <a:lnTo>
                    <a:pt x="298033" y="1827330"/>
                  </a:lnTo>
                  <a:lnTo>
                    <a:pt x="329528" y="1859253"/>
                  </a:lnTo>
                  <a:lnTo>
                    <a:pt x="362314" y="1889918"/>
                  </a:lnTo>
                  <a:lnTo>
                    <a:pt x="396348" y="1919286"/>
                  </a:lnTo>
                  <a:lnTo>
                    <a:pt x="431588" y="1947314"/>
                  </a:lnTo>
                  <a:lnTo>
                    <a:pt x="467993" y="1973962"/>
                  </a:lnTo>
                  <a:lnTo>
                    <a:pt x="505520" y="1999189"/>
                  </a:lnTo>
                  <a:lnTo>
                    <a:pt x="544127" y="2022954"/>
                  </a:lnTo>
                  <a:lnTo>
                    <a:pt x="583771" y="2045215"/>
                  </a:lnTo>
                  <a:lnTo>
                    <a:pt x="624411" y="2065931"/>
                  </a:lnTo>
                  <a:lnTo>
                    <a:pt x="666004" y="2085062"/>
                  </a:lnTo>
                  <a:lnTo>
                    <a:pt x="708507" y="2102565"/>
                  </a:lnTo>
                  <a:lnTo>
                    <a:pt x="751880" y="2118401"/>
                  </a:lnTo>
                  <a:lnTo>
                    <a:pt x="796079" y="2132528"/>
                  </a:lnTo>
                  <a:lnTo>
                    <a:pt x="841062" y="2144904"/>
                  </a:lnTo>
                  <a:lnTo>
                    <a:pt x="886787" y="2155489"/>
                  </a:lnTo>
                  <a:lnTo>
                    <a:pt x="933212" y="2164242"/>
                  </a:lnTo>
                  <a:lnTo>
                    <a:pt x="980295" y="2171121"/>
                  </a:lnTo>
                  <a:lnTo>
                    <a:pt x="1027993" y="2176086"/>
                  </a:lnTo>
                  <a:lnTo>
                    <a:pt x="1076265" y="2179095"/>
                  </a:lnTo>
                  <a:lnTo>
                    <a:pt x="1125067" y="2180107"/>
                  </a:lnTo>
                  <a:lnTo>
                    <a:pt x="1173870" y="2179095"/>
                  </a:lnTo>
                  <a:lnTo>
                    <a:pt x="1222143" y="2176086"/>
                  </a:lnTo>
                  <a:lnTo>
                    <a:pt x="1269842" y="2171121"/>
                  </a:lnTo>
                  <a:lnTo>
                    <a:pt x="1316925" y="2164242"/>
                  </a:lnTo>
                  <a:lnTo>
                    <a:pt x="1363351" y="2155489"/>
                  </a:lnTo>
                  <a:lnTo>
                    <a:pt x="1409077" y="2144904"/>
                  </a:lnTo>
                  <a:lnTo>
                    <a:pt x="1454061" y="2132528"/>
                  </a:lnTo>
                  <a:lnTo>
                    <a:pt x="1498261" y="2118401"/>
                  </a:lnTo>
                  <a:lnTo>
                    <a:pt x="1541634" y="2102565"/>
                  </a:lnTo>
                  <a:lnTo>
                    <a:pt x="1584138" y="2085062"/>
                  </a:lnTo>
                  <a:lnTo>
                    <a:pt x="1625731" y="2065931"/>
                  </a:lnTo>
                  <a:lnTo>
                    <a:pt x="1666372" y="2045215"/>
                  </a:lnTo>
                  <a:lnTo>
                    <a:pt x="1706016" y="2022954"/>
                  </a:lnTo>
                  <a:lnTo>
                    <a:pt x="1744624" y="1999189"/>
                  </a:lnTo>
                  <a:lnTo>
                    <a:pt x="1782151" y="1973962"/>
                  </a:lnTo>
                  <a:lnTo>
                    <a:pt x="1818556" y="1947314"/>
                  </a:lnTo>
                  <a:lnTo>
                    <a:pt x="1853797" y="1919286"/>
                  </a:lnTo>
                  <a:lnTo>
                    <a:pt x="1887832" y="1889918"/>
                  </a:lnTo>
                  <a:lnTo>
                    <a:pt x="1920617" y="1859253"/>
                  </a:lnTo>
                  <a:lnTo>
                    <a:pt x="1952112" y="1827330"/>
                  </a:lnTo>
                  <a:lnTo>
                    <a:pt x="1982274" y="1794192"/>
                  </a:lnTo>
                  <a:lnTo>
                    <a:pt x="2011060" y="1759879"/>
                  </a:lnTo>
                  <a:lnTo>
                    <a:pt x="2038429" y="1724432"/>
                  </a:lnTo>
                  <a:lnTo>
                    <a:pt x="2064338" y="1687893"/>
                  </a:lnTo>
                  <a:lnTo>
                    <a:pt x="2088745" y="1650303"/>
                  </a:lnTo>
                  <a:lnTo>
                    <a:pt x="2111608" y="1611702"/>
                  </a:lnTo>
                  <a:lnTo>
                    <a:pt x="2132885" y="1572132"/>
                  </a:lnTo>
                  <a:lnTo>
                    <a:pt x="2152532" y="1531634"/>
                  </a:lnTo>
                  <a:lnTo>
                    <a:pt x="2170509" y="1490249"/>
                  </a:lnTo>
                  <a:lnTo>
                    <a:pt x="2186773" y="1448019"/>
                  </a:lnTo>
                  <a:lnTo>
                    <a:pt x="2201282" y="1404983"/>
                  </a:lnTo>
                  <a:lnTo>
                    <a:pt x="2213993" y="1361184"/>
                  </a:lnTo>
                  <a:lnTo>
                    <a:pt x="2224864" y="1316663"/>
                  </a:lnTo>
                  <a:lnTo>
                    <a:pt x="2233854" y="1271460"/>
                  </a:lnTo>
                  <a:lnTo>
                    <a:pt x="2240919" y="1225616"/>
                  </a:lnTo>
                  <a:lnTo>
                    <a:pt x="2246018" y="1179174"/>
                  </a:lnTo>
                  <a:lnTo>
                    <a:pt x="2249108" y="1132173"/>
                  </a:lnTo>
                  <a:lnTo>
                    <a:pt x="2250147" y="1084656"/>
                  </a:lnTo>
                  <a:lnTo>
                    <a:pt x="2249059" y="1036040"/>
                  </a:lnTo>
                  <a:lnTo>
                    <a:pt x="2245825" y="987967"/>
                  </a:lnTo>
                  <a:lnTo>
                    <a:pt x="2240490" y="940481"/>
                  </a:lnTo>
                  <a:lnTo>
                    <a:pt x="2233100" y="893624"/>
                  </a:lnTo>
                  <a:lnTo>
                    <a:pt x="2223699" y="847443"/>
                  </a:lnTo>
                  <a:lnTo>
                    <a:pt x="2212333" y="801979"/>
                  </a:lnTo>
                  <a:lnTo>
                    <a:pt x="2199047" y="757279"/>
                  </a:lnTo>
                  <a:lnTo>
                    <a:pt x="2183886" y="713384"/>
                  </a:lnTo>
                  <a:lnTo>
                    <a:pt x="2166896" y="670341"/>
                  </a:lnTo>
                  <a:lnTo>
                    <a:pt x="2148122" y="628192"/>
                  </a:lnTo>
                  <a:lnTo>
                    <a:pt x="2127608" y="586981"/>
                  </a:lnTo>
                  <a:lnTo>
                    <a:pt x="2105401" y="546753"/>
                  </a:lnTo>
                  <a:lnTo>
                    <a:pt x="2081545" y="507552"/>
                  </a:lnTo>
                  <a:lnTo>
                    <a:pt x="2056086" y="469422"/>
                  </a:lnTo>
                  <a:lnTo>
                    <a:pt x="2029069" y="432406"/>
                  </a:lnTo>
                  <a:lnTo>
                    <a:pt x="2000539" y="396549"/>
                  </a:lnTo>
                  <a:lnTo>
                    <a:pt x="1970541" y="361895"/>
                  </a:lnTo>
                  <a:lnTo>
                    <a:pt x="1939121" y="328488"/>
                  </a:lnTo>
                  <a:lnTo>
                    <a:pt x="1906323" y="296371"/>
                  </a:lnTo>
                  <a:lnTo>
                    <a:pt x="1872194" y="265590"/>
                  </a:lnTo>
                  <a:lnTo>
                    <a:pt x="1836777" y="236187"/>
                  </a:lnTo>
                  <a:lnTo>
                    <a:pt x="1800120" y="208207"/>
                  </a:lnTo>
                  <a:lnTo>
                    <a:pt x="1762265" y="181694"/>
                  </a:lnTo>
                  <a:lnTo>
                    <a:pt x="1723260" y="156692"/>
                  </a:lnTo>
                  <a:lnTo>
                    <a:pt x="1683149" y="133245"/>
                  </a:lnTo>
                  <a:lnTo>
                    <a:pt x="1641977" y="111398"/>
                  </a:lnTo>
                  <a:lnTo>
                    <a:pt x="1599790" y="91193"/>
                  </a:lnTo>
                  <a:lnTo>
                    <a:pt x="1556632" y="72675"/>
                  </a:lnTo>
                  <a:lnTo>
                    <a:pt x="1512549" y="55888"/>
                  </a:lnTo>
                  <a:lnTo>
                    <a:pt x="1467587" y="40877"/>
                  </a:lnTo>
                  <a:lnTo>
                    <a:pt x="1421790" y="27685"/>
                  </a:lnTo>
                  <a:lnTo>
                    <a:pt x="1375204" y="16356"/>
                  </a:lnTo>
                  <a:lnTo>
                    <a:pt x="1327873" y="6934"/>
                  </a:lnTo>
                  <a:lnTo>
                    <a:pt x="1294869" y="1578"/>
                  </a:lnTo>
                  <a:lnTo>
                    <a:pt x="1283792" y="0"/>
                  </a:lnTo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2131580" y="4728565"/>
              <a:ext cx="1218565" cy="585470"/>
            </a:xfrm>
            <a:custGeom>
              <a:avLst/>
              <a:gdLst/>
              <a:ahLst/>
              <a:cxnLst/>
              <a:rect l="l" t="t" r="r" b="b"/>
              <a:pathLst>
                <a:path w="1218564" h="585470">
                  <a:moveTo>
                    <a:pt x="143040" y="424903"/>
                  </a:moveTo>
                  <a:lnTo>
                    <a:pt x="0" y="511365"/>
                  </a:lnTo>
                  <a:lnTo>
                    <a:pt x="69481" y="526097"/>
                  </a:lnTo>
                  <a:lnTo>
                    <a:pt x="106857" y="585012"/>
                  </a:lnTo>
                  <a:lnTo>
                    <a:pt x="143040" y="424903"/>
                  </a:lnTo>
                  <a:close/>
                </a:path>
                <a:path w="1218564" h="585470">
                  <a:moveTo>
                    <a:pt x="1218057" y="0"/>
                  </a:moveTo>
                  <a:lnTo>
                    <a:pt x="1055306" y="41998"/>
                  </a:lnTo>
                  <a:lnTo>
                    <a:pt x="1199756" y="126225"/>
                  </a:lnTo>
                  <a:lnTo>
                    <a:pt x="1181392" y="59321"/>
                  </a:lnTo>
                  <a:lnTo>
                    <a:pt x="1218057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6382" y="5019878"/>
              <a:ext cx="240741" cy="196405"/>
            </a:xfrm>
            <a:prstGeom prst="rect">
              <a:avLst/>
            </a:prstGeom>
          </p:spPr>
        </p:pic>
      </p:grpSp>
      <p:sp>
        <p:nvSpPr>
          <p:cNvPr id="26" name="object 26" descr=""/>
          <p:cNvSpPr txBox="1"/>
          <p:nvPr/>
        </p:nvSpPr>
        <p:spPr>
          <a:xfrm>
            <a:off x="4131855" y="4628099"/>
            <a:ext cx="2457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1181684" y="4088942"/>
            <a:ext cx="2895600" cy="2835275"/>
            <a:chOff x="1181684" y="4088942"/>
            <a:chExt cx="2895600" cy="2835275"/>
          </a:xfrm>
        </p:grpSpPr>
        <p:pic>
          <p:nvPicPr>
            <p:cNvPr id="28" name="object 2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1684" y="4088942"/>
              <a:ext cx="458165" cy="43804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18953" y="6485610"/>
              <a:ext cx="458165" cy="438061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3012" y="6341668"/>
              <a:ext cx="458165" cy="438061"/>
            </a:xfrm>
            <a:prstGeom prst="rect">
              <a:avLst/>
            </a:prstGeom>
          </p:spPr>
        </p:pic>
      </p:grpSp>
      <p:sp>
        <p:nvSpPr>
          <p:cNvPr id="31" name="object 31" descr=""/>
          <p:cNvSpPr txBox="1"/>
          <p:nvPr/>
        </p:nvSpPr>
        <p:spPr>
          <a:xfrm>
            <a:off x="3733723" y="6649609"/>
            <a:ext cx="2457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555622" y="6505845"/>
            <a:ext cx="2343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SHA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3156242" y="5218226"/>
            <a:ext cx="2613660" cy="2850515"/>
            <a:chOff x="3156242" y="5218226"/>
            <a:chExt cx="2613660" cy="2850515"/>
          </a:xfrm>
        </p:grpSpPr>
        <p:sp>
          <p:nvSpPr>
            <p:cNvPr id="34" name="object 34" descr=""/>
            <p:cNvSpPr/>
            <p:nvPr/>
          </p:nvSpPr>
          <p:spPr>
            <a:xfrm>
              <a:off x="3159417" y="5221401"/>
              <a:ext cx="2607310" cy="643890"/>
            </a:xfrm>
            <a:custGeom>
              <a:avLst/>
              <a:gdLst/>
              <a:ahLst/>
              <a:cxnLst/>
              <a:rect l="l" t="t" r="r" b="b"/>
              <a:pathLst>
                <a:path w="2607310" h="643889">
                  <a:moveTo>
                    <a:pt x="2607119" y="0"/>
                  </a:moveTo>
                  <a:lnTo>
                    <a:pt x="0" y="643293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05000" y="7950987"/>
              <a:ext cx="143847" cy="117360"/>
            </a:xfrm>
            <a:prstGeom prst="rect">
              <a:avLst/>
            </a:prstGeom>
          </p:spPr>
        </p:pic>
      </p:grpSp>
      <p:sp>
        <p:nvSpPr>
          <p:cNvPr id="36" name="object 36" descr=""/>
          <p:cNvSpPr txBox="1"/>
          <p:nvPr/>
        </p:nvSpPr>
        <p:spPr>
          <a:xfrm>
            <a:off x="1618361" y="7915947"/>
            <a:ext cx="32772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30245" algn="l"/>
              </a:tabLst>
            </a:pPr>
            <a:r>
              <a:rPr dirty="0" sz="900" spc="-10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First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Point</a:t>
            </a:r>
            <a:r>
              <a:rPr dirty="0" sz="90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dirty="0" sz="900" spc="-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5" b="1" i="1">
                <a:solidFill>
                  <a:srgbClr val="231F20"/>
                </a:solidFill>
                <a:latin typeface="Verdana"/>
                <a:cs typeface="Verdana"/>
              </a:rPr>
              <a:t>Aries</a:t>
            </a:r>
            <a:r>
              <a:rPr dirty="0" sz="900" spc="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is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given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symbol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dirty="0" sz="900" spc="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25" b="1" i="1">
                <a:solidFill>
                  <a:srgbClr val="231F20"/>
                </a:solidFill>
                <a:latin typeface="Verdana"/>
                <a:cs typeface="Verdana"/>
              </a:rPr>
              <a:t>ram</a:t>
            </a:r>
            <a:r>
              <a:rPr dirty="0" sz="900" b="1" i="1">
                <a:solidFill>
                  <a:srgbClr val="231F20"/>
                </a:solidFill>
                <a:latin typeface="Verdana"/>
                <a:cs typeface="Verdana"/>
              </a:rPr>
              <a:t>	</a:t>
            </a:r>
            <a:r>
              <a:rPr dirty="0" sz="900" spc="-50" b="1" i="1">
                <a:solidFill>
                  <a:srgbClr val="231F20"/>
                </a:solidFill>
                <a:latin typeface="Verdana"/>
                <a:cs typeface="Verdana"/>
              </a:rPr>
              <a:t>.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52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077" y="2101151"/>
            <a:ext cx="143847" cy="11736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311285" y="821514"/>
            <a:ext cx="2425700" cy="36480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64135">
              <a:lnSpc>
                <a:spcPts val="980"/>
              </a:lnSpc>
              <a:spcBef>
                <a:spcPts val="21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left-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daily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(page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28).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Data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basis.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seconds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increment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usual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way,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next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Sun.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east-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Aries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Sidereal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Hour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Angle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(SHA)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star;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words,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star’s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west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Aries.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example,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Altair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endParaRPr sz="900">
              <a:latin typeface="Tahoma"/>
              <a:cs typeface="Tahoma"/>
            </a:endParaRPr>
          </a:p>
          <a:p>
            <a:pPr marL="194945">
              <a:lnSpc>
                <a:spcPts val="915"/>
              </a:lnSpc>
            </a:pP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SHA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Altair.</a:t>
            </a:r>
            <a:endParaRPr sz="900">
              <a:latin typeface="Tahoma"/>
              <a:cs typeface="Tahoma"/>
            </a:endParaRPr>
          </a:p>
          <a:p>
            <a:pPr marL="12700" marR="35560" indent="114300">
              <a:lnSpc>
                <a:spcPts val="980"/>
              </a:lnSpc>
              <a:spcBef>
                <a:spcPts val="6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resulting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turns out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360°,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360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subtracted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arrive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workable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figure,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usual.</a:t>
            </a:r>
            <a:endParaRPr sz="900">
              <a:latin typeface="Tahoma"/>
              <a:cs typeface="Tahoma"/>
            </a:endParaRPr>
          </a:p>
          <a:p>
            <a:pPr marL="12700" marR="3492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exact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star,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tabulated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daily pages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right-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hand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half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double-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daily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spread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(page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28).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bookmark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(page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33).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rounded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nearest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whole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number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quick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reference,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additional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gives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magnitude.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handy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information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might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visible.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12700" marR="48895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(GHA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dec.)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Diphda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1st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18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14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26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s?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324002" y="5151005"/>
            <a:ext cx="2451100" cy="0"/>
          </a:xfrm>
          <a:custGeom>
            <a:avLst/>
            <a:gdLst/>
            <a:ahLst/>
            <a:cxnLst/>
            <a:rect l="l" t="t" r="r" b="b"/>
            <a:pathLst>
              <a:path w="2451100" h="0">
                <a:moveTo>
                  <a:pt x="0" y="0"/>
                </a:moveTo>
                <a:lnTo>
                  <a:pt x="2451100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311299" y="4547374"/>
            <a:ext cx="20828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1066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Aries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18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129°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22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5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11299" y="4676647"/>
            <a:ext cx="208216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37664" algn="l"/>
              </a:tabLst>
            </a:pP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Increment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(page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30)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3°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37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6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.1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11299" y="4838953"/>
            <a:ext cx="755015" cy="292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50"/>
              </a:lnSpc>
              <a:spcBef>
                <a:spcPts val="10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Aries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50"/>
              </a:lnSpc>
            </a:pP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SHA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Diphda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809887" y="4840211"/>
            <a:ext cx="584200" cy="292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50"/>
              </a:lnSpc>
              <a:spcBef>
                <a:spcPts val="100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132°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59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5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.1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05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349°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16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5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.8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11299" y="5133047"/>
            <a:ext cx="20828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1066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Diphda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482°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5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.9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11299" y="5262321"/>
            <a:ext cx="24765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10665" algn="l"/>
                <a:tab pos="2463165" algn="l"/>
              </a:tabLst>
            </a:pP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Symbol"/>
                <a:cs typeface="Symbol"/>
              </a:rPr>
              <a:t></a:t>
            </a:r>
            <a:r>
              <a:rPr dirty="0" u="sng" sz="900" spc="7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900" spc="-25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360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</a:t>
            </a:r>
            <a:r>
              <a:rPr dirty="0" u="sng" sz="900" spc="-2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360°</a:t>
            </a: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11299" y="5397880"/>
            <a:ext cx="20828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1066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Diphda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122°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5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.9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11299" y="5585790"/>
            <a:ext cx="24453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S18°03</a:t>
            </a:r>
            <a:r>
              <a:rPr dirty="0" sz="900" spc="-1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.8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(from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tables).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11299" y="5887961"/>
            <a:ext cx="2457450" cy="2192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5" b="1">
                <a:solidFill>
                  <a:srgbClr val="007DC5"/>
                </a:solidFill>
                <a:latin typeface="Tahoma"/>
                <a:cs typeface="Tahoma"/>
              </a:rPr>
              <a:t>REDUCING</a:t>
            </a:r>
            <a:r>
              <a:rPr dirty="0" sz="1200" spc="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A</a:t>
            </a:r>
            <a:r>
              <a:rPr dirty="0" sz="1200" spc="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85" b="1">
                <a:solidFill>
                  <a:srgbClr val="007DC5"/>
                </a:solidFill>
                <a:latin typeface="Tahoma"/>
                <a:cs typeface="Tahoma"/>
              </a:rPr>
              <a:t>SINGLE</a:t>
            </a:r>
            <a:r>
              <a:rPr dirty="0" sz="1200" spc="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80" b="1">
                <a:solidFill>
                  <a:srgbClr val="007DC5"/>
                </a:solidFill>
                <a:latin typeface="Tahoma"/>
                <a:cs typeface="Tahoma"/>
              </a:rPr>
              <a:t>STAR</a:t>
            </a:r>
            <a:r>
              <a:rPr dirty="0" sz="1200" spc="2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SIGHT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30°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reduced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using Volumes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AP3270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 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Aries 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star’s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SHA,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proceed.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incremental changes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constant.</a:t>
            </a:r>
            <a:endParaRPr sz="900">
              <a:latin typeface="Tahoma"/>
              <a:cs typeface="Tahoma"/>
            </a:endParaRPr>
          </a:p>
          <a:p>
            <a:pPr marL="12700" marR="13271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actually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quite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reduce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because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potential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problems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identifying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easier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planned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system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described below.</a:t>
            </a:r>
            <a:endParaRPr sz="900">
              <a:latin typeface="Tahoma"/>
              <a:cs typeface="Tahoma"/>
            </a:endParaRPr>
          </a:p>
          <a:p>
            <a:pPr algn="just" marL="12700" marR="85725">
              <a:lnSpc>
                <a:spcPts val="980"/>
              </a:lnSpc>
              <a:spcBef>
                <a:spcPts val="980"/>
              </a:spcBef>
            </a:pPr>
            <a:r>
              <a:rPr dirty="0" sz="1000" spc="-65" b="1">
                <a:solidFill>
                  <a:srgbClr val="231F20"/>
                </a:solidFill>
                <a:latin typeface="Tahoma"/>
                <a:cs typeface="Tahoma"/>
              </a:rPr>
              <a:t>V</a:t>
            </a: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olume</a:t>
            </a:r>
            <a:r>
              <a:rPr dirty="0" sz="1000" spc="6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 b="1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dirty="0" sz="1000" spc="6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5" b="1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1000" spc="6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10" b="1" i="1">
                <a:solidFill>
                  <a:srgbClr val="231F20"/>
                </a:solidFill>
                <a:latin typeface="Verdana"/>
                <a:cs typeface="Verdana"/>
              </a:rPr>
              <a:t>AP</a:t>
            </a:r>
            <a:r>
              <a:rPr dirty="0" sz="1000" spc="-120" b="1" i="1">
                <a:solidFill>
                  <a:srgbClr val="231F20"/>
                </a:solidFill>
                <a:latin typeface="Verdana"/>
                <a:cs typeface="Verdana"/>
              </a:rPr>
              <a:t>3270</a:t>
            </a:r>
            <a:r>
              <a:rPr dirty="0" sz="10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1000" spc="-140" b="1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1000" spc="6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20" b="1">
                <a:solidFill>
                  <a:srgbClr val="231F20"/>
                </a:solidFill>
                <a:latin typeface="Tahoma"/>
                <a:cs typeface="Tahoma"/>
              </a:rPr>
              <a:t>‘</a:t>
            </a:r>
            <a:r>
              <a:rPr dirty="0" sz="1000" spc="-35" b="1">
                <a:solidFill>
                  <a:srgbClr val="231F20"/>
                </a:solidFill>
                <a:latin typeface="Tahoma"/>
                <a:cs typeface="Tahoma"/>
              </a:rPr>
              <a:t>Selected</a:t>
            </a:r>
            <a:r>
              <a:rPr dirty="0" sz="1000" spc="6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45" b="1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1000" spc="-50" b="1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dirty="0" sz="1000" spc="20" b="1">
                <a:solidFill>
                  <a:srgbClr val="231F20"/>
                </a:solidFill>
                <a:latin typeface="Tahoma"/>
                <a:cs typeface="Tahoma"/>
              </a:rPr>
              <a:t>’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get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hold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copy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wonderful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front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cover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939285" y="821576"/>
            <a:ext cx="2397760" cy="25279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beneath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title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bears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legend,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‘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Epoch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2015.0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’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date.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edition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covers five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years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either side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2015.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Volumes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3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unaffected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passing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years.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together.</a:t>
            </a:r>
            <a:endParaRPr sz="900">
              <a:latin typeface="Tahoma"/>
              <a:cs typeface="Tahoma"/>
            </a:endParaRPr>
          </a:p>
          <a:p>
            <a:pPr marL="12700" marR="5270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illustration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 37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 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reproduction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AP</a:t>
            </a:r>
            <a:r>
              <a:rPr dirty="0" sz="900" spc="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3270</a:t>
            </a:r>
            <a:r>
              <a:rPr dirty="0" sz="900" spc="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Volume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1.</a:t>
            </a:r>
            <a:endParaRPr sz="900">
              <a:latin typeface="Tahoma"/>
              <a:cs typeface="Tahoma"/>
            </a:endParaRPr>
          </a:p>
          <a:p>
            <a:pPr marL="12700" marR="6667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named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north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south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case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south).</a:t>
            </a:r>
            <a:endParaRPr sz="900">
              <a:latin typeface="Tahoma"/>
              <a:cs typeface="Tahoma"/>
            </a:endParaRPr>
          </a:p>
          <a:p>
            <a:pPr marL="12700" marR="3556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argument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entry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Aries. Reading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across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seven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stars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are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listed,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calculated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(Hc)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(Zn),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arrayed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ascending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order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actual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values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No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further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calculation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is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required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12700" marR="635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whose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names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capital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letters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brightest,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those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marked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symbol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Lucida Sans Unicode"/>
                <a:cs typeface="Lucida Sans Unicode"/>
              </a:rPr>
              <a:t>◆</a:t>
            </a:r>
            <a:r>
              <a:rPr dirty="0" sz="900" spc="-2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plotted,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‘cut’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fix.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939300" y="3445333"/>
            <a:ext cx="13544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5" b="1">
                <a:solidFill>
                  <a:srgbClr val="007DC5"/>
                </a:solidFill>
                <a:latin typeface="Tahoma"/>
                <a:cs typeface="Tahoma"/>
              </a:rPr>
              <a:t>PLANNING</a:t>
            </a:r>
            <a:r>
              <a:rPr dirty="0" sz="1200" spc="3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A</a:t>
            </a:r>
            <a:r>
              <a:rPr dirty="0" sz="1200" spc="3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80" b="1">
                <a:solidFill>
                  <a:srgbClr val="007DC5"/>
                </a:solidFill>
                <a:latin typeface="Tahoma"/>
                <a:cs typeface="Tahoma"/>
              </a:rPr>
              <a:t>STAR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11302" y="3569844"/>
            <a:ext cx="5101590" cy="4509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40330">
              <a:lnSpc>
                <a:spcPct val="100000"/>
              </a:lnSpc>
              <a:spcBef>
                <a:spcPts val="100"/>
              </a:spcBef>
            </a:pPr>
            <a:r>
              <a:rPr dirty="0" sz="1200" spc="-100" b="1">
                <a:solidFill>
                  <a:srgbClr val="007DC5"/>
                </a:solidFill>
                <a:latin typeface="Tahoma"/>
                <a:cs typeface="Tahoma"/>
              </a:rPr>
              <a:t>SIGHT</a:t>
            </a:r>
            <a:r>
              <a:rPr dirty="0" sz="1200" spc="2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SESSION</a:t>
            </a:r>
            <a:endParaRPr sz="1200">
              <a:latin typeface="Tahoma"/>
              <a:cs typeface="Tahoma"/>
            </a:endParaRPr>
          </a:p>
          <a:p>
            <a:pPr marL="2640330" marR="5080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clear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weather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reason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why,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practice,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shoot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seven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recommended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Volume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seven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chosen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selected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probable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visibility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their viability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sources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PLs.</a:t>
            </a:r>
            <a:endParaRPr sz="900">
              <a:latin typeface="Tahoma"/>
              <a:cs typeface="Tahoma"/>
            </a:endParaRPr>
          </a:p>
          <a:p>
            <a:pPr marL="2754630">
              <a:lnSpc>
                <a:spcPts val="915"/>
              </a:lnSpc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Prepare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Even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80"/>
              </a:lnSpc>
              <a:tabLst>
                <a:tab pos="2463165" algn="l"/>
                <a:tab pos="2640330" algn="l"/>
              </a:tabLst>
            </a:pPr>
            <a:r>
              <a:rPr dirty="0" u="sng" sz="9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Tahoma"/>
                <a:cs typeface="Tahoma"/>
              </a:rPr>
              <a:t>	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	catch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cloud,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weather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endParaRPr sz="900">
              <a:latin typeface="Tahoma"/>
              <a:cs typeface="Tahoma"/>
            </a:endParaRPr>
          </a:p>
          <a:p>
            <a:pPr marL="2640330" marR="88900">
              <a:lnSpc>
                <a:spcPts val="980"/>
              </a:lnSpc>
              <a:spcBef>
                <a:spcPts val="6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old-fashioned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lack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get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enough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fix.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chance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shooting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even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Here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big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secret…</a:t>
            </a:r>
            <a:endParaRPr sz="900">
              <a:latin typeface="Tahoma"/>
              <a:cs typeface="Tahoma"/>
            </a:endParaRPr>
          </a:p>
          <a:p>
            <a:pPr marL="2765425" marR="5080" indent="-125095">
              <a:lnSpc>
                <a:spcPts val="980"/>
              </a:lnSpc>
              <a:spcBef>
                <a:spcPts val="600"/>
              </a:spcBef>
              <a:buFont typeface="Tahoma"/>
              <a:buAutoNum type="arabicPlain"/>
              <a:tabLst>
                <a:tab pos="2766060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Determine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civil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44).</a:t>
            </a:r>
            <a:endParaRPr sz="900">
              <a:latin typeface="Tahoma"/>
              <a:cs typeface="Tahoma"/>
            </a:endParaRPr>
          </a:p>
          <a:p>
            <a:pPr marL="2765425" marR="149225" indent="-125095">
              <a:lnSpc>
                <a:spcPts val="980"/>
              </a:lnSpc>
              <a:buFont typeface="Tahoma"/>
              <a:buAutoNum type="arabicPlain"/>
              <a:tabLst>
                <a:tab pos="2766060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Aries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location.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needs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whole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number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choose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accordingly.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this.</a:t>
            </a:r>
            <a:endParaRPr sz="900">
              <a:latin typeface="Tahoma"/>
              <a:cs typeface="Tahoma"/>
            </a:endParaRPr>
          </a:p>
          <a:p>
            <a:pPr marL="2765425" marR="103505" indent="-125095">
              <a:lnSpc>
                <a:spcPts val="980"/>
              </a:lnSpc>
              <a:buFont typeface="Tahoma"/>
              <a:buAutoNum type="arabicPlain"/>
              <a:tabLst>
                <a:tab pos="2766060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Volume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calculated.</a:t>
            </a:r>
            <a:endParaRPr sz="900">
              <a:latin typeface="Tahoma"/>
              <a:cs typeface="Tahoma"/>
            </a:endParaRPr>
          </a:p>
          <a:p>
            <a:pPr marL="2765425" marR="239395">
              <a:lnSpc>
                <a:spcPts val="980"/>
              </a:lnSpc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Those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together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their altitudes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assumed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For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purposes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stars these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values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effective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real values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actual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position.</a:t>
            </a:r>
            <a:endParaRPr sz="900">
              <a:latin typeface="Tahoma"/>
              <a:cs typeface="Tahoma"/>
            </a:endParaRPr>
          </a:p>
          <a:p>
            <a:pPr marL="2765425" marR="50165" indent="-125095">
              <a:lnSpc>
                <a:spcPts val="980"/>
              </a:lnSpc>
              <a:buFont typeface="Tahoma"/>
              <a:buAutoNum type="arabicPlain" startAt="4"/>
              <a:tabLst>
                <a:tab pos="2766060" algn="l"/>
              </a:tabLst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probably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observing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brighter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official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civil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order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back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time.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I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generally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forward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civil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give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myself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extra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chance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end.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7270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5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STARS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53</a:t>
            </a:r>
            <a:endParaRPr sz="1000">
              <a:latin typeface="Tahoma"/>
              <a:cs typeface="Tahoma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1187550" y="841291"/>
          <a:ext cx="1511935" cy="1031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845185"/>
                <a:gridCol w="305434"/>
              </a:tblGrid>
              <a:tr h="133985">
                <a:tc>
                  <a:txBody>
                    <a:bodyPr/>
                    <a:lstStyle/>
                    <a:p>
                      <a:pPr algn="ctr" marR="25400">
                        <a:lnSpc>
                          <a:spcPts val="960"/>
                        </a:lnSpc>
                      </a:pPr>
                      <a:r>
                        <a:rPr dirty="0" sz="900" spc="-20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Time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6670">
                        <a:lnSpc>
                          <a:spcPts val="960"/>
                        </a:lnSpc>
                      </a:pPr>
                      <a:r>
                        <a:rPr dirty="0" sz="900" spc="-25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LHA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127635">
                <a:tc>
                  <a:txBody>
                    <a:bodyPr/>
                    <a:lstStyle/>
                    <a:p>
                      <a:pPr algn="ctr" marR="31115">
                        <a:lnSpc>
                          <a:spcPts val="910"/>
                        </a:lnSpc>
                      </a:pP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1828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91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132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127635">
                <a:tc>
                  <a:txBody>
                    <a:bodyPr/>
                    <a:lstStyle/>
                    <a:p>
                      <a:pPr algn="ctr" marR="31750">
                        <a:lnSpc>
                          <a:spcPts val="910"/>
                        </a:lnSpc>
                      </a:pP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1832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ts val="91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133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127635">
                <a:tc>
                  <a:txBody>
                    <a:bodyPr/>
                    <a:lstStyle/>
                    <a:p>
                      <a:pPr algn="ctr" marR="31750">
                        <a:lnSpc>
                          <a:spcPts val="910"/>
                        </a:lnSpc>
                      </a:pP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1836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91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134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127635">
                <a:tc>
                  <a:txBody>
                    <a:bodyPr/>
                    <a:lstStyle/>
                    <a:p>
                      <a:pPr algn="ctr" marR="31750">
                        <a:lnSpc>
                          <a:spcPts val="910"/>
                        </a:lnSpc>
                      </a:pP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1840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910"/>
                        </a:lnSpc>
                      </a:pPr>
                      <a:r>
                        <a:rPr dirty="0" sz="9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–Civil</a:t>
                      </a:r>
                      <a:r>
                        <a:rPr dirty="0" sz="9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9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Twilight–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91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135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127635">
                <a:tc>
                  <a:txBody>
                    <a:bodyPr/>
                    <a:lstStyle/>
                    <a:p>
                      <a:pPr algn="ctr" marR="32384">
                        <a:lnSpc>
                          <a:spcPts val="910"/>
                        </a:lnSpc>
                      </a:pP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1844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1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136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127635">
                <a:tc>
                  <a:txBody>
                    <a:bodyPr/>
                    <a:lstStyle/>
                    <a:p>
                      <a:pPr algn="ctr" marR="32384">
                        <a:lnSpc>
                          <a:spcPts val="910"/>
                        </a:lnSpc>
                      </a:pP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1848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10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137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  <a:tr h="132080">
                <a:tc>
                  <a:txBody>
                    <a:bodyPr/>
                    <a:lstStyle/>
                    <a:p>
                      <a:pPr algn="ctr" marR="32384">
                        <a:lnSpc>
                          <a:spcPts val="944"/>
                        </a:lnSpc>
                      </a:pPr>
                      <a:r>
                        <a:rPr dirty="0" sz="9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1852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ts val="944"/>
                        </a:lnSpc>
                      </a:pPr>
                      <a:r>
                        <a:rPr dirty="0" sz="9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138</a:t>
                      </a:r>
                      <a:endParaRPr sz="9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6" name="object 6" descr=""/>
          <p:cNvSpPr txBox="1"/>
          <p:nvPr/>
        </p:nvSpPr>
        <p:spPr>
          <a:xfrm>
            <a:off x="706423" y="2010681"/>
            <a:ext cx="2459355" cy="514159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37160" marR="64135" indent="-125095">
              <a:lnSpc>
                <a:spcPts val="980"/>
              </a:lnSpc>
              <a:spcBef>
                <a:spcPts val="215"/>
              </a:spcBef>
              <a:buFont typeface="Tahoma"/>
              <a:buAutoNum type="arabicPlain" startAt="5"/>
              <a:tabLst>
                <a:tab pos="137795" algn="l"/>
              </a:tabLst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Volume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table,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with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above) beside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deck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watch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mate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well.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doubt you’ll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improvise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small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table.</a:t>
            </a:r>
            <a:endParaRPr sz="900">
              <a:latin typeface="Tahoma"/>
              <a:cs typeface="Tahoma"/>
            </a:endParaRPr>
          </a:p>
          <a:p>
            <a:pPr marL="137160" marR="57150" indent="-125095">
              <a:lnSpc>
                <a:spcPts val="980"/>
              </a:lnSpc>
              <a:buFont typeface="Tahoma"/>
              <a:buAutoNum type="arabicPlain" startAt="5"/>
              <a:tabLst>
                <a:tab pos="137795" algn="l"/>
              </a:tabLst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moment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conditions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allow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(shortly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before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evening,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eastern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firms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morning)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decide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star.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It’s generally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more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useful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begin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towards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those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eastern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sharpens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up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morning,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evening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western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stays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visible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longest.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 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lot 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cloud about,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however,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common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sense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prevail.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Grab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when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can.</a:t>
            </a:r>
            <a:endParaRPr sz="900">
              <a:latin typeface="Tahoma"/>
              <a:cs typeface="Tahoma"/>
            </a:endParaRPr>
          </a:p>
          <a:p>
            <a:pPr marL="137160" marR="19050" indent="-125095">
              <a:lnSpc>
                <a:spcPts val="980"/>
              </a:lnSpc>
              <a:buFont typeface="Tahoma"/>
              <a:buAutoNum type="arabicPlain" startAt="5"/>
              <a:tabLst>
                <a:tab pos="137795" algn="l"/>
              </a:tabLst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star’s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current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LHA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Aries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sextant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figure.</a:t>
            </a:r>
            <a:endParaRPr sz="900">
              <a:latin typeface="Tahoma"/>
              <a:cs typeface="Tahoma"/>
            </a:endParaRPr>
          </a:p>
          <a:p>
            <a:pPr marL="137160" marR="5080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handbearing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round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neck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nip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deck.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(don’t forget to allow for magnetic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variation: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True),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‘fix’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direction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cloud,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star,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something.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nothing,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concentrate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harder.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Now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towards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direction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pre-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sextant.</a:t>
            </a:r>
            <a:endParaRPr sz="900">
              <a:latin typeface="Tahoma"/>
              <a:cs typeface="Tahoma"/>
            </a:endParaRPr>
          </a:p>
          <a:p>
            <a:pPr marL="137160" marR="39370" indent="-125095">
              <a:lnSpc>
                <a:spcPts val="980"/>
              </a:lnSpc>
              <a:buFont typeface="Tahoma"/>
              <a:buAutoNum type="arabicPlain" startAt="8"/>
              <a:tabLst>
                <a:tab pos="137795" algn="l"/>
              </a:tabLst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appear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somewhere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field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view.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Rack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 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sitting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call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‘NOW’,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marks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exact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back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sextant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carefully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,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there’s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no going back 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single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data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next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again.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06423" y="7303228"/>
            <a:ext cx="2406015" cy="78549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amazed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how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works.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may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necessary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‘sweep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horizon’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star,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usually they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appear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without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much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trouble.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Pick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bright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stars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feeble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ones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trifle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demoralising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abandoned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altogether.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334409" y="822304"/>
            <a:ext cx="2473960" cy="17811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25400" indent="114300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can’t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particular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star,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carry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next.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have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short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shoot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there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waste.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seven,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should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plenty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satisfactory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fix.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nice,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planet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sidling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sky,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pull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 good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measure.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may not bother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reduce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 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could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 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useful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sleeve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ambiguity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bonus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visible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sky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bright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reason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needn’t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waste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‘star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time’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shooting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Nab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morning,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early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evening.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335299" y="2774773"/>
            <a:ext cx="185356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85" b="1">
                <a:solidFill>
                  <a:srgbClr val="007DC5"/>
                </a:solidFill>
                <a:latin typeface="Tahoma"/>
                <a:cs typeface="Tahoma"/>
              </a:rPr>
              <a:t>DISTANCE</a:t>
            </a:r>
            <a:r>
              <a:rPr dirty="0" sz="1200" spc="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RUN</a:t>
            </a:r>
            <a:r>
              <a:rPr dirty="0" sz="1200" spc="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60" b="1">
                <a:solidFill>
                  <a:srgbClr val="007DC5"/>
                </a:solidFill>
                <a:latin typeface="Tahoma"/>
                <a:cs typeface="Tahoma"/>
              </a:rPr>
              <a:t>BETWEEN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335299" y="2899284"/>
            <a:ext cx="2473960" cy="40595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80" b="1">
                <a:solidFill>
                  <a:srgbClr val="007DC5"/>
                </a:solidFill>
                <a:latin typeface="Tahoma"/>
                <a:cs typeface="Tahoma"/>
              </a:rPr>
              <a:t>STAR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SIGHTS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benefit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‘simultaneous’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element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‘run’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removed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resulting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accurate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consequence.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Unfortunately,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sailing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six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takes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25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shoot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stars,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have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travelled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half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water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between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racing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‘Open 50’,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may well be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seriously significant.</a:t>
            </a:r>
            <a:endParaRPr sz="900">
              <a:latin typeface="Tahoma"/>
              <a:cs typeface="Tahoma"/>
            </a:endParaRPr>
          </a:p>
          <a:p>
            <a:pPr marL="12700" marR="3365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answers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no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hurry,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best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heave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observations.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stop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boat,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considerably reduce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job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quicker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easier.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cursed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vessel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won’t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heave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happily,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want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stop,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should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beginning,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middle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set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sights.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I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generally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early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ones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middle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ones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back,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actual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centre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span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observations. By reference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various times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approximate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heading,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can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necessary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adjustments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PLs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adequate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accuracy.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advantage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covering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network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confusing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spider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lines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half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dozen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running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fixes.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3335299" y="7130873"/>
            <a:ext cx="16109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95" b="1">
                <a:solidFill>
                  <a:srgbClr val="007DC5"/>
                </a:solidFill>
                <a:latin typeface="Tahoma"/>
                <a:cs typeface="Tahoma"/>
              </a:rPr>
              <a:t>MULTIPLE</a:t>
            </a:r>
            <a:r>
              <a:rPr dirty="0" sz="1200" spc="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80" b="1">
                <a:solidFill>
                  <a:srgbClr val="007DC5"/>
                </a:solidFill>
                <a:latin typeface="Tahoma"/>
                <a:cs typeface="Tahoma"/>
              </a:rPr>
              <a:t>STAR</a:t>
            </a:r>
            <a:r>
              <a:rPr dirty="0" sz="1200" spc="2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85" b="1">
                <a:solidFill>
                  <a:srgbClr val="007DC5"/>
                </a:solidFill>
                <a:latin typeface="Tahoma"/>
                <a:cs typeface="Tahoma"/>
              </a:rPr>
              <a:t>SIGHT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335299" y="7255384"/>
            <a:ext cx="2468245" cy="822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REDUCTION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star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reduction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you’ll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 is 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sections.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half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helps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Aries,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pre-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compute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54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11299" y="7045084"/>
            <a:ext cx="2473325" cy="10344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36195">
              <a:lnSpc>
                <a:spcPts val="980"/>
              </a:lnSpc>
              <a:spcBef>
                <a:spcPts val="21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52).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8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part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Aries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GMT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civil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box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followed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increments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minutes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only;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seconds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matter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– and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carry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taking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filled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names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observed,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exact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939285" y="7045199"/>
            <a:ext cx="2437765" cy="10344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observation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sextant altitudes.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complete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sections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several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entry ‘across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board’.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‘watch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time’ correction,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example,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common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Aries 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observations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hour,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note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increments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minutes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vary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327177" y="867536"/>
            <a:ext cx="5045075" cy="5784850"/>
            <a:chOff x="327177" y="867536"/>
            <a:chExt cx="5045075" cy="5784850"/>
          </a:xfrm>
        </p:grpSpPr>
        <p:sp>
          <p:nvSpPr>
            <p:cNvPr id="8" name="object 8" descr=""/>
            <p:cNvSpPr/>
            <p:nvPr/>
          </p:nvSpPr>
          <p:spPr>
            <a:xfrm>
              <a:off x="330352" y="867536"/>
              <a:ext cx="5038725" cy="5784850"/>
            </a:xfrm>
            <a:custGeom>
              <a:avLst/>
              <a:gdLst/>
              <a:ahLst/>
              <a:cxnLst/>
              <a:rect l="l" t="t" r="r" b="b"/>
              <a:pathLst>
                <a:path w="5038725" h="5784850">
                  <a:moveTo>
                    <a:pt x="5038725" y="0"/>
                  </a:moveTo>
                  <a:lnTo>
                    <a:pt x="0" y="0"/>
                  </a:lnTo>
                  <a:lnTo>
                    <a:pt x="0" y="5784850"/>
                  </a:lnTo>
                  <a:lnTo>
                    <a:pt x="5038725" y="5784850"/>
                  </a:lnTo>
                  <a:lnTo>
                    <a:pt x="5038725" y="0"/>
                  </a:lnTo>
                  <a:close/>
                </a:path>
              </a:pathLst>
            </a:custGeom>
            <a:solidFill>
              <a:srgbClr val="DEE9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30352" y="1028407"/>
              <a:ext cx="5038725" cy="5264150"/>
            </a:xfrm>
            <a:custGeom>
              <a:avLst/>
              <a:gdLst/>
              <a:ahLst/>
              <a:cxnLst/>
              <a:rect l="l" t="t" r="r" b="b"/>
              <a:pathLst>
                <a:path w="5038725" h="5264150">
                  <a:moveTo>
                    <a:pt x="2746908" y="1153579"/>
                  </a:moveTo>
                  <a:lnTo>
                    <a:pt x="4911725" y="1153579"/>
                  </a:lnTo>
                </a:path>
                <a:path w="5038725" h="5264150">
                  <a:moveTo>
                    <a:pt x="2746908" y="1496479"/>
                  </a:moveTo>
                  <a:lnTo>
                    <a:pt x="4911725" y="1496479"/>
                  </a:lnTo>
                </a:path>
                <a:path w="5038725" h="5264150">
                  <a:moveTo>
                    <a:pt x="2746908" y="1710258"/>
                  </a:moveTo>
                  <a:lnTo>
                    <a:pt x="4911725" y="1710258"/>
                  </a:lnTo>
                </a:path>
                <a:path w="5038725" h="5264150">
                  <a:moveTo>
                    <a:pt x="3711575" y="845566"/>
                  </a:moveTo>
                  <a:lnTo>
                    <a:pt x="3711575" y="1707045"/>
                  </a:lnTo>
                </a:path>
                <a:path w="5038725" h="5264150">
                  <a:moveTo>
                    <a:pt x="0" y="0"/>
                  </a:moveTo>
                  <a:lnTo>
                    <a:pt x="5038725" y="0"/>
                  </a:lnTo>
                </a:path>
                <a:path w="5038725" h="5264150">
                  <a:moveTo>
                    <a:pt x="5038725" y="5264150"/>
                  </a:moveTo>
                  <a:lnTo>
                    <a:pt x="0" y="526415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578322" y="1535484"/>
            <a:ext cx="19240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10714" algn="l"/>
              </a:tabLst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Date: </a:t>
            </a:r>
            <a:r>
              <a:rPr dirty="0" u="sng" sz="8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	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78322" y="1893128"/>
            <a:ext cx="19240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10714" algn="l"/>
              </a:tabLst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DR: </a:t>
            </a:r>
            <a:r>
              <a:rPr dirty="0" u="sng" sz="8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	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069642" y="1863875"/>
            <a:ext cx="785495" cy="274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Increment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(mins)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78322" y="2324922"/>
            <a:ext cx="19240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10714" algn="l"/>
              </a:tabLst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Assumed Lat:</a:t>
            </a:r>
            <a:r>
              <a:rPr dirty="0" sz="800" spc="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u="sng" sz="8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	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070658" y="1535484"/>
            <a:ext cx="219075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77415" algn="l"/>
              </a:tabLst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Time of CT: </a:t>
            </a:r>
            <a:r>
              <a:rPr dirty="0" u="sng" sz="80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	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069642" y="2206791"/>
            <a:ext cx="495934" cy="274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Ass.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Long.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3069642" y="2558645"/>
            <a:ext cx="22352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LHA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072650" y="1153473"/>
            <a:ext cx="15544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000" spc="-10" b="1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STARSIGHT</a:t>
            </a:r>
            <a:r>
              <a:rPr dirty="0" u="sng" sz="1000" spc="-50" b="1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b="1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PRO</a:t>
            </a:r>
            <a:r>
              <a:rPr dirty="0" u="sng" sz="1000" spc="-45" b="1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000" spc="-10" b="1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FORMA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8" name="object 18" descr=""/>
          <p:cNvGraphicFramePr>
            <a:graphicFrameLocks noGrp="1"/>
          </p:cNvGraphicFramePr>
          <p:nvPr/>
        </p:nvGraphicFramePr>
        <p:xfrm>
          <a:off x="451002" y="2859277"/>
          <a:ext cx="4775200" cy="3365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5350"/>
                <a:gridCol w="593725"/>
                <a:gridCol w="542925"/>
                <a:gridCol w="539750"/>
                <a:gridCol w="555625"/>
                <a:gridCol w="542925"/>
                <a:gridCol w="552450"/>
                <a:gridCol w="546100"/>
              </a:tblGrid>
              <a:tr h="228600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8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STAR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58419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109855" marR="93980">
                        <a:lnSpc>
                          <a:spcPct val="104099"/>
                        </a:lnSpc>
                        <a:spcBef>
                          <a:spcPts val="420"/>
                        </a:spcBef>
                      </a:pPr>
                      <a:r>
                        <a:rPr dirty="0" sz="80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WATCH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TIME 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CORRECTION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5334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8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GMT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3937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109855" marR="173355">
                        <a:lnSpc>
                          <a:spcPct val="104099"/>
                        </a:lnSpc>
                        <a:spcBef>
                          <a:spcPts val="395"/>
                        </a:spcBef>
                      </a:pPr>
                      <a:r>
                        <a:rPr dirty="0" sz="8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GHA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INCREMENT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5016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8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GHA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098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dirty="0" sz="8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ASS.</a:t>
                      </a:r>
                      <a:r>
                        <a:rPr dirty="0" sz="800" spc="-5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LONG.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4889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8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LHA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58419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8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Hs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09855" marR="73660">
                        <a:lnSpc>
                          <a:spcPct val="104099"/>
                        </a:lnSpc>
                      </a:pPr>
                      <a:r>
                        <a:rPr dirty="0" sz="8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INDEX</a:t>
                      </a:r>
                      <a:r>
                        <a:rPr dirty="0" sz="800" spc="-3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ERROR </a:t>
                      </a:r>
                      <a:r>
                        <a:rPr dirty="0" sz="8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DIP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3619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109855" marR="93980">
                        <a:lnSpc>
                          <a:spcPct val="104099"/>
                        </a:lnSpc>
                        <a:spcBef>
                          <a:spcPts val="320"/>
                        </a:spcBef>
                      </a:pPr>
                      <a:r>
                        <a:rPr dirty="0" sz="800" spc="-4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APP.</a:t>
                      </a:r>
                      <a:r>
                        <a:rPr dirty="0" sz="800" spc="-5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2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ALT. </a:t>
                      </a:r>
                      <a:r>
                        <a:rPr dirty="0" sz="8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CORRECTION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4064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109855" marR="647065">
                        <a:lnSpc>
                          <a:spcPct val="104099"/>
                        </a:lnSpc>
                        <a:spcBef>
                          <a:spcPts val="270"/>
                        </a:spcBef>
                      </a:pPr>
                      <a:r>
                        <a:rPr dirty="0" sz="8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Ho</a:t>
                      </a:r>
                      <a:r>
                        <a:rPr dirty="0" sz="80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8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3429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dirty="0" sz="800" spc="-1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INTERCEPT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6794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800" spc="-25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Zn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 marT="58419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EE9F7"/>
                    </a:solidFill>
                  </a:tcPr>
                </a:tc>
              </a:tr>
            </a:tbl>
          </a:graphicData>
        </a:graphic>
      </p:graphicFrame>
      <p:pic>
        <p:nvPicPr>
          <p:cNvPr id="19" name="object 1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6099" y="3731590"/>
            <a:ext cx="121865" cy="99415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6099" y="4093540"/>
            <a:ext cx="121865" cy="99415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099" y="4452315"/>
            <a:ext cx="121865" cy="99415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8155" y="2932747"/>
            <a:ext cx="385406" cy="110134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8861" y="4093133"/>
            <a:ext cx="363639" cy="231978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6667" y="5128615"/>
            <a:ext cx="325932" cy="222567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47049" y="5128069"/>
            <a:ext cx="313588" cy="226009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91866" y="5131714"/>
            <a:ext cx="316877" cy="220878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40176" y="5128615"/>
            <a:ext cx="320598" cy="227698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34294" y="5128069"/>
            <a:ext cx="326936" cy="228244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78572" y="5481650"/>
            <a:ext cx="318312" cy="232003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049627" y="5485320"/>
            <a:ext cx="309130" cy="222377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593644" y="5479427"/>
            <a:ext cx="310489" cy="234226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36150" y="5479999"/>
            <a:ext cx="324815" cy="233654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126907" y="6058192"/>
            <a:ext cx="157272" cy="96608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64335" y="6063056"/>
            <a:ext cx="154419" cy="103555"/>
          </a:xfrm>
          <a:prstGeom prst="rect">
            <a:avLst/>
          </a:prstGeom>
        </p:spPr>
      </p:pic>
      <p:pic>
        <p:nvPicPr>
          <p:cNvPr id="35" name="object 35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677947" y="6061608"/>
            <a:ext cx="147027" cy="99047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318000" y="6059957"/>
            <a:ext cx="156019" cy="96977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865522" y="6068402"/>
            <a:ext cx="149999" cy="90017"/>
          </a:xfrm>
          <a:prstGeom prst="rect">
            <a:avLst/>
          </a:prstGeom>
        </p:spPr>
      </p:pic>
      <p:sp>
        <p:nvSpPr>
          <p:cNvPr id="38" name="object 38" descr=""/>
          <p:cNvSpPr/>
          <p:nvPr/>
        </p:nvSpPr>
        <p:spPr>
          <a:xfrm>
            <a:off x="2081301" y="5827852"/>
            <a:ext cx="247015" cy="100330"/>
          </a:xfrm>
          <a:custGeom>
            <a:avLst/>
            <a:gdLst/>
            <a:ahLst/>
            <a:cxnLst/>
            <a:rect l="l" t="t" r="r" b="b"/>
            <a:pathLst>
              <a:path w="247014" h="100329">
                <a:moveTo>
                  <a:pt x="49174" y="84086"/>
                </a:moveTo>
                <a:lnTo>
                  <a:pt x="48971" y="83566"/>
                </a:lnTo>
                <a:lnTo>
                  <a:pt x="48145" y="82867"/>
                </a:lnTo>
                <a:lnTo>
                  <a:pt x="47561" y="82689"/>
                </a:lnTo>
                <a:lnTo>
                  <a:pt x="43700" y="82804"/>
                </a:lnTo>
                <a:lnTo>
                  <a:pt x="37465" y="83985"/>
                </a:lnTo>
                <a:lnTo>
                  <a:pt x="35610" y="83680"/>
                </a:lnTo>
                <a:lnTo>
                  <a:pt x="22136" y="83705"/>
                </a:lnTo>
                <a:lnTo>
                  <a:pt x="24079" y="83743"/>
                </a:lnTo>
                <a:lnTo>
                  <a:pt x="21056" y="83705"/>
                </a:lnTo>
                <a:lnTo>
                  <a:pt x="18770" y="83489"/>
                </a:lnTo>
                <a:lnTo>
                  <a:pt x="15633" y="82753"/>
                </a:lnTo>
                <a:lnTo>
                  <a:pt x="14846" y="82257"/>
                </a:lnTo>
                <a:lnTo>
                  <a:pt x="14846" y="80975"/>
                </a:lnTo>
                <a:lnTo>
                  <a:pt x="15557" y="79590"/>
                </a:lnTo>
                <a:lnTo>
                  <a:pt x="18402" y="75374"/>
                </a:lnTo>
                <a:lnTo>
                  <a:pt x="23393" y="69126"/>
                </a:lnTo>
                <a:lnTo>
                  <a:pt x="31953" y="56781"/>
                </a:lnTo>
                <a:lnTo>
                  <a:pt x="45707" y="26365"/>
                </a:lnTo>
                <a:lnTo>
                  <a:pt x="45085" y="23837"/>
                </a:lnTo>
                <a:lnTo>
                  <a:pt x="18453" y="10541"/>
                </a:lnTo>
                <a:lnTo>
                  <a:pt x="9880" y="11912"/>
                </a:lnTo>
                <a:lnTo>
                  <a:pt x="9067" y="12598"/>
                </a:lnTo>
                <a:lnTo>
                  <a:pt x="3771" y="15113"/>
                </a:lnTo>
                <a:lnTo>
                  <a:pt x="2590" y="16751"/>
                </a:lnTo>
                <a:lnTo>
                  <a:pt x="838" y="23114"/>
                </a:lnTo>
                <a:lnTo>
                  <a:pt x="1447" y="25057"/>
                </a:lnTo>
                <a:lnTo>
                  <a:pt x="660" y="27876"/>
                </a:lnTo>
                <a:lnTo>
                  <a:pt x="1130" y="29616"/>
                </a:lnTo>
                <a:lnTo>
                  <a:pt x="3517" y="34988"/>
                </a:lnTo>
                <a:lnTo>
                  <a:pt x="4457" y="36347"/>
                </a:lnTo>
                <a:lnTo>
                  <a:pt x="5575" y="36347"/>
                </a:lnTo>
                <a:lnTo>
                  <a:pt x="6159" y="35902"/>
                </a:lnTo>
                <a:lnTo>
                  <a:pt x="7658" y="34226"/>
                </a:lnTo>
                <a:lnTo>
                  <a:pt x="8089" y="33489"/>
                </a:lnTo>
                <a:lnTo>
                  <a:pt x="8674" y="30086"/>
                </a:lnTo>
                <a:lnTo>
                  <a:pt x="10045" y="27990"/>
                </a:lnTo>
                <a:lnTo>
                  <a:pt x="14668" y="25146"/>
                </a:lnTo>
                <a:lnTo>
                  <a:pt x="17868" y="24434"/>
                </a:lnTo>
                <a:lnTo>
                  <a:pt x="22555" y="24434"/>
                </a:lnTo>
                <a:lnTo>
                  <a:pt x="36029" y="32245"/>
                </a:lnTo>
                <a:lnTo>
                  <a:pt x="36029" y="35013"/>
                </a:lnTo>
                <a:lnTo>
                  <a:pt x="6540" y="76149"/>
                </a:lnTo>
                <a:lnTo>
                  <a:pt x="4165" y="79298"/>
                </a:lnTo>
                <a:lnTo>
                  <a:pt x="977" y="84213"/>
                </a:lnTo>
                <a:lnTo>
                  <a:pt x="127" y="85991"/>
                </a:lnTo>
                <a:lnTo>
                  <a:pt x="0" y="87071"/>
                </a:lnTo>
                <a:lnTo>
                  <a:pt x="1282" y="92849"/>
                </a:lnTo>
                <a:lnTo>
                  <a:pt x="2908" y="94119"/>
                </a:lnTo>
                <a:lnTo>
                  <a:pt x="8813" y="95808"/>
                </a:lnTo>
                <a:lnTo>
                  <a:pt x="13144" y="96240"/>
                </a:lnTo>
                <a:lnTo>
                  <a:pt x="19761" y="96240"/>
                </a:lnTo>
                <a:lnTo>
                  <a:pt x="26644" y="94996"/>
                </a:lnTo>
                <a:lnTo>
                  <a:pt x="30886" y="94805"/>
                </a:lnTo>
                <a:lnTo>
                  <a:pt x="32067" y="94500"/>
                </a:lnTo>
                <a:lnTo>
                  <a:pt x="32639" y="94157"/>
                </a:lnTo>
                <a:lnTo>
                  <a:pt x="35255" y="93332"/>
                </a:lnTo>
                <a:lnTo>
                  <a:pt x="49174" y="85458"/>
                </a:lnTo>
                <a:lnTo>
                  <a:pt x="49174" y="84086"/>
                </a:lnTo>
                <a:close/>
              </a:path>
              <a:path w="247014" h="100329">
                <a:moveTo>
                  <a:pt x="92278" y="14897"/>
                </a:moveTo>
                <a:lnTo>
                  <a:pt x="91821" y="13639"/>
                </a:lnTo>
                <a:lnTo>
                  <a:pt x="89954" y="11658"/>
                </a:lnTo>
                <a:lnTo>
                  <a:pt x="88595" y="10947"/>
                </a:lnTo>
                <a:lnTo>
                  <a:pt x="84124" y="9969"/>
                </a:lnTo>
                <a:lnTo>
                  <a:pt x="83553" y="10172"/>
                </a:lnTo>
                <a:lnTo>
                  <a:pt x="82384" y="10960"/>
                </a:lnTo>
                <a:lnTo>
                  <a:pt x="76987" y="16725"/>
                </a:lnTo>
                <a:lnTo>
                  <a:pt x="65887" y="29286"/>
                </a:lnTo>
                <a:lnTo>
                  <a:pt x="61582" y="35471"/>
                </a:lnTo>
                <a:lnTo>
                  <a:pt x="60871" y="36042"/>
                </a:lnTo>
                <a:lnTo>
                  <a:pt x="58140" y="38925"/>
                </a:lnTo>
                <a:lnTo>
                  <a:pt x="53949" y="44945"/>
                </a:lnTo>
                <a:lnTo>
                  <a:pt x="52400" y="48285"/>
                </a:lnTo>
                <a:lnTo>
                  <a:pt x="52400" y="49936"/>
                </a:lnTo>
                <a:lnTo>
                  <a:pt x="52832" y="53378"/>
                </a:lnTo>
                <a:lnTo>
                  <a:pt x="53708" y="53708"/>
                </a:lnTo>
                <a:lnTo>
                  <a:pt x="62357" y="45313"/>
                </a:lnTo>
                <a:lnTo>
                  <a:pt x="65874" y="41427"/>
                </a:lnTo>
                <a:lnTo>
                  <a:pt x="67475" y="39192"/>
                </a:lnTo>
                <a:lnTo>
                  <a:pt x="68122" y="38950"/>
                </a:lnTo>
                <a:lnTo>
                  <a:pt x="69227" y="38138"/>
                </a:lnTo>
                <a:lnTo>
                  <a:pt x="76771" y="31178"/>
                </a:lnTo>
                <a:lnTo>
                  <a:pt x="77851" y="30937"/>
                </a:lnTo>
                <a:lnTo>
                  <a:pt x="78105" y="31178"/>
                </a:lnTo>
                <a:lnTo>
                  <a:pt x="78422" y="32118"/>
                </a:lnTo>
                <a:lnTo>
                  <a:pt x="78511" y="34988"/>
                </a:lnTo>
                <a:lnTo>
                  <a:pt x="77076" y="44538"/>
                </a:lnTo>
                <a:lnTo>
                  <a:pt x="77076" y="46926"/>
                </a:lnTo>
                <a:lnTo>
                  <a:pt x="76644" y="50533"/>
                </a:lnTo>
                <a:lnTo>
                  <a:pt x="77266" y="51968"/>
                </a:lnTo>
                <a:lnTo>
                  <a:pt x="75120" y="62915"/>
                </a:lnTo>
                <a:lnTo>
                  <a:pt x="74041" y="70497"/>
                </a:lnTo>
                <a:lnTo>
                  <a:pt x="74041" y="72072"/>
                </a:lnTo>
                <a:lnTo>
                  <a:pt x="73215" y="74803"/>
                </a:lnTo>
                <a:lnTo>
                  <a:pt x="72618" y="80860"/>
                </a:lnTo>
                <a:lnTo>
                  <a:pt x="70573" y="90170"/>
                </a:lnTo>
                <a:lnTo>
                  <a:pt x="68935" y="95199"/>
                </a:lnTo>
                <a:lnTo>
                  <a:pt x="68516" y="97383"/>
                </a:lnTo>
                <a:lnTo>
                  <a:pt x="68605" y="99339"/>
                </a:lnTo>
                <a:lnTo>
                  <a:pt x="69176" y="99847"/>
                </a:lnTo>
                <a:lnTo>
                  <a:pt x="70942" y="99961"/>
                </a:lnTo>
                <a:lnTo>
                  <a:pt x="71704" y="99695"/>
                </a:lnTo>
                <a:lnTo>
                  <a:pt x="73228" y="98615"/>
                </a:lnTo>
                <a:lnTo>
                  <a:pt x="74726" y="96672"/>
                </a:lnTo>
                <a:lnTo>
                  <a:pt x="78320" y="92570"/>
                </a:lnTo>
                <a:lnTo>
                  <a:pt x="81483" y="84963"/>
                </a:lnTo>
                <a:lnTo>
                  <a:pt x="82880" y="76936"/>
                </a:lnTo>
                <a:lnTo>
                  <a:pt x="84188" y="73533"/>
                </a:lnTo>
                <a:lnTo>
                  <a:pt x="85102" y="69761"/>
                </a:lnTo>
                <a:lnTo>
                  <a:pt x="88176" y="53136"/>
                </a:lnTo>
                <a:lnTo>
                  <a:pt x="87439" y="50901"/>
                </a:lnTo>
                <a:lnTo>
                  <a:pt x="90106" y="39065"/>
                </a:lnTo>
                <a:lnTo>
                  <a:pt x="90411" y="34404"/>
                </a:lnTo>
                <a:lnTo>
                  <a:pt x="90728" y="32372"/>
                </a:lnTo>
                <a:lnTo>
                  <a:pt x="90944" y="28016"/>
                </a:lnTo>
                <a:lnTo>
                  <a:pt x="91617" y="23647"/>
                </a:lnTo>
                <a:lnTo>
                  <a:pt x="92189" y="19380"/>
                </a:lnTo>
                <a:lnTo>
                  <a:pt x="92278" y="14897"/>
                </a:lnTo>
                <a:close/>
              </a:path>
              <a:path w="247014" h="100329">
                <a:moveTo>
                  <a:pt x="116954" y="83896"/>
                </a:moveTo>
                <a:lnTo>
                  <a:pt x="110528" y="74917"/>
                </a:lnTo>
                <a:lnTo>
                  <a:pt x="108826" y="74917"/>
                </a:lnTo>
                <a:lnTo>
                  <a:pt x="108280" y="75082"/>
                </a:lnTo>
                <a:lnTo>
                  <a:pt x="107327" y="75780"/>
                </a:lnTo>
                <a:lnTo>
                  <a:pt x="106997" y="76352"/>
                </a:lnTo>
                <a:lnTo>
                  <a:pt x="106133" y="79629"/>
                </a:lnTo>
                <a:lnTo>
                  <a:pt x="105727" y="80911"/>
                </a:lnTo>
                <a:lnTo>
                  <a:pt x="106349" y="82524"/>
                </a:lnTo>
                <a:lnTo>
                  <a:pt x="105918" y="82969"/>
                </a:lnTo>
                <a:lnTo>
                  <a:pt x="106629" y="85331"/>
                </a:lnTo>
                <a:lnTo>
                  <a:pt x="107569" y="87109"/>
                </a:lnTo>
                <a:lnTo>
                  <a:pt x="109969" y="89496"/>
                </a:lnTo>
                <a:lnTo>
                  <a:pt x="111417" y="90093"/>
                </a:lnTo>
                <a:lnTo>
                  <a:pt x="113601" y="90093"/>
                </a:lnTo>
                <a:lnTo>
                  <a:pt x="114020" y="89941"/>
                </a:lnTo>
                <a:lnTo>
                  <a:pt x="114630" y="89319"/>
                </a:lnTo>
                <a:lnTo>
                  <a:pt x="114884" y="88849"/>
                </a:lnTo>
                <a:lnTo>
                  <a:pt x="115100" y="88226"/>
                </a:lnTo>
                <a:lnTo>
                  <a:pt x="115709" y="87731"/>
                </a:lnTo>
                <a:lnTo>
                  <a:pt x="116179" y="87223"/>
                </a:lnTo>
                <a:lnTo>
                  <a:pt x="116789" y="86144"/>
                </a:lnTo>
                <a:lnTo>
                  <a:pt x="116954" y="85585"/>
                </a:lnTo>
                <a:lnTo>
                  <a:pt x="116954" y="85013"/>
                </a:lnTo>
                <a:lnTo>
                  <a:pt x="116954" y="83896"/>
                </a:lnTo>
                <a:close/>
              </a:path>
              <a:path w="247014" h="100329">
                <a:moveTo>
                  <a:pt x="174853" y="11061"/>
                </a:moveTo>
                <a:lnTo>
                  <a:pt x="174675" y="10553"/>
                </a:lnTo>
                <a:lnTo>
                  <a:pt x="173964" y="9677"/>
                </a:lnTo>
                <a:lnTo>
                  <a:pt x="172808" y="9017"/>
                </a:lnTo>
                <a:lnTo>
                  <a:pt x="169087" y="9639"/>
                </a:lnTo>
                <a:lnTo>
                  <a:pt x="158165" y="9017"/>
                </a:lnTo>
                <a:lnTo>
                  <a:pt x="153517" y="9639"/>
                </a:lnTo>
                <a:lnTo>
                  <a:pt x="141363" y="9931"/>
                </a:lnTo>
                <a:lnTo>
                  <a:pt x="140004" y="10134"/>
                </a:lnTo>
                <a:lnTo>
                  <a:pt x="137769" y="10934"/>
                </a:lnTo>
                <a:lnTo>
                  <a:pt x="136867" y="11506"/>
                </a:lnTo>
                <a:lnTo>
                  <a:pt x="136220" y="12293"/>
                </a:lnTo>
                <a:lnTo>
                  <a:pt x="132676" y="19113"/>
                </a:lnTo>
                <a:lnTo>
                  <a:pt x="130492" y="22707"/>
                </a:lnTo>
                <a:lnTo>
                  <a:pt x="127228" y="38912"/>
                </a:lnTo>
                <a:lnTo>
                  <a:pt x="127381" y="41706"/>
                </a:lnTo>
                <a:lnTo>
                  <a:pt x="128397" y="44958"/>
                </a:lnTo>
                <a:lnTo>
                  <a:pt x="131572" y="48869"/>
                </a:lnTo>
                <a:lnTo>
                  <a:pt x="137274" y="54457"/>
                </a:lnTo>
                <a:lnTo>
                  <a:pt x="154762" y="67932"/>
                </a:lnTo>
                <a:lnTo>
                  <a:pt x="156984" y="70040"/>
                </a:lnTo>
                <a:lnTo>
                  <a:pt x="158521" y="71005"/>
                </a:lnTo>
                <a:lnTo>
                  <a:pt x="159004" y="71526"/>
                </a:lnTo>
                <a:lnTo>
                  <a:pt x="159715" y="73507"/>
                </a:lnTo>
                <a:lnTo>
                  <a:pt x="159715" y="74917"/>
                </a:lnTo>
                <a:lnTo>
                  <a:pt x="125361" y="85318"/>
                </a:lnTo>
                <a:lnTo>
                  <a:pt x="125234" y="85610"/>
                </a:lnTo>
                <a:lnTo>
                  <a:pt x="137210" y="92659"/>
                </a:lnTo>
                <a:lnTo>
                  <a:pt x="139877" y="93472"/>
                </a:lnTo>
                <a:lnTo>
                  <a:pt x="171196" y="78219"/>
                </a:lnTo>
                <a:lnTo>
                  <a:pt x="171196" y="72771"/>
                </a:lnTo>
                <a:lnTo>
                  <a:pt x="170535" y="70281"/>
                </a:lnTo>
                <a:lnTo>
                  <a:pt x="167881" y="65874"/>
                </a:lnTo>
                <a:lnTo>
                  <a:pt x="165887" y="63855"/>
                </a:lnTo>
                <a:lnTo>
                  <a:pt x="140157" y="45732"/>
                </a:lnTo>
                <a:lnTo>
                  <a:pt x="138976" y="44437"/>
                </a:lnTo>
                <a:lnTo>
                  <a:pt x="137414" y="41795"/>
                </a:lnTo>
                <a:lnTo>
                  <a:pt x="137020" y="40474"/>
                </a:lnTo>
                <a:lnTo>
                  <a:pt x="137020" y="36093"/>
                </a:lnTo>
                <a:lnTo>
                  <a:pt x="155816" y="23050"/>
                </a:lnTo>
                <a:lnTo>
                  <a:pt x="165671" y="21437"/>
                </a:lnTo>
                <a:lnTo>
                  <a:pt x="167830" y="20599"/>
                </a:lnTo>
                <a:lnTo>
                  <a:pt x="170700" y="19011"/>
                </a:lnTo>
                <a:lnTo>
                  <a:pt x="173710" y="14439"/>
                </a:lnTo>
                <a:lnTo>
                  <a:pt x="174853" y="11988"/>
                </a:lnTo>
                <a:lnTo>
                  <a:pt x="174853" y="11061"/>
                </a:lnTo>
                <a:close/>
              </a:path>
              <a:path w="247014" h="100329">
                <a:moveTo>
                  <a:pt x="246684" y="11607"/>
                </a:moveTo>
                <a:lnTo>
                  <a:pt x="246468" y="8839"/>
                </a:lnTo>
                <a:lnTo>
                  <a:pt x="246621" y="4025"/>
                </a:lnTo>
                <a:lnTo>
                  <a:pt x="246240" y="2476"/>
                </a:lnTo>
                <a:lnTo>
                  <a:pt x="245452" y="1536"/>
                </a:lnTo>
                <a:lnTo>
                  <a:pt x="244944" y="1295"/>
                </a:lnTo>
                <a:lnTo>
                  <a:pt x="244322" y="1295"/>
                </a:lnTo>
                <a:lnTo>
                  <a:pt x="242900" y="2032"/>
                </a:lnTo>
                <a:lnTo>
                  <a:pt x="240893" y="876"/>
                </a:lnTo>
                <a:lnTo>
                  <a:pt x="240106" y="673"/>
                </a:lnTo>
                <a:lnTo>
                  <a:pt x="238379" y="1168"/>
                </a:lnTo>
                <a:lnTo>
                  <a:pt x="231686" y="0"/>
                </a:lnTo>
                <a:lnTo>
                  <a:pt x="225894" y="50"/>
                </a:lnTo>
                <a:lnTo>
                  <a:pt x="221894" y="546"/>
                </a:lnTo>
                <a:lnTo>
                  <a:pt x="218351" y="1422"/>
                </a:lnTo>
                <a:lnTo>
                  <a:pt x="216941" y="1257"/>
                </a:lnTo>
                <a:lnTo>
                  <a:pt x="203708" y="12204"/>
                </a:lnTo>
                <a:lnTo>
                  <a:pt x="202501" y="15252"/>
                </a:lnTo>
                <a:lnTo>
                  <a:pt x="202501" y="16751"/>
                </a:lnTo>
                <a:lnTo>
                  <a:pt x="203187" y="17411"/>
                </a:lnTo>
                <a:lnTo>
                  <a:pt x="219710" y="13068"/>
                </a:lnTo>
                <a:lnTo>
                  <a:pt x="220510" y="12534"/>
                </a:lnTo>
                <a:lnTo>
                  <a:pt x="221170" y="12598"/>
                </a:lnTo>
                <a:lnTo>
                  <a:pt x="223062" y="13144"/>
                </a:lnTo>
                <a:lnTo>
                  <a:pt x="223431" y="14262"/>
                </a:lnTo>
                <a:lnTo>
                  <a:pt x="223367" y="17500"/>
                </a:lnTo>
                <a:lnTo>
                  <a:pt x="222148" y="26035"/>
                </a:lnTo>
                <a:lnTo>
                  <a:pt x="221627" y="27660"/>
                </a:lnTo>
                <a:lnTo>
                  <a:pt x="222186" y="29273"/>
                </a:lnTo>
                <a:lnTo>
                  <a:pt x="220954" y="33045"/>
                </a:lnTo>
                <a:lnTo>
                  <a:pt x="220078" y="45567"/>
                </a:lnTo>
                <a:lnTo>
                  <a:pt x="218795" y="59156"/>
                </a:lnTo>
                <a:lnTo>
                  <a:pt x="218351" y="72682"/>
                </a:lnTo>
                <a:lnTo>
                  <a:pt x="219151" y="82600"/>
                </a:lnTo>
                <a:lnTo>
                  <a:pt x="219900" y="84582"/>
                </a:lnTo>
                <a:lnTo>
                  <a:pt x="219456" y="88963"/>
                </a:lnTo>
                <a:lnTo>
                  <a:pt x="219646" y="89293"/>
                </a:lnTo>
                <a:lnTo>
                  <a:pt x="220395" y="89789"/>
                </a:lnTo>
                <a:lnTo>
                  <a:pt x="222148" y="89916"/>
                </a:lnTo>
                <a:lnTo>
                  <a:pt x="223672" y="88557"/>
                </a:lnTo>
                <a:lnTo>
                  <a:pt x="225729" y="87439"/>
                </a:lnTo>
                <a:lnTo>
                  <a:pt x="226174" y="86944"/>
                </a:lnTo>
                <a:lnTo>
                  <a:pt x="226720" y="85204"/>
                </a:lnTo>
                <a:lnTo>
                  <a:pt x="226161" y="83146"/>
                </a:lnTo>
                <a:lnTo>
                  <a:pt x="226263" y="77774"/>
                </a:lnTo>
                <a:lnTo>
                  <a:pt x="226783" y="72263"/>
                </a:lnTo>
                <a:lnTo>
                  <a:pt x="226466" y="69011"/>
                </a:lnTo>
                <a:lnTo>
                  <a:pt x="227279" y="67348"/>
                </a:lnTo>
                <a:lnTo>
                  <a:pt x="229196" y="53086"/>
                </a:lnTo>
                <a:lnTo>
                  <a:pt x="229006" y="51155"/>
                </a:lnTo>
                <a:lnTo>
                  <a:pt x="230047" y="48082"/>
                </a:lnTo>
                <a:lnTo>
                  <a:pt x="231051" y="42672"/>
                </a:lnTo>
                <a:lnTo>
                  <a:pt x="232206" y="38531"/>
                </a:lnTo>
                <a:lnTo>
                  <a:pt x="232460" y="36385"/>
                </a:lnTo>
                <a:lnTo>
                  <a:pt x="234302" y="26454"/>
                </a:lnTo>
                <a:lnTo>
                  <a:pt x="234899" y="20472"/>
                </a:lnTo>
                <a:lnTo>
                  <a:pt x="233667" y="16268"/>
                </a:lnTo>
                <a:lnTo>
                  <a:pt x="232587" y="14465"/>
                </a:lnTo>
                <a:lnTo>
                  <a:pt x="231533" y="13652"/>
                </a:lnTo>
                <a:lnTo>
                  <a:pt x="230555" y="12153"/>
                </a:lnTo>
                <a:lnTo>
                  <a:pt x="231495" y="11607"/>
                </a:lnTo>
                <a:lnTo>
                  <a:pt x="236334" y="10845"/>
                </a:lnTo>
                <a:lnTo>
                  <a:pt x="239395" y="11785"/>
                </a:lnTo>
                <a:lnTo>
                  <a:pt x="243992" y="12458"/>
                </a:lnTo>
                <a:lnTo>
                  <a:pt x="246164" y="12357"/>
                </a:lnTo>
                <a:lnTo>
                  <a:pt x="246684" y="11607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9" name="object 39" descr=""/>
          <p:cNvGrpSpPr/>
          <p:nvPr/>
        </p:nvGrpSpPr>
        <p:grpSpPr>
          <a:xfrm>
            <a:off x="3218510" y="5827852"/>
            <a:ext cx="167640" cy="106045"/>
            <a:chOff x="3218510" y="5827852"/>
            <a:chExt cx="167640" cy="106045"/>
          </a:xfrm>
        </p:grpSpPr>
        <p:pic>
          <p:nvPicPr>
            <p:cNvPr id="40" name="object 4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18510" y="5832449"/>
              <a:ext cx="98221" cy="101320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3341293" y="5827852"/>
              <a:ext cx="44450" cy="90170"/>
            </a:xfrm>
            <a:custGeom>
              <a:avLst/>
              <a:gdLst/>
              <a:ahLst/>
              <a:cxnLst/>
              <a:rect l="l" t="t" r="r" b="b"/>
              <a:pathLst>
                <a:path w="44450" h="90170">
                  <a:moveTo>
                    <a:pt x="29286" y="0"/>
                  </a:moveTo>
                  <a:lnTo>
                    <a:pt x="23494" y="50"/>
                  </a:lnTo>
                  <a:lnTo>
                    <a:pt x="19481" y="546"/>
                  </a:lnTo>
                  <a:lnTo>
                    <a:pt x="15938" y="1422"/>
                  </a:lnTo>
                  <a:lnTo>
                    <a:pt x="14541" y="1257"/>
                  </a:lnTo>
                  <a:lnTo>
                    <a:pt x="1308" y="12204"/>
                  </a:lnTo>
                  <a:lnTo>
                    <a:pt x="838" y="13195"/>
                  </a:lnTo>
                  <a:lnTo>
                    <a:pt x="0" y="15684"/>
                  </a:lnTo>
                  <a:lnTo>
                    <a:pt x="101" y="16751"/>
                  </a:lnTo>
                  <a:lnTo>
                    <a:pt x="787" y="17411"/>
                  </a:lnTo>
                  <a:lnTo>
                    <a:pt x="17297" y="13068"/>
                  </a:lnTo>
                  <a:lnTo>
                    <a:pt x="18110" y="12534"/>
                  </a:lnTo>
                  <a:lnTo>
                    <a:pt x="18770" y="12598"/>
                  </a:lnTo>
                  <a:lnTo>
                    <a:pt x="20650" y="13144"/>
                  </a:lnTo>
                  <a:lnTo>
                    <a:pt x="21018" y="14262"/>
                  </a:lnTo>
                  <a:lnTo>
                    <a:pt x="20954" y="17500"/>
                  </a:lnTo>
                  <a:lnTo>
                    <a:pt x="19748" y="26035"/>
                  </a:lnTo>
                  <a:lnTo>
                    <a:pt x="19227" y="27660"/>
                  </a:lnTo>
                  <a:lnTo>
                    <a:pt x="19786" y="29273"/>
                  </a:lnTo>
                  <a:lnTo>
                    <a:pt x="18541" y="33045"/>
                  </a:lnTo>
                  <a:lnTo>
                    <a:pt x="17678" y="45567"/>
                  </a:lnTo>
                  <a:lnTo>
                    <a:pt x="16382" y="59156"/>
                  </a:lnTo>
                  <a:lnTo>
                    <a:pt x="15938" y="72682"/>
                  </a:lnTo>
                  <a:lnTo>
                    <a:pt x="16738" y="82600"/>
                  </a:lnTo>
                  <a:lnTo>
                    <a:pt x="17487" y="84582"/>
                  </a:lnTo>
                  <a:lnTo>
                    <a:pt x="17056" y="88963"/>
                  </a:lnTo>
                  <a:lnTo>
                    <a:pt x="17233" y="89293"/>
                  </a:lnTo>
                  <a:lnTo>
                    <a:pt x="17983" y="89789"/>
                  </a:lnTo>
                  <a:lnTo>
                    <a:pt x="19748" y="89916"/>
                  </a:lnTo>
                  <a:lnTo>
                    <a:pt x="21272" y="88557"/>
                  </a:lnTo>
                  <a:lnTo>
                    <a:pt x="23571" y="87223"/>
                  </a:lnTo>
                  <a:lnTo>
                    <a:pt x="24307" y="85204"/>
                  </a:lnTo>
                  <a:lnTo>
                    <a:pt x="23748" y="83146"/>
                  </a:lnTo>
                  <a:lnTo>
                    <a:pt x="23850" y="77774"/>
                  </a:lnTo>
                  <a:lnTo>
                    <a:pt x="24371" y="72263"/>
                  </a:lnTo>
                  <a:lnTo>
                    <a:pt x="24066" y="69011"/>
                  </a:lnTo>
                  <a:lnTo>
                    <a:pt x="24866" y="67348"/>
                  </a:lnTo>
                  <a:lnTo>
                    <a:pt x="26784" y="53086"/>
                  </a:lnTo>
                  <a:lnTo>
                    <a:pt x="26606" y="51155"/>
                  </a:lnTo>
                  <a:lnTo>
                    <a:pt x="27647" y="48082"/>
                  </a:lnTo>
                  <a:lnTo>
                    <a:pt x="28651" y="42672"/>
                  </a:lnTo>
                  <a:lnTo>
                    <a:pt x="29806" y="38531"/>
                  </a:lnTo>
                  <a:lnTo>
                    <a:pt x="30048" y="36385"/>
                  </a:lnTo>
                  <a:lnTo>
                    <a:pt x="31902" y="26454"/>
                  </a:lnTo>
                  <a:lnTo>
                    <a:pt x="32499" y="20840"/>
                  </a:lnTo>
                  <a:lnTo>
                    <a:pt x="31648" y="17195"/>
                  </a:lnTo>
                  <a:lnTo>
                    <a:pt x="30505" y="14909"/>
                  </a:lnTo>
                  <a:lnTo>
                    <a:pt x="28549" y="13004"/>
                  </a:lnTo>
                  <a:lnTo>
                    <a:pt x="28155" y="12153"/>
                  </a:lnTo>
                  <a:lnTo>
                    <a:pt x="29082" y="11607"/>
                  </a:lnTo>
                  <a:lnTo>
                    <a:pt x="33921" y="10845"/>
                  </a:lnTo>
                  <a:lnTo>
                    <a:pt x="36982" y="11785"/>
                  </a:lnTo>
                  <a:lnTo>
                    <a:pt x="41579" y="12458"/>
                  </a:lnTo>
                  <a:lnTo>
                    <a:pt x="43751" y="12357"/>
                  </a:lnTo>
                  <a:lnTo>
                    <a:pt x="44272" y="11607"/>
                  </a:lnTo>
                  <a:lnTo>
                    <a:pt x="44094" y="3149"/>
                  </a:lnTo>
                  <a:lnTo>
                    <a:pt x="43827" y="2476"/>
                  </a:lnTo>
                  <a:lnTo>
                    <a:pt x="43052" y="1536"/>
                  </a:lnTo>
                  <a:lnTo>
                    <a:pt x="42544" y="1295"/>
                  </a:lnTo>
                  <a:lnTo>
                    <a:pt x="41922" y="1295"/>
                  </a:lnTo>
                  <a:lnTo>
                    <a:pt x="40500" y="2032"/>
                  </a:lnTo>
                  <a:lnTo>
                    <a:pt x="38480" y="876"/>
                  </a:lnTo>
                  <a:lnTo>
                    <a:pt x="37706" y="673"/>
                  </a:lnTo>
                  <a:lnTo>
                    <a:pt x="35966" y="1168"/>
                  </a:lnTo>
                  <a:lnTo>
                    <a:pt x="2928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42" name="object 42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717150" y="5826543"/>
            <a:ext cx="266103" cy="107226"/>
          </a:xfrm>
          <a:prstGeom prst="rect">
            <a:avLst/>
          </a:prstGeom>
        </p:spPr>
      </p:pic>
      <p:pic>
        <p:nvPicPr>
          <p:cNvPr id="43" name="object 43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262361" y="5826607"/>
            <a:ext cx="266052" cy="98971"/>
          </a:xfrm>
          <a:prstGeom prst="rect">
            <a:avLst/>
          </a:prstGeom>
        </p:spPr>
      </p:pic>
      <p:pic>
        <p:nvPicPr>
          <p:cNvPr id="44" name="object 44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848187" y="5826607"/>
            <a:ext cx="181279" cy="107162"/>
          </a:xfrm>
          <a:prstGeom prst="rect">
            <a:avLst/>
          </a:prstGeom>
        </p:spPr>
      </p:pic>
      <p:pic>
        <p:nvPicPr>
          <p:cNvPr id="45" name="object 45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455470" y="3168027"/>
            <a:ext cx="372148" cy="228269"/>
          </a:xfrm>
          <a:prstGeom prst="rect">
            <a:avLst/>
          </a:prstGeom>
        </p:spPr>
      </p:pic>
      <p:pic>
        <p:nvPicPr>
          <p:cNvPr id="46" name="object 46" descr="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016785" y="3168027"/>
            <a:ext cx="374815" cy="228269"/>
          </a:xfrm>
          <a:prstGeom prst="rect">
            <a:avLst/>
          </a:prstGeom>
        </p:spPr>
      </p:pic>
      <p:pic>
        <p:nvPicPr>
          <p:cNvPr id="47" name="object 47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565844" y="3168027"/>
            <a:ext cx="372960" cy="228269"/>
          </a:xfrm>
          <a:prstGeom prst="rect">
            <a:avLst/>
          </a:prstGeom>
        </p:spPr>
      </p:pic>
      <p:pic>
        <p:nvPicPr>
          <p:cNvPr id="48" name="object 48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113519" y="3168027"/>
            <a:ext cx="372148" cy="228269"/>
          </a:xfrm>
          <a:prstGeom prst="rect">
            <a:avLst/>
          </a:prstGeom>
        </p:spPr>
      </p:pic>
      <p:pic>
        <p:nvPicPr>
          <p:cNvPr id="49" name="object 49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667874" y="3168027"/>
            <a:ext cx="373011" cy="228269"/>
          </a:xfrm>
          <a:prstGeom prst="rect">
            <a:avLst/>
          </a:prstGeom>
        </p:spPr>
      </p:pic>
      <p:pic>
        <p:nvPicPr>
          <p:cNvPr id="50" name="object 50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204868" y="3168586"/>
            <a:ext cx="383679" cy="227710"/>
          </a:xfrm>
          <a:prstGeom prst="rect">
            <a:avLst/>
          </a:prstGeom>
        </p:spPr>
      </p:pic>
      <p:pic>
        <p:nvPicPr>
          <p:cNvPr id="51" name="object 51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664077" y="4090911"/>
            <a:ext cx="377151" cy="234200"/>
          </a:xfrm>
          <a:prstGeom prst="rect">
            <a:avLst/>
          </a:prstGeom>
        </p:spPr>
      </p:pic>
      <p:pic>
        <p:nvPicPr>
          <p:cNvPr id="52" name="object 52" descr="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209034" y="4094556"/>
            <a:ext cx="377596" cy="224599"/>
          </a:xfrm>
          <a:prstGeom prst="rect">
            <a:avLst/>
          </a:prstGeom>
        </p:spPr>
      </p:pic>
      <p:pic>
        <p:nvPicPr>
          <p:cNvPr id="53" name="object 53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756708" y="4090911"/>
            <a:ext cx="367919" cy="228244"/>
          </a:xfrm>
          <a:prstGeom prst="rect">
            <a:avLst/>
          </a:prstGeom>
        </p:spPr>
      </p:pic>
      <p:pic>
        <p:nvPicPr>
          <p:cNvPr id="54" name="object 54" descr="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213491" y="3735857"/>
            <a:ext cx="367855" cy="222796"/>
          </a:xfrm>
          <a:prstGeom prst="rect">
            <a:avLst/>
          </a:prstGeom>
        </p:spPr>
      </p:pic>
      <p:pic>
        <p:nvPicPr>
          <p:cNvPr id="55" name="object 55" descr="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020773" y="3510902"/>
            <a:ext cx="364629" cy="101269"/>
          </a:xfrm>
          <a:prstGeom prst="rect">
            <a:avLst/>
          </a:prstGeom>
        </p:spPr>
      </p:pic>
      <p:pic>
        <p:nvPicPr>
          <p:cNvPr id="56" name="object 56" descr="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566352" y="3510902"/>
            <a:ext cx="371144" cy="107226"/>
          </a:xfrm>
          <a:prstGeom prst="rect">
            <a:avLst/>
          </a:prstGeom>
        </p:spPr>
      </p:pic>
      <p:pic>
        <p:nvPicPr>
          <p:cNvPr id="57" name="object 57" descr="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112795" y="3510902"/>
            <a:ext cx="379641" cy="101269"/>
          </a:xfrm>
          <a:prstGeom prst="rect">
            <a:avLst/>
          </a:prstGeom>
        </p:spPr>
      </p:pic>
      <p:pic>
        <p:nvPicPr>
          <p:cNvPr id="58" name="object 58" descr="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668407" y="3510902"/>
            <a:ext cx="372757" cy="99047"/>
          </a:xfrm>
          <a:prstGeom prst="rect">
            <a:avLst/>
          </a:prstGeom>
        </p:spPr>
      </p:pic>
      <p:pic>
        <p:nvPicPr>
          <p:cNvPr id="59" name="object 59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4204118" y="3511473"/>
            <a:ext cx="391185" cy="96977"/>
          </a:xfrm>
          <a:prstGeom prst="rect">
            <a:avLst/>
          </a:prstGeom>
        </p:spPr>
      </p:pic>
      <p:pic>
        <p:nvPicPr>
          <p:cNvPr id="60" name="object 60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4751374" y="3510902"/>
            <a:ext cx="381825" cy="97548"/>
          </a:xfrm>
          <a:prstGeom prst="rect">
            <a:avLst/>
          </a:prstGeom>
        </p:spPr>
      </p:pic>
      <p:pic>
        <p:nvPicPr>
          <p:cNvPr id="61" name="object 61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082990" y="2933992"/>
            <a:ext cx="237147" cy="99034"/>
          </a:xfrm>
          <a:prstGeom prst="rect">
            <a:avLst/>
          </a:prstGeom>
        </p:spPr>
      </p:pic>
      <p:pic>
        <p:nvPicPr>
          <p:cNvPr id="62" name="object 62" descr="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2601696" y="2931020"/>
            <a:ext cx="297014" cy="102006"/>
          </a:xfrm>
          <a:prstGeom prst="rect">
            <a:avLst/>
          </a:prstGeom>
        </p:spPr>
      </p:pic>
      <p:pic>
        <p:nvPicPr>
          <p:cNvPr id="63" name="object 63" descr="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094901" y="2932747"/>
            <a:ext cx="413423" cy="100279"/>
          </a:xfrm>
          <a:prstGeom prst="rect">
            <a:avLst/>
          </a:prstGeom>
        </p:spPr>
      </p:pic>
      <p:pic>
        <p:nvPicPr>
          <p:cNvPr id="64" name="object 64" descr="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3734308" y="2936811"/>
            <a:ext cx="239737" cy="106070"/>
          </a:xfrm>
          <a:prstGeom prst="rect">
            <a:avLst/>
          </a:prstGeom>
        </p:spPr>
      </p:pic>
      <p:pic>
        <p:nvPicPr>
          <p:cNvPr id="65" name="object 65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4155452" y="2935236"/>
            <a:ext cx="485000" cy="107645"/>
          </a:xfrm>
          <a:prstGeom prst="rect">
            <a:avLst/>
          </a:prstGeom>
        </p:spPr>
      </p:pic>
      <p:pic>
        <p:nvPicPr>
          <p:cNvPr id="66" name="object 66" descr="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781346" y="2931020"/>
            <a:ext cx="319709" cy="101574"/>
          </a:xfrm>
          <a:prstGeom prst="rect">
            <a:avLst/>
          </a:prstGeom>
        </p:spPr>
      </p:pic>
      <p:pic>
        <p:nvPicPr>
          <p:cNvPr id="67" name="object 67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443316" y="4451273"/>
            <a:ext cx="414121" cy="106654"/>
          </a:xfrm>
          <a:prstGeom prst="rect">
            <a:avLst/>
          </a:prstGeom>
        </p:spPr>
      </p:pic>
      <p:pic>
        <p:nvPicPr>
          <p:cNvPr id="68" name="object 68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2552598" y="4702098"/>
            <a:ext cx="402336" cy="318312"/>
          </a:xfrm>
          <a:prstGeom prst="rect">
            <a:avLst/>
          </a:prstGeom>
        </p:spPr>
      </p:pic>
      <p:pic>
        <p:nvPicPr>
          <p:cNvPr id="69" name="object 69" descr="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2007400" y="4451273"/>
            <a:ext cx="421627" cy="106654"/>
          </a:xfrm>
          <a:prstGeom prst="rect">
            <a:avLst/>
          </a:prstGeom>
        </p:spPr>
      </p:pic>
      <p:pic>
        <p:nvPicPr>
          <p:cNvPr id="70" name="object 70" descr="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550109" y="4451273"/>
            <a:ext cx="424281" cy="106654"/>
          </a:xfrm>
          <a:prstGeom prst="rect">
            <a:avLst/>
          </a:prstGeom>
        </p:spPr>
      </p:pic>
      <p:pic>
        <p:nvPicPr>
          <p:cNvPr id="71" name="object 71" descr="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3104654" y="4451273"/>
            <a:ext cx="414121" cy="106654"/>
          </a:xfrm>
          <a:prstGeom prst="rect">
            <a:avLst/>
          </a:prstGeom>
        </p:spPr>
      </p:pic>
      <p:pic>
        <p:nvPicPr>
          <p:cNvPr id="72" name="object 72" descr="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3656558" y="4451273"/>
            <a:ext cx="414134" cy="106654"/>
          </a:xfrm>
          <a:prstGeom prst="rect">
            <a:avLst/>
          </a:prstGeom>
        </p:spPr>
      </p:pic>
      <p:pic>
        <p:nvPicPr>
          <p:cNvPr id="73" name="object 73" descr="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4201795" y="4451273"/>
            <a:ext cx="417207" cy="106654"/>
          </a:xfrm>
          <a:prstGeom prst="rect">
            <a:avLst/>
          </a:prstGeom>
        </p:spPr>
      </p:pic>
      <p:pic>
        <p:nvPicPr>
          <p:cNvPr id="74" name="object 74" descr="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743970" y="4451273"/>
            <a:ext cx="421576" cy="106654"/>
          </a:xfrm>
          <a:prstGeom prst="rect">
            <a:avLst/>
          </a:prstGeom>
        </p:spPr>
      </p:pic>
      <p:grpSp>
        <p:nvGrpSpPr>
          <p:cNvPr id="75" name="object 75" descr=""/>
          <p:cNvGrpSpPr/>
          <p:nvPr/>
        </p:nvGrpSpPr>
        <p:grpSpPr>
          <a:xfrm>
            <a:off x="324002" y="861186"/>
            <a:ext cx="5051425" cy="5797550"/>
            <a:chOff x="324002" y="861186"/>
            <a:chExt cx="5051425" cy="5797550"/>
          </a:xfrm>
        </p:grpSpPr>
        <p:pic>
          <p:nvPicPr>
            <p:cNvPr id="76" name="object 76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343874" y="1890090"/>
              <a:ext cx="121876" cy="99428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343874" y="2232990"/>
              <a:ext cx="121876" cy="99428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343874" y="2584881"/>
              <a:ext cx="121876" cy="99428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62481" y="1881530"/>
              <a:ext cx="243712" cy="100799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66621" y="1881631"/>
              <a:ext cx="146278" cy="100698"/>
            </a:xfrm>
            <a:prstGeom prst="rect">
              <a:avLst/>
            </a:prstGeom>
          </p:spPr>
        </p:pic>
        <p:sp>
          <p:nvSpPr>
            <p:cNvPr id="81" name="object 81" descr=""/>
            <p:cNvSpPr/>
            <p:nvPr/>
          </p:nvSpPr>
          <p:spPr>
            <a:xfrm>
              <a:off x="1639506" y="1882711"/>
              <a:ext cx="126364" cy="90170"/>
            </a:xfrm>
            <a:custGeom>
              <a:avLst/>
              <a:gdLst/>
              <a:ahLst/>
              <a:cxnLst/>
              <a:rect l="l" t="t" r="r" b="b"/>
              <a:pathLst>
                <a:path w="126364" h="90169">
                  <a:moveTo>
                    <a:pt x="24066" y="16649"/>
                  </a:moveTo>
                  <a:lnTo>
                    <a:pt x="23190" y="13741"/>
                  </a:lnTo>
                  <a:lnTo>
                    <a:pt x="23152" y="13576"/>
                  </a:lnTo>
                  <a:lnTo>
                    <a:pt x="21374" y="11506"/>
                  </a:lnTo>
                  <a:lnTo>
                    <a:pt x="19558" y="9436"/>
                  </a:lnTo>
                  <a:lnTo>
                    <a:pt x="16827" y="8407"/>
                  </a:lnTo>
                  <a:lnTo>
                    <a:pt x="16675" y="8407"/>
                  </a:lnTo>
                  <a:lnTo>
                    <a:pt x="16675" y="15697"/>
                  </a:lnTo>
                  <a:lnTo>
                    <a:pt x="16573" y="19100"/>
                  </a:lnTo>
                  <a:lnTo>
                    <a:pt x="15887" y="20828"/>
                  </a:lnTo>
                  <a:lnTo>
                    <a:pt x="12674" y="24396"/>
                  </a:lnTo>
                  <a:lnTo>
                    <a:pt x="10972" y="25273"/>
                  </a:lnTo>
                  <a:lnTo>
                    <a:pt x="8242" y="25273"/>
                  </a:lnTo>
                  <a:lnTo>
                    <a:pt x="7594" y="24968"/>
                  </a:lnTo>
                  <a:lnTo>
                    <a:pt x="6667" y="23774"/>
                  </a:lnTo>
                  <a:lnTo>
                    <a:pt x="6477" y="22974"/>
                  </a:lnTo>
                  <a:lnTo>
                    <a:pt x="6540" y="20459"/>
                  </a:lnTo>
                  <a:lnTo>
                    <a:pt x="10795" y="13741"/>
                  </a:lnTo>
                  <a:lnTo>
                    <a:pt x="13677" y="13741"/>
                  </a:lnTo>
                  <a:lnTo>
                    <a:pt x="14820" y="13982"/>
                  </a:lnTo>
                  <a:lnTo>
                    <a:pt x="16306" y="14973"/>
                  </a:lnTo>
                  <a:lnTo>
                    <a:pt x="16675" y="15697"/>
                  </a:lnTo>
                  <a:lnTo>
                    <a:pt x="16675" y="8407"/>
                  </a:lnTo>
                  <a:lnTo>
                    <a:pt x="12242" y="8407"/>
                  </a:lnTo>
                  <a:lnTo>
                    <a:pt x="11214" y="8458"/>
                  </a:lnTo>
                  <a:lnTo>
                    <a:pt x="0" y="24396"/>
                  </a:lnTo>
                  <a:lnTo>
                    <a:pt x="952" y="26619"/>
                  </a:lnTo>
                  <a:lnTo>
                    <a:pt x="4749" y="29514"/>
                  </a:lnTo>
                  <a:lnTo>
                    <a:pt x="7569" y="30226"/>
                  </a:lnTo>
                  <a:lnTo>
                    <a:pt x="14224" y="30226"/>
                  </a:lnTo>
                  <a:lnTo>
                    <a:pt x="17081" y="29210"/>
                  </a:lnTo>
                  <a:lnTo>
                    <a:pt x="22440" y="25273"/>
                  </a:lnTo>
                  <a:lnTo>
                    <a:pt x="22656" y="25120"/>
                  </a:lnTo>
                  <a:lnTo>
                    <a:pt x="24066" y="22974"/>
                  </a:lnTo>
                  <a:lnTo>
                    <a:pt x="24066" y="16649"/>
                  </a:lnTo>
                  <a:close/>
                </a:path>
                <a:path w="126364" h="90169">
                  <a:moveTo>
                    <a:pt x="126009" y="4597"/>
                  </a:moveTo>
                  <a:lnTo>
                    <a:pt x="116293" y="0"/>
                  </a:lnTo>
                  <a:lnTo>
                    <a:pt x="104013" y="1270"/>
                  </a:lnTo>
                  <a:lnTo>
                    <a:pt x="102336" y="1917"/>
                  </a:lnTo>
                  <a:lnTo>
                    <a:pt x="99644" y="4025"/>
                  </a:lnTo>
                  <a:lnTo>
                    <a:pt x="96608" y="5981"/>
                  </a:lnTo>
                  <a:lnTo>
                    <a:pt x="95910" y="6604"/>
                  </a:lnTo>
                  <a:lnTo>
                    <a:pt x="89852" y="10883"/>
                  </a:lnTo>
                  <a:lnTo>
                    <a:pt x="87871" y="14173"/>
                  </a:lnTo>
                  <a:lnTo>
                    <a:pt x="86106" y="15887"/>
                  </a:lnTo>
                  <a:lnTo>
                    <a:pt x="83921" y="19189"/>
                  </a:lnTo>
                  <a:lnTo>
                    <a:pt x="83464" y="20370"/>
                  </a:lnTo>
                  <a:lnTo>
                    <a:pt x="78511" y="42329"/>
                  </a:lnTo>
                  <a:lnTo>
                    <a:pt x="78752" y="47904"/>
                  </a:lnTo>
                  <a:lnTo>
                    <a:pt x="78422" y="50342"/>
                  </a:lnTo>
                  <a:lnTo>
                    <a:pt x="77520" y="54483"/>
                  </a:lnTo>
                  <a:lnTo>
                    <a:pt x="75958" y="68808"/>
                  </a:lnTo>
                  <a:lnTo>
                    <a:pt x="76403" y="70472"/>
                  </a:lnTo>
                  <a:lnTo>
                    <a:pt x="75590" y="72999"/>
                  </a:lnTo>
                  <a:lnTo>
                    <a:pt x="75222" y="83312"/>
                  </a:lnTo>
                  <a:lnTo>
                    <a:pt x="75450" y="84188"/>
                  </a:lnTo>
                  <a:lnTo>
                    <a:pt x="76415" y="84924"/>
                  </a:lnTo>
                  <a:lnTo>
                    <a:pt x="77355" y="85115"/>
                  </a:lnTo>
                  <a:lnTo>
                    <a:pt x="78752" y="85115"/>
                  </a:lnTo>
                  <a:lnTo>
                    <a:pt x="79121" y="85547"/>
                  </a:lnTo>
                  <a:lnTo>
                    <a:pt x="78752" y="88442"/>
                  </a:lnTo>
                  <a:lnTo>
                    <a:pt x="79057" y="88849"/>
                  </a:lnTo>
                  <a:lnTo>
                    <a:pt x="80251" y="89433"/>
                  </a:lnTo>
                  <a:lnTo>
                    <a:pt x="81153" y="89598"/>
                  </a:lnTo>
                  <a:lnTo>
                    <a:pt x="87058" y="89827"/>
                  </a:lnTo>
                  <a:lnTo>
                    <a:pt x="89420" y="88773"/>
                  </a:lnTo>
                  <a:lnTo>
                    <a:pt x="93268" y="89573"/>
                  </a:lnTo>
                  <a:lnTo>
                    <a:pt x="94754" y="89204"/>
                  </a:lnTo>
                  <a:lnTo>
                    <a:pt x="103835" y="86004"/>
                  </a:lnTo>
                  <a:lnTo>
                    <a:pt x="109537" y="84188"/>
                  </a:lnTo>
                  <a:lnTo>
                    <a:pt x="110350" y="84188"/>
                  </a:lnTo>
                  <a:lnTo>
                    <a:pt x="114592" y="81953"/>
                  </a:lnTo>
                  <a:lnTo>
                    <a:pt x="121920" y="78854"/>
                  </a:lnTo>
                  <a:lnTo>
                    <a:pt x="125818" y="75996"/>
                  </a:lnTo>
                  <a:lnTo>
                    <a:pt x="123469" y="70294"/>
                  </a:lnTo>
                  <a:lnTo>
                    <a:pt x="121754" y="71259"/>
                  </a:lnTo>
                  <a:lnTo>
                    <a:pt x="111683" y="75234"/>
                  </a:lnTo>
                  <a:lnTo>
                    <a:pt x="108077" y="76060"/>
                  </a:lnTo>
                  <a:lnTo>
                    <a:pt x="104546" y="76187"/>
                  </a:lnTo>
                  <a:lnTo>
                    <a:pt x="103301" y="76479"/>
                  </a:lnTo>
                  <a:lnTo>
                    <a:pt x="99631" y="77965"/>
                  </a:lnTo>
                  <a:lnTo>
                    <a:pt x="95313" y="78359"/>
                  </a:lnTo>
                  <a:lnTo>
                    <a:pt x="92024" y="78105"/>
                  </a:lnTo>
                  <a:lnTo>
                    <a:pt x="84543" y="78625"/>
                  </a:lnTo>
                  <a:lnTo>
                    <a:pt x="84150" y="78193"/>
                  </a:lnTo>
                  <a:lnTo>
                    <a:pt x="84188" y="74841"/>
                  </a:lnTo>
                  <a:lnTo>
                    <a:pt x="85267" y="68249"/>
                  </a:lnTo>
                  <a:lnTo>
                    <a:pt x="84836" y="66382"/>
                  </a:lnTo>
                  <a:lnTo>
                    <a:pt x="85953" y="61112"/>
                  </a:lnTo>
                  <a:lnTo>
                    <a:pt x="86347" y="57188"/>
                  </a:lnTo>
                  <a:lnTo>
                    <a:pt x="87376" y="55118"/>
                  </a:lnTo>
                  <a:lnTo>
                    <a:pt x="91097" y="51981"/>
                  </a:lnTo>
                  <a:lnTo>
                    <a:pt x="93764" y="50850"/>
                  </a:lnTo>
                  <a:lnTo>
                    <a:pt x="97231" y="50139"/>
                  </a:lnTo>
                  <a:lnTo>
                    <a:pt x="113982" y="48526"/>
                  </a:lnTo>
                  <a:lnTo>
                    <a:pt x="117386" y="49885"/>
                  </a:lnTo>
                  <a:lnTo>
                    <a:pt x="118465" y="49885"/>
                  </a:lnTo>
                  <a:lnTo>
                    <a:pt x="119278" y="49250"/>
                  </a:lnTo>
                  <a:lnTo>
                    <a:pt x="120345" y="46685"/>
                  </a:lnTo>
                  <a:lnTo>
                    <a:pt x="120611" y="44805"/>
                  </a:lnTo>
                  <a:lnTo>
                    <a:pt x="120611" y="42329"/>
                  </a:lnTo>
                  <a:lnTo>
                    <a:pt x="119303" y="39763"/>
                  </a:lnTo>
                  <a:lnTo>
                    <a:pt x="118503" y="38849"/>
                  </a:lnTo>
                  <a:lnTo>
                    <a:pt x="116763" y="38049"/>
                  </a:lnTo>
                  <a:lnTo>
                    <a:pt x="113487" y="38671"/>
                  </a:lnTo>
                  <a:lnTo>
                    <a:pt x="111747" y="38163"/>
                  </a:lnTo>
                  <a:lnTo>
                    <a:pt x="102501" y="39281"/>
                  </a:lnTo>
                  <a:lnTo>
                    <a:pt x="101180" y="39827"/>
                  </a:lnTo>
                  <a:lnTo>
                    <a:pt x="96037" y="41440"/>
                  </a:lnTo>
                  <a:lnTo>
                    <a:pt x="94970" y="42202"/>
                  </a:lnTo>
                  <a:lnTo>
                    <a:pt x="91224" y="45605"/>
                  </a:lnTo>
                  <a:lnTo>
                    <a:pt x="90131" y="45466"/>
                  </a:lnTo>
                  <a:lnTo>
                    <a:pt x="89700" y="44894"/>
                  </a:lnTo>
                  <a:lnTo>
                    <a:pt x="89611" y="43561"/>
                  </a:lnTo>
                  <a:lnTo>
                    <a:pt x="94754" y="23469"/>
                  </a:lnTo>
                  <a:lnTo>
                    <a:pt x="95008" y="20688"/>
                  </a:lnTo>
                  <a:lnTo>
                    <a:pt x="97142" y="16281"/>
                  </a:lnTo>
                  <a:lnTo>
                    <a:pt x="98806" y="14046"/>
                  </a:lnTo>
                  <a:lnTo>
                    <a:pt x="99555" y="13360"/>
                  </a:lnTo>
                  <a:lnTo>
                    <a:pt x="100215" y="13119"/>
                  </a:lnTo>
                  <a:lnTo>
                    <a:pt x="102387" y="13919"/>
                  </a:lnTo>
                  <a:lnTo>
                    <a:pt x="103809" y="12801"/>
                  </a:lnTo>
                  <a:lnTo>
                    <a:pt x="110070" y="11569"/>
                  </a:lnTo>
                  <a:lnTo>
                    <a:pt x="115150" y="11569"/>
                  </a:lnTo>
                  <a:lnTo>
                    <a:pt x="118275" y="12026"/>
                  </a:lnTo>
                  <a:lnTo>
                    <a:pt x="120586" y="13893"/>
                  </a:lnTo>
                  <a:lnTo>
                    <a:pt x="121627" y="14351"/>
                  </a:lnTo>
                  <a:lnTo>
                    <a:pt x="123736" y="14351"/>
                  </a:lnTo>
                  <a:lnTo>
                    <a:pt x="124612" y="13665"/>
                  </a:lnTo>
                  <a:lnTo>
                    <a:pt x="125717" y="10896"/>
                  </a:lnTo>
                  <a:lnTo>
                    <a:pt x="126009" y="8775"/>
                  </a:lnTo>
                  <a:lnTo>
                    <a:pt x="126009" y="4597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538732" y="2341905"/>
              <a:ext cx="243712" cy="100799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204919" y="1886356"/>
              <a:ext cx="204203" cy="225094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520120" y="1889645"/>
              <a:ext cx="174815" cy="227761"/>
            </a:xfrm>
            <a:prstGeom prst="rect">
              <a:avLst/>
            </a:prstGeom>
          </p:spPr>
        </p:pic>
        <p:sp>
          <p:nvSpPr>
            <p:cNvPr id="85" name="object 85" descr=""/>
            <p:cNvSpPr/>
            <p:nvPr/>
          </p:nvSpPr>
          <p:spPr>
            <a:xfrm>
              <a:off x="1064615" y="1548396"/>
              <a:ext cx="40005" cy="90170"/>
            </a:xfrm>
            <a:custGeom>
              <a:avLst/>
              <a:gdLst/>
              <a:ahLst/>
              <a:cxnLst/>
              <a:rect l="l" t="t" r="r" b="b"/>
              <a:pathLst>
                <a:path w="40005" h="90169">
                  <a:moveTo>
                    <a:pt x="31724" y="0"/>
                  </a:moveTo>
                  <a:lnTo>
                    <a:pt x="9182" y="25488"/>
                  </a:lnTo>
                  <a:lnTo>
                    <a:pt x="8470" y="26073"/>
                  </a:lnTo>
                  <a:lnTo>
                    <a:pt x="5740" y="28943"/>
                  </a:lnTo>
                  <a:lnTo>
                    <a:pt x="1549" y="34963"/>
                  </a:lnTo>
                  <a:lnTo>
                    <a:pt x="0" y="38315"/>
                  </a:lnTo>
                  <a:lnTo>
                    <a:pt x="0" y="39966"/>
                  </a:lnTo>
                  <a:lnTo>
                    <a:pt x="431" y="43408"/>
                  </a:lnTo>
                  <a:lnTo>
                    <a:pt x="1308" y="43726"/>
                  </a:lnTo>
                  <a:lnTo>
                    <a:pt x="9956" y="35331"/>
                  </a:lnTo>
                  <a:lnTo>
                    <a:pt x="13474" y="31457"/>
                  </a:lnTo>
                  <a:lnTo>
                    <a:pt x="15074" y="29210"/>
                  </a:lnTo>
                  <a:lnTo>
                    <a:pt x="15735" y="28968"/>
                  </a:lnTo>
                  <a:lnTo>
                    <a:pt x="16827" y="28168"/>
                  </a:lnTo>
                  <a:lnTo>
                    <a:pt x="24371" y="21209"/>
                  </a:lnTo>
                  <a:lnTo>
                    <a:pt x="25450" y="20967"/>
                  </a:lnTo>
                  <a:lnTo>
                    <a:pt x="25704" y="21196"/>
                  </a:lnTo>
                  <a:lnTo>
                    <a:pt x="26022" y="22161"/>
                  </a:lnTo>
                  <a:lnTo>
                    <a:pt x="26111" y="25019"/>
                  </a:lnTo>
                  <a:lnTo>
                    <a:pt x="24688" y="34569"/>
                  </a:lnTo>
                  <a:lnTo>
                    <a:pt x="24688" y="36969"/>
                  </a:lnTo>
                  <a:lnTo>
                    <a:pt x="24244" y="40563"/>
                  </a:lnTo>
                  <a:lnTo>
                    <a:pt x="24866" y="41986"/>
                  </a:lnTo>
                  <a:lnTo>
                    <a:pt x="22720" y="52946"/>
                  </a:lnTo>
                  <a:lnTo>
                    <a:pt x="21640" y="60528"/>
                  </a:lnTo>
                  <a:lnTo>
                    <a:pt x="21640" y="62103"/>
                  </a:lnTo>
                  <a:lnTo>
                    <a:pt x="20815" y="64833"/>
                  </a:lnTo>
                  <a:lnTo>
                    <a:pt x="20218" y="70878"/>
                  </a:lnTo>
                  <a:lnTo>
                    <a:pt x="18173" y="80187"/>
                  </a:lnTo>
                  <a:lnTo>
                    <a:pt x="16535" y="85229"/>
                  </a:lnTo>
                  <a:lnTo>
                    <a:pt x="16116" y="87414"/>
                  </a:lnTo>
                  <a:lnTo>
                    <a:pt x="16217" y="89369"/>
                  </a:lnTo>
                  <a:lnTo>
                    <a:pt x="16789" y="89865"/>
                  </a:lnTo>
                  <a:lnTo>
                    <a:pt x="18542" y="89979"/>
                  </a:lnTo>
                  <a:lnTo>
                    <a:pt x="19304" y="89712"/>
                  </a:lnTo>
                  <a:lnTo>
                    <a:pt x="20828" y="88633"/>
                  </a:lnTo>
                  <a:lnTo>
                    <a:pt x="22326" y="86702"/>
                  </a:lnTo>
                  <a:lnTo>
                    <a:pt x="25920" y="82600"/>
                  </a:lnTo>
                  <a:lnTo>
                    <a:pt x="29083" y="74980"/>
                  </a:lnTo>
                  <a:lnTo>
                    <a:pt x="30480" y="66954"/>
                  </a:lnTo>
                  <a:lnTo>
                    <a:pt x="31788" y="63550"/>
                  </a:lnTo>
                  <a:lnTo>
                    <a:pt x="32702" y="59791"/>
                  </a:lnTo>
                  <a:lnTo>
                    <a:pt x="35788" y="43167"/>
                  </a:lnTo>
                  <a:lnTo>
                    <a:pt x="35039" y="40932"/>
                  </a:lnTo>
                  <a:lnTo>
                    <a:pt x="37706" y="29095"/>
                  </a:lnTo>
                  <a:lnTo>
                    <a:pt x="38011" y="24434"/>
                  </a:lnTo>
                  <a:lnTo>
                    <a:pt x="38328" y="22390"/>
                  </a:lnTo>
                  <a:lnTo>
                    <a:pt x="38544" y="18034"/>
                  </a:lnTo>
                  <a:lnTo>
                    <a:pt x="39217" y="13677"/>
                  </a:lnTo>
                  <a:lnTo>
                    <a:pt x="39789" y="9398"/>
                  </a:lnTo>
                  <a:lnTo>
                    <a:pt x="39878" y="4927"/>
                  </a:lnTo>
                  <a:lnTo>
                    <a:pt x="39420" y="3657"/>
                  </a:lnTo>
                  <a:lnTo>
                    <a:pt x="37553" y="1676"/>
                  </a:lnTo>
                  <a:lnTo>
                    <a:pt x="36195" y="977"/>
                  </a:lnTo>
                  <a:lnTo>
                    <a:pt x="3172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241870" y="1537182"/>
              <a:ext cx="180427" cy="97789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041317" y="1537119"/>
              <a:ext cx="419963" cy="107708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204919" y="2238273"/>
              <a:ext cx="152806" cy="216077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457191" y="2232545"/>
              <a:ext cx="195579" cy="221805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604791" y="2575890"/>
              <a:ext cx="138036" cy="92240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233405" y="2567432"/>
              <a:ext cx="303237" cy="106654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820158" y="2569095"/>
              <a:ext cx="266649" cy="96812"/>
            </a:xfrm>
            <a:prstGeom prst="rect">
              <a:avLst/>
            </a:prstGeom>
          </p:spPr>
        </p:pic>
        <p:sp>
          <p:nvSpPr>
            <p:cNvPr id="93" name="object 93" descr=""/>
            <p:cNvSpPr/>
            <p:nvPr/>
          </p:nvSpPr>
          <p:spPr>
            <a:xfrm>
              <a:off x="330352" y="867536"/>
              <a:ext cx="5038725" cy="5784850"/>
            </a:xfrm>
            <a:custGeom>
              <a:avLst/>
              <a:gdLst/>
              <a:ahLst/>
              <a:cxnLst/>
              <a:rect l="l" t="t" r="r" b="b"/>
              <a:pathLst>
                <a:path w="5038725" h="5784850">
                  <a:moveTo>
                    <a:pt x="0" y="0"/>
                  </a:moveTo>
                  <a:lnTo>
                    <a:pt x="5038725" y="0"/>
                  </a:lnTo>
                  <a:lnTo>
                    <a:pt x="5038725" y="5784850"/>
                  </a:lnTo>
                  <a:lnTo>
                    <a:pt x="0" y="578485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4571847" y="1936774"/>
              <a:ext cx="90805" cy="357505"/>
            </a:xfrm>
            <a:custGeom>
              <a:avLst/>
              <a:gdLst/>
              <a:ahLst/>
              <a:cxnLst/>
              <a:rect l="l" t="t" r="r" b="b"/>
              <a:pathLst>
                <a:path w="90804" h="357505">
                  <a:moveTo>
                    <a:pt x="49174" y="2463"/>
                  </a:moveTo>
                  <a:lnTo>
                    <a:pt x="48958" y="1943"/>
                  </a:lnTo>
                  <a:lnTo>
                    <a:pt x="48145" y="1244"/>
                  </a:lnTo>
                  <a:lnTo>
                    <a:pt x="47561" y="1054"/>
                  </a:lnTo>
                  <a:lnTo>
                    <a:pt x="45250" y="1054"/>
                  </a:lnTo>
                  <a:lnTo>
                    <a:pt x="43688" y="1181"/>
                  </a:lnTo>
                  <a:lnTo>
                    <a:pt x="39027" y="1943"/>
                  </a:lnTo>
                  <a:lnTo>
                    <a:pt x="37465" y="2362"/>
                  </a:lnTo>
                  <a:lnTo>
                    <a:pt x="36880" y="2324"/>
                  </a:lnTo>
                  <a:lnTo>
                    <a:pt x="35598" y="2057"/>
                  </a:lnTo>
                  <a:lnTo>
                    <a:pt x="22136" y="2070"/>
                  </a:lnTo>
                  <a:lnTo>
                    <a:pt x="24066" y="2108"/>
                  </a:lnTo>
                  <a:lnTo>
                    <a:pt x="21056" y="2070"/>
                  </a:lnTo>
                  <a:lnTo>
                    <a:pt x="18757" y="1866"/>
                  </a:lnTo>
                  <a:lnTo>
                    <a:pt x="15621" y="1117"/>
                  </a:lnTo>
                  <a:lnTo>
                    <a:pt x="14846" y="622"/>
                  </a:lnTo>
                  <a:lnTo>
                    <a:pt x="14846" y="0"/>
                  </a:lnTo>
                  <a:lnTo>
                    <a:pt x="2565" y="127"/>
                  </a:lnTo>
                  <a:lnTo>
                    <a:pt x="977" y="2590"/>
                  </a:lnTo>
                  <a:lnTo>
                    <a:pt x="114" y="4356"/>
                  </a:lnTo>
                  <a:lnTo>
                    <a:pt x="0" y="5435"/>
                  </a:lnTo>
                  <a:lnTo>
                    <a:pt x="1270" y="11214"/>
                  </a:lnTo>
                  <a:lnTo>
                    <a:pt x="2895" y="12484"/>
                  </a:lnTo>
                  <a:lnTo>
                    <a:pt x="8813" y="14185"/>
                  </a:lnTo>
                  <a:lnTo>
                    <a:pt x="13144" y="14605"/>
                  </a:lnTo>
                  <a:lnTo>
                    <a:pt x="19748" y="14605"/>
                  </a:lnTo>
                  <a:lnTo>
                    <a:pt x="21209" y="14401"/>
                  </a:lnTo>
                  <a:lnTo>
                    <a:pt x="25171" y="13576"/>
                  </a:lnTo>
                  <a:lnTo>
                    <a:pt x="26631" y="13373"/>
                  </a:lnTo>
                  <a:lnTo>
                    <a:pt x="28549" y="13373"/>
                  </a:lnTo>
                  <a:lnTo>
                    <a:pt x="30873" y="13182"/>
                  </a:lnTo>
                  <a:lnTo>
                    <a:pt x="32054" y="12865"/>
                  </a:lnTo>
                  <a:lnTo>
                    <a:pt x="33388" y="12230"/>
                  </a:lnTo>
                  <a:lnTo>
                    <a:pt x="35255" y="11696"/>
                  </a:lnTo>
                  <a:lnTo>
                    <a:pt x="49174" y="3835"/>
                  </a:lnTo>
                  <a:lnTo>
                    <a:pt x="49174" y="2463"/>
                  </a:lnTo>
                  <a:close/>
                </a:path>
                <a:path w="90804" h="357505">
                  <a:moveTo>
                    <a:pt x="49682" y="126136"/>
                  </a:moveTo>
                  <a:lnTo>
                    <a:pt x="49466" y="125615"/>
                  </a:lnTo>
                  <a:lnTo>
                    <a:pt x="48653" y="124904"/>
                  </a:lnTo>
                  <a:lnTo>
                    <a:pt x="48069" y="124726"/>
                  </a:lnTo>
                  <a:lnTo>
                    <a:pt x="45758" y="124726"/>
                  </a:lnTo>
                  <a:lnTo>
                    <a:pt x="44196" y="124853"/>
                  </a:lnTo>
                  <a:lnTo>
                    <a:pt x="39535" y="125615"/>
                  </a:lnTo>
                  <a:lnTo>
                    <a:pt x="37973" y="126034"/>
                  </a:lnTo>
                  <a:lnTo>
                    <a:pt x="36106" y="125717"/>
                  </a:lnTo>
                  <a:lnTo>
                    <a:pt x="22644" y="125742"/>
                  </a:lnTo>
                  <a:lnTo>
                    <a:pt x="24574" y="125780"/>
                  </a:lnTo>
                  <a:lnTo>
                    <a:pt x="21564" y="125742"/>
                  </a:lnTo>
                  <a:lnTo>
                    <a:pt x="19265" y="125539"/>
                  </a:lnTo>
                  <a:lnTo>
                    <a:pt x="16129" y="124790"/>
                  </a:lnTo>
                  <a:lnTo>
                    <a:pt x="15354" y="124294"/>
                  </a:lnTo>
                  <a:lnTo>
                    <a:pt x="15354" y="123672"/>
                  </a:lnTo>
                  <a:lnTo>
                    <a:pt x="3073" y="123799"/>
                  </a:lnTo>
                  <a:lnTo>
                    <a:pt x="1485" y="126263"/>
                  </a:lnTo>
                  <a:lnTo>
                    <a:pt x="622" y="128028"/>
                  </a:lnTo>
                  <a:lnTo>
                    <a:pt x="508" y="129095"/>
                  </a:lnTo>
                  <a:lnTo>
                    <a:pt x="1778" y="134886"/>
                  </a:lnTo>
                  <a:lnTo>
                    <a:pt x="3403" y="136156"/>
                  </a:lnTo>
                  <a:lnTo>
                    <a:pt x="9321" y="137858"/>
                  </a:lnTo>
                  <a:lnTo>
                    <a:pt x="13652" y="138277"/>
                  </a:lnTo>
                  <a:lnTo>
                    <a:pt x="20256" y="138277"/>
                  </a:lnTo>
                  <a:lnTo>
                    <a:pt x="21717" y="138074"/>
                  </a:lnTo>
                  <a:lnTo>
                    <a:pt x="27139" y="137033"/>
                  </a:lnTo>
                  <a:lnTo>
                    <a:pt x="29057" y="137033"/>
                  </a:lnTo>
                  <a:lnTo>
                    <a:pt x="31381" y="136842"/>
                  </a:lnTo>
                  <a:lnTo>
                    <a:pt x="32562" y="136537"/>
                  </a:lnTo>
                  <a:lnTo>
                    <a:pt x="33147" y="136207"/>
                  </a:lnTo>
                  <a:lnTo>
                    <a:pt x="33909" y="135902"/>
                  </a:lnTo>
                  <a:lnTo>
                    <a:pt x="35763" y="135369"/>
                  </a:lnTo>
                  <a:lnTo>
                    <a:pt x="39281" y="134886"/>
                  </a:lnTo>
                  <a:lnTo>
                    <a:pt x="42379" y="134175"/>
                  </a:lnTo>
                  <a:lnTo>
                    <a:pt x="49682" y="127495"/>
                  </a:lnTo>
                  <a:lnTo>
                    <a:pt x="49682" y="126136"/>
                  </a:lnTo>
                  <a:close/>
                </a:path>
                <a:path w="90804" h="357505">
                  <a:moveTo>
                    <a:pt x="90449" y="345363"/>
                  </a:moveTo>
                  <a:lnTo>
                    <a:pt x="90233" y="344843"/>
                  </a:lnTo>
                  <a:lnTo>
                    <a:pt x="89420" y="344144"/>
                  </a:lnTo>
                  <a:lnTo>
                    <a:pt x="88836" y="343954"/>
                  </a:lnTo>
                  <a:lnTo>
                    <a:pt x="86525" y="343954"/>
                  </a:lnTo>
                  <a:lnTo>
                    <a:pt x="84963" y="344081"/>
                  </a:lnTo>
                  <a:lnTo>
                    <a:pt x="80302" y="344843"/>
                  </a:lnTo>
                  <a:lnTo>
                    <a:pt x="78740" y="345262"/>
                  </a:lnTo>
                  <a:lnTo>
                    <a:pt x="78155" y="345224"/>
                  </a:lnTo>
                  <a:lnTo>
                    <a:pt x="76873" y="344957"/>
                  </a:lnTo>
                  <a:lnTo>
                    <a:pt x="63411" y="344970"/>
                  </a:lnTo>
                  <a:lnTo>
                    <a:pt x="65341" y="345008"/>
                  </a:lnTo>
                  <a:lnTo>
                    <a:pt x="62331" y="344970"/>
                  </a:lnTo>
                  <a:lnTo>
                    <a:pt x="60032" y="344766"/>
                  </a:lnTo>
                  <a:lnTo>
                    <a:pt x="56896" y="344017"/>
                  </a:lnTo>
                  <a:lnTo>
                    <a:pt x="56121" y="343522"/>
                  </a:lnTo>
                  <a:lnTo>
                    <a:pt x="56121" y="342900"/>
                  </a:lnTo>
                  <a:lnTo>
                    <a:pt x="43840" y="343027"/>
                  </a:lnTo>
                  <a:lnTo>
                    <a:pt x="42252" y="345490"/>
                  </a:lnTo>
                  <a:lnTo>
                    <a:pt x="41389" y="347256"/>
                  </a:lnTo>
                  <a:lnTo>
                    <a:pt x="41275" y="348335"/>
                  </a:lnTo>
                  <a:lnTo>
                    <a:pt x="42545" y="354114"/>
                  </a:lnTo>
                  <a:lnTo>
                    <a:pt x="44170" y="355384"/>
                  </a:lnTo>
                  <a:lnTo>
                    <a:pt x="50088" y="357085"/>
                  </a:lnTo>
                  <a:lnTo>
                    <a:pt x="54419" y="357505"/>
                  </a:lnTo>
                  <a:lnTo>
                    <a:pt x="61023" y="357505"/>
                  </a:lnTo>
                  <a:lnTo>
                    <a:pt x="62484" y="357301"/>
                  </a:lnTo>
                  <a:lnTo>
                    <a:pt x="66446" y="356476"/>
                  </a:lnTo>
                  <a:lnTo>
                    <a:pt x="67906" y="356273"/>
                  </a:lnTo>
                  <a:lnTo>
                    <a:pt x="69824" y="356273"/>
                  </a:lnTo>
                  <a:lnTo>
                    <a:pt x="72148" y="356069"/>
                  </a:lnTo>
                  <a:lnTo>
                    <a:pt x="73329" y="355765"/>
                  </a:lnTo>
                  <a:lnTo>
                    <a:pt x="74663" y="355130"/>
                  </a:lnTo>
                  <a:lnTo>
                    <a:pt x="76530" y="354596"/>
                  </a:lnTo>
                  <a:lnTo>
                    <a:pt x="90449" y="346735"/>
                  </a:lnTo>
                  <a:lnTo>
                    <a:pt x="90449" y="345363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5" name="object 95" descr=""/>
          <p:cNvGrpSpPr/>
          <p:nvPr/>
        </p:nvGrpSpPr>
        <p:grpSpPr>
          <a:xfrm>
            <a:off x="4757420" y="3168586"/>
            <a:ext cx="376555" cy="227965"/>
            <a:chOff x="4757420" y="3168586"/>
            <a:chExt cx="376555" cy="227965"/>
          </a:xfrm>
        </p:grpSpPr>
        <p:pic>
          <p:nvPicPr>
            <p:cNvPr id="96" name="object 96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757420" y="3168586"/>
              <a:ext cx="367614" cy="227710"/>
            </a:xfrm>
            <a:prstGeom prst="rect">
              <a:avLst/>
            </a:prstGeom>
          </p:spPr>
        </p:pic>
        <p:sp>
          <p:nvSpPr>
            <p:cNvPr id="97" name="object 97" descr=""/>
            <p:cNvSpPr/>
            <p:nvPr/>
          </p:nvSpPr>
          <p:spPr>
            <a:xfrm>
              <a:off x="5084305" y="3218980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29" h="14605">
                  <a:moveTo>
                    <a:pt x="14846" y="0"/>
                  </a:moveTo>
                  <a:lnTo>
                    <a:pt x="2565" y="127"/>
                  </a:lnTo>
                  <a:lnTo>
                    <a:pt x="977" y="2578"/>
                  </a:lnTo>
                  <a:lnTo>
                    <a:pt x="126" y="4356"/>
                  </a:lnTo>
                  <a:lnTo>
                    <a:pt x="0" y="5422"/>
                  </a:lnTo>
                  <a:lnTo>
                    <a:pt x="1282" y="11214"/>
                  </a:lnTo>
                  <a:lnTo>
                    <a:pt x="2908" y="12484"/>
                  </a:lnTo>
                  <a:lnTo>
                    <a:pt x="8813" y="14185"/>
                  </a:lnTo>
                  <a:lnTo>
                    <a:pt x="13144" y="14604"/>
                  </a:lnTo>
                  <a:lnTo>
                    <a:pt x="19761" y="14604"/>
                  </a:lnTo>
                  <a:lnTo>
                    <a:pt x="21208" y="14389"/>
                  </a:lnTo>
                  <a:lnTo>
                    <a:pt x="25184" y="13563"/>
                  </a:lnTo>
                  <a:lnTo>
                    <a:pt x="26644" y="13360"/>
                  </a:lnTo>
                  <a:lnTo>
                    <a:pt x="28549" y="13360"/>
                  </a:lnTo>
                  <a:lnTo>
                    <a:pt x="30886" y="13169"/>
                  </a:lnTo>
                  <a:lnTo>
                    <a:pt x="32067" y="12865"/>
                  </a:lnTo>
                  <a:lnTo>
                    <a:pt x="32638" y="12534"/>
                  </a:lnTo>
                  <a:lnTo>
                    <a:pt x="33400" y="12230"/>
                  </a:lnTo>
                  <a:lnTo>
                    <a:pt x="35267" y="11684"/>
                  </a:lnTo>
                  <a:lnTo>
                    <a:pt x="39928" y="10998"/>
                  </a:lnTo>
                  <a:lnTo>
                    <a:pt x="41871" y="10490"/>
                  </a:lnTo>
                  <a:lnTo>
                    <a:pt x="49174" y="3822"/>
                  </a:lnTo>
                  <a:lnTo>
                    <a:pt x="49174" y="2463"/>
                  </a:lnTo>
                  <a:lnTo>
                    <a:pt x="48971" y="1930"/>
                  </a:lnTo>
                  <a:lnTo>
                    <a:pt x="48145" y="1231"/>
                  </a:lnTo>
                  <a:lnTo>
                    <a:pt x="47561" y="1054"/>
                  </a:lnTo>
                  <a:lnTo>
                    <a:pt x="45262" y="1054"/>
                  </a:lnTo>
                  <a:lnTo>
                    <a:pt x="43700" y="1168"/>
                  </a:lnTo>
                  <a:lnTo>
                    <a:pt x="40589" y="1625"/>
                  </a:lnTo>
                  <a:lnTo>
                    <a:pt x="37464" y="2349"/>
                  </a:lnTo>
                  <a:lnTo>
                    <a:pt x="36880" y="2311"/>
                  </a:lnTo>
                  <a:lnTo>
                    <a:pt x="35610" y="2044"/>
                  </a:lnTo>
                  <a:lnTo>
                    <a:pt x="22136" y="2057"/>
                  </a:lnTo>
                  <a:lnTo>
                    <a:pt x="24079" y="2108"/>
                  </a:lnTo>
                  <a:lnTo>
                    <a:pt x="21056" y="2057"/>
                  </a:lnTo>
                  <a:lnTo>
                    <a:pt x="18770" y="1854"/>
                  </a:lnTo>
                  <a:lnTo>
                    <a:pt x="15633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8" name="object 98" descr=""/>
          <p:cNvGrpSpPr/>
          <p:nvPr/>
        </p:nvGrpSpPr>
        <p:grpSpPr>
          <a:xfrm>
            <a:off x="1458264" y="3510902"/>
            <a:ext cx="372745" cy="107314"/>
            <a:chOff x="1458264" y="3510902"/>
            <a:chExt cx="372745" cy="107314"/>
          </a:xfrm>
        </p:grpSpPr>
        <p:pic>
          <p:nvPicPr>
            <p:cNvPr id="99" name="object 99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458264" y="3510902"/>
              <a:ext cx="362915" cy="107226"/>
            </a:xfrm>
            <a:prstGeom prst="rect">
              <a:avLst/>
            </a:prstGeom>
          </p:spPr>
        </p:pic>
        <p:sp>
          <p:nvSpPr>
            <p:cNvPr id="100" name="object 100" descr=""/>
            <p:cNvSpPr/>
            <p:nvPr/>
          </p:nvSpPr>
          <p:spPr>
            <a:xfrm>
              <a:off x="1781416" y="3561791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30" h="14604">
                  <a:moveTo>
                    <a:pt x="14846" y="0"/>
                  </a:moveTo>
                  <a:lnTo>
                    <a:pt x="2565" y="127"/>
                  </a:lnTo>
                  <a:lnTo>
                    <a:pt x="977" y="2590"/>
                  </a:lnTo>
                  <a:lnTo>
                    <a:pt x="127" y="4343"/>
                  </a:lnTo>
                  <a:lnTo>
                    <a:pt x="0" y="5422"/>
                  </a:lnTo>
                  <a:lnTo>
                    <a:pt x="1282" y="11214"/>
                  </a:lnTo>
                  <a:lnTo>
                    <a:pt x="2908" y="12484"/>
                  </a:lnTo>
                  <a:lnTo>
                    <a:pt x="8826" y="14185"/>
                  </a:lnTo>
                  <a:lnTo>
                    <a:pt x="13144" y="14604"/>
                  </a:lnTo>
                  <a:lnTo>
                    <a:pt x="19761" y="14604"/>
                  </a:lnTo>
                  <a:lnTo>
                    <a:pt x="26644" y="13360"/>
                  </a:lnTo>
                  <a:lnTo>
                    <a:pt x="28549" y="13360"/>
                  </a:lnTo>
                  <a:lnTo>
                    <a:pt x="30886" y="13182"/>
                  </a:lnTo>
                  <a:lnTo>
                    <a:pt x="32067" y="12852"/>
                  </a:lnTo>
                  <a:lnTo>
                    <a:pt x="33401" y="12230"/>
                  </a:lnTo>
                  <a:lnTo>
                    <a:pt x="35267" y="11684"/>
                  </a:lnTo>
                  <a:lnTo>
                    <a:pt x="49174" y="3822"/>
                  </a:lnTo>
                  <a:lnTo>
                    <a:pt x="49174" y="2463"/>
                  </a:lnTo>
                  <a:lnTo>
                    <a:pt x="48971" y="1943"/>
                  </a:lnTo>
                  <a:lnTo>
                    <a:pt x="48145" y="1231"/>
                  </a:lnTo>
                  <a:lnTo>
                    <a:pt x="47561" y="1054"/>
                  </a:lnTo>
                  <a:lnTo>
                    <a:pt x="45262" y="1054"/>
                  </a:lnTo>
                  <a:lnTo>
                    <a:pt x="43700" y="1168"/>
                  </a:lnTo>
                  <a:lnTo>
                    <a:pt x="40601" y="1612"/>
                  </a:lnTo>
                  <a:lnTo>
                    <a:pt x="37477" y="2362"/>
                  </a:lnTo>
                  <a:lnTo>
                    <a:pt x="35610" y="2044"/>
                  </a:lnTo>
                  <a:lnTo>
                    <a:pt x="22136" y="2070"/>
                  </a:lnTo>
                  <a:lnTo>
                    <a:pt x="24079" y="2120"/>
                  </a:lnTo>
                  <a:lnTo>
                    <a:pt x="21069" y="2070"/>
                  </a:lnTo>
                  <a:lnTo>
                    <a:pt x="18770" y="1866"/>
                  </a:lnTo>
                  <a:lnTo>
                    <a:pt x="15633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1" name="object 101" descr=""/>
          <p:cNvGrpSpPr/>
          <p:nvPr/>
        </p:nvGrpSpPr>
        <p:grpSpPr>
          <a:xfrm>
            <a:off x="1457896" y="3735285"/>
            <a:ext cx="363220" cy="228600"/>
            <a:chOff x="1457896" y="3735285"/>
            <a:chExt cx="363220" cy="228600"/>
          </a:xfrm>
        </p:grpSpPr>
        <p:pic>
          <p:nvPicPr>
            <p:cNvPr id="102" name="object 102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457896" y="3735285"/>
              <a:ext cx="363016" cy="228269"/>
            </a:xfrm>
            <a:prstGeom prst="rect">
              <a:avLst/>
            </a:prstGeom>
          </p:spPr>
        </p:pic>
        <p:sp>
          <p:nvSpPr>
            <p:cNvPr id="103" name="object 103" descr=""/>
            <p:cNvSpPr/>
            <p:nvPr/>
          </p:nvSpPr>
          <p:spPr>
            <a:xfrm>
              <a:off x="1696351" y="3787279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30" h="14604">
                  <a:moveTo>
                    <a:pt x="14846" y="0"/>
                  </a:moveTo>
                  <a:lnTo>
                    <a:pt x="2565" y="127"/>
                  </a:lnTo>
                  <a:lnTo>
                    <a:pt x="977" y="2578"/>
                  </a:lnTo>
                  <a:lnTo>
                    <a:pt x="127" y="4343"/>
                  </a:lnTo>
                  <a:lnTo>
                    <a:pt x="0" y="5422"/>
                  </a:lnTo>
                  <a:lnTo>
                    <a:pt x="1282" y="11214"/>
                  </a:lnTo>
                  <a:lnTo>
                    <a:pt x="2908" y="12484"/>
                  </a:lnTo>
                  <a:lnTo>
                    <a:pt x="8813" y="14185"/>
                  </a:lnTo>
                  <a:lnTo>
                    <a:pt x="13144" y="14604"/>
                  </a:lnTo>
                  <a:lnTo>
                    <a:pt x="19761" y="14604"/>
                  </a:lnTo>
                  <a:lnTo>
                    <a:pt x="26644" y="13360"/>
                  </a:lnTo>
                  <a:lnTo>
                    <a:pt x="28549" y="13360"/>
                  </a:lnTo>
                  <a:lnTo>
                    <a:pt x="30886" y="13169"/>
                  </a:lnTo>
                  <a:lnTo>
                    <a:pt x="32054" y="12852"/>
                  </a:lnTo>
                  <a:lnTo>
                    <a:pt x="33401" y="12230"/>
                  </a:lnTo>
                  <a:lnTo>
                    <a:pt x="35255" y="11684"/>
                  </a:lnTo>
                  <a:lnTo>
                    <a:pt x="49174" y="3822"/>
                  </a:lnTo>
                  <a:lnTo>
                    <a:pt x="49174" y="2463"/>
                  </a:lnTo>
                  <a:lnTo>
                    <a:pt x="48971" y="1943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62" y="1041"/>
                  </a:lnTo>
                  <a:lnTo>
                    <a:pt x="43700" y="1168"/>
                  </a:lnTo>
                  <a:lnTo>
                    <a:pt x="40589" y="1612"/>
                  </a:lnTo>
                  <a:lnTo>
                    <a:pt x="37465" y="2362"/>
                  </a:lnTo>
                  <a:lnTo>
                    <a:pt x="35610" y="2044"/>
                  </a:lnTo>
                  <a:lnTo>
                    <a:pt x="22136" y="2057"/>
                  </a:lnTo>
                  <a:lnTo>
                    <a:pt x="24079" y="2108"/>
                  </a:lnTo>
                  <a:lnTo>
                    <a:pt x="21056" y="2057"/>
                  </a:lnTo>
                  <a:lnTo>
                    <a:pt x="18770" y="1866"/>
                  </a:lnTo>
                  <a:lnTo>
                    <a:pt x="15633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4" name="object 104" descr=""/>
          <p:cNvGrpSpPr/>
          <p:nvPr/>
        </p:nvGrpSpPr>
        <p:grpSpPr>
          <a:xfrm>
            <a:off x="2022716" y="3735285"/>
            <a:ext cx="363220" cy="234315"/>
            <a:chOff x="2022716" y="3735285"/>
            <a:chExt cx="363220" cy="234315"/>
          </a:xfrm>
        </p:grpSpPr>
        <p:pic>
          <p:nvPicPr>
            <p:cNvPr id="105" name="object 105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022716" y="3735285"/>
              <a:ext cx="363016" cy="234226"/>
            </a:xfrm>
            <a:prstGeom prst="rect">
              <a:avLst/>
            </a:prstGeom>
          </p:spPr>
        </p:pic>
        <p:sp>
          <p:nvSpPr>
            <p:cNvPr id="106" name="object 106" descr=""/>
            <p:cNvSpPr/>
            <p:nvPr/>
          </p:nvSpPr>
          <p:spPr>
            <a:xfrm>
              <a:off x="2261361" y="3788181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30" h="14604">
                  <a:moveTo>
                    <a:pt x="14846" y="0"/>
                  </a:moveTo>
                  <a:lnTo>
                    <a:pt x="2565" y="114"/>
                  </a:lnTo>
                  <a:lnTo>
                    <a:pt x="977" y="2578"/>
                  </a:lnTo>
                  <a:lnTo>
                    <a:pt x="127" y="4330"/>
                  </a:lnTo>
                  <a:lnTo>
                    <a:pt x="0" y="5410"/>
                  </a:lnTo>
                  <a:lnTo>
                    <a:pt x="1270" y="11201"/>
                  </a:lnTo>
                  <a:lnTo>
                    <a:pt x="2895" y="12471"/>
                  </a:lnTo>
                  <a:lnTo>
                    <a:pt x="8813" y="14173"/>
                  </a:lnTo>
                  <a:lnTo>
                    <a:pt x="13144" y="14592"/>
                  </a:lnTo>
                  <a:lnTo>
                    <a:pt x="19761" y="14592"/>
                  </a:lnTo>
                  <a:lnTo>
                    <a:pt x="26644" y="13347"/>
                  </a:lnTo>
                  <a:lnTo>
                    <a:pt x="28549" y="13347"/>
                  </a:lnTo>
                  <a:lnTo>
                    <a:pt x="30873" y="13169"/>
                  </a:lnTo>
                  <a:lnTo>
                    <a:pt x="32054" y="12839"/>
                  </a:lnTo>
                  <a:lnTo>
                    <a:pt x="33401" y="12230"/>
                  </a:lnTo>
                  <a:lnTo>
                    <a:pt x="36296" y="11480"/>
                  </a:lnTo>
                  <a:lnTo>
                    <a:pt x="49174" y="3810"/>
                  </a:lnTo>
                  <a:lnTo>
                    <a:pt x="49174" y="2451"/>
                  </a:lnTo>
                  <a:lnTo>
                    <a:pt x="48958" y="1930"/>
                  </a:lnTo>
                  <a:lnTo>
                    <a:pt x="48145" y="1219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8" y="1155"/>
                  </a:lnTo>
                  <a:lnTo>
                    <a:pt x="39027" y="1930"/>
                  </a:lnTo>
                  <a:lnTo>
                    <a:pt x="37465" y="2349"/>
                  </a:lnTo>
                  <a:lnTo>
                    <a:pt x="35610" y="2032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54"/>
                  </a:lnTo>
                  <a:lnTo>
                    <a:pt x="15621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7" name="object 107" descr=""/>
          <p:cNvGrpSpPr/>
          <p:nvPr/>
        </p:nvGrpSpPr>
        <p:grpSpPr>
          <a:xfrm>
            <a:off x="2568689" y="3735285"/>
            <a:ext cx="363220" cy="228600"/>
            <a:chOff x="2568689" y="3735285"/>
            <a:chExt cx="363220" cy="228600"/>
          </a:xfrm>
        </p:grpSpPr>
        <p:pic>
          <p:nvPicPr>
            <p:cNvPr id="108" name="object 108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568689" y="3735285"/>
              <a:ext cx="363016" cy="228269"/>
            </a:xfrm>
            <a:prstGeom prst="rect">
              <a:avLst/>
            </a:prstGeom>
          </p:spPr>
        </p:pic>
        <p:sp>
          <p:nvSpPr>
            <p:cNvPr id="109" name="object 109" descr=""/>
            <p:cNvSpPr/>
            <p:nvPr/>
          </p:nvSpPr>
          <p:spPr>
            <a:xfrm>
              <a:off x="2809582" y="3786073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30" h="14604">
                  <a:moveTo>
                    <a:pt x="14846" y="0"/>
                  </a:moveTo>
                  <a:lnTo>
                    <a:pt x="2565" y="114"/>
                  </a:lnTo>
                  <a:lnTo>
                    <a:pt x="977" y="2578"/>
                  </a:lnTo>
                  <a:lnTo>
                    <a:pt x="126" y="4330"/>
                  </a:lnTo>
                  <a:lnTo>
                    <a:pt x="0" y="5410"/>
                  </a:lnTo>
                  <a:lnTo>
                    <a:pt x="1269" y="11201"/>
                  </a:lnTo>
                  <a:lnTo>
                    <a:pt x="2895" y="12471"/>
                  </a:lnTo>
                  <a:lnTo>
                    <a:pt x="8813" y="14173"/>
                  </a:lnTo>
                  <a:lnTo>
                    <a:pt x="13144" y="14592"/>
                  </a:lnTo>
                  <a:lnTo>
                    <a:pt x="19761" y="14592"/>
                  </a:lnTo>
                  <a:lnTo>
                    <a:pt x="26644" y="13347"/>
                  </a:lnTo>
                  <a:lnTo>
                    <a:pt x="28549" y="13347"/>
                  </a:lnTo>
                  <a:lnTo>
                    <a:pt x="30873" y="13169"/>
                  </a:lnTo>
                  <a:lnTo>
                    <a:pt x="32054" y="12839"/>
                  </a:lnTo>
                  <a:lnTo>
                    <a:pt x="33400" y="12230"/>
                  </a:lnTo>
                  <a:lnTo>
                    <a:pt x="36296" y="11480"/>
                  </a:lnTo>
                  <a:lnTo>
                    <a:pt x="49174" y="3810"/>
                  </a:lnTo>
                  <a:lnTo>
                    <a:pt x="49174" y="2451"/>
                  </a:lnTo>
                  <a:lnTo>
                    <a:pt x="48958" y="1930"/>
                  </a:lnTo>
                  <a:lnTo>
                    <a:pt x="48145" y="1219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7" y="1155"/>
                  </a:lnTo>
                  <a:lnTo>
                    <a:pt x="39027" y="1930"/>
                  </a:lnTo>
                  <a:lnTo>
                    <a:pt x="37464" y="2349"/>
                  </a:lnTo>
                  <a:lnTo>
                    <a:pt x="35610" y="2032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54"/>
                  </a:lnTo>
                  <a:lnTo>
                    <a:pt x="15620" y="1117"/>
                  </a:lnTo>
                  <a:lnTo>
                    <a:pt x="14846" y="609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0" name="object 110" descr=""/>
          <p:cNvGrpSpPr/>
          <p:nvPr/>
        </p:nvGrpSpPr>
        <p:grpSpPr>
          <a:xfrm>
            <a:off x="3119234" y="3735285"/>
            <a:ext cx="363220" cy="228600"/>
            <a:chOff x="3119234" y="3735285"/>
            <a:chExt cx="363220" cy="228600"/>
          </a:xfrm>
        </p:grpSpPr>
        <p:pic>
          <p:nvPicPr>
            <p:cNvPr id="111" name="object 111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119234" y="3735285"/>
              <a:ext cx="363016" cy="228269"/>
            </a:xfrm>
            <a:prstGeom prst="rect">
              <a:avLst/>
            </a:prstGeom>
          </p:spPr>
        </p:pic>
        <p:sp>
          <p:nvSpPr>
            <p:cNvPr id="112" name="object 112" descr=""/>
            <p:cNvSpPr/>
            <p:nvPr/>
          </p:nvSpPr>
          <p:spPr>
            <a:xfrm>
              <a:off x="3359911" y="3786073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29" h="14604">
                  <a:moveTo>
                    <a:pt x="14846" y="0"/>
                  </a:moveTo>
                  <a:lnTo>
                    <a:pt x="2565" y="114"/>
                  </a:lnTo>
                  <a:lnTo>
                    <a:pt x="977" y="2578"/>
                  </a:lnTo>
                  <a:lnTo>
                    <a:pt x="126" y="4330"/>
                  </a:lnTo>
                  <a:lnTo>
                    <a:pt x="0" y="5410"/>
                  </a:lnTo>
                  <a:lnTo>
                    <a:pt x="1269" y="11201"/>
                  </a:lnTo>
                  <a:lnTo>
                    <a:pt x="2895" y="12471"/>
                  </a:lnTo>
                  <a:lnTo>
                    <a:pt x="8813" y="14173"/>
                  </a:lnTo>
                  <a:lnTo>
                    <a:pt x="13144" y="14592"/>
                  </a:lnTo>
                  <a:lnTo>
                    <a:pt x="19761" y="14592"/>
                  </a:lnTo>
                  <a:lnTo>
                    <a:pt x="26644" y="13347"/>
                  </a:lnTo>
                  <a:lnTo>
                    <a:pt x="28549" y="13347"/>
                  </a:lnTo>
                  <a:lnTo>
                    <a:pt x="30873" y="13169"/>
                  </a:lnTo>
                  <a:lnTo>
                    <a:pt x="32054" y="12839"/>
                  </a:lnTo>
                  <a:lnTo>
                    <a:pt x="33400" y="12230"/>
                  </a:lnTo>
                  <a:lnTo>
                    <a:pt x="36296" y="11480"/>
                  </a:lnTo>
                  <a:lnTo>
                    <a:pt x="49174" y="3810"/>
                  </a:lnTo>
                  <a:lnTo>
                    <a:pt x="49174" y="2451"/>
                  </a:lnTo>
                  <a:lnTo>
                    <a:pt x="48958" y="1930"/>
                  </a:lnTo>
                  <a:lnTo>
                    <a:pt x="48145" y="1219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7" y="1155"/>
                  </a:lnTo>
                  <a:lnTo>
                    <a:pt x="39027" y="1930"/>
                  </a:lnTo>
                  <a:lnTo>
                    <a:pt x="37464" y="2349"/>
                  </a:lnTo>
                  <a:lnTo>
                    <a:pt x="35610" y="2032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54"/>
                  </a:lnTo>
                  <a:lnTo>
                    <a:pt x="15620" y="1117"/>
                  </a:lnTo>
                  <a:lnTo>
                    <a:pt x="14846" y="609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3" name="object 113" descr=""/>
          <p:cNvGrpSpPr/>
          <p:nvPr/>
        </p:nvGrpSpPr>
        <p:grpSpPr>
          <a:xfrm>
            <a:off x="3671138" y="3735285"/>
            <a:ext cx="363220" cy="228600"/>
            <a:chOff x="3671138" y="3735285"/>
            <a:chExt cx="363220" cy="228600"/>
          </a:xfrm>
        </p:grpSpPr>
        <p:pic>
          <p:nvPicPr>
            <p:cNvPr id="114" name="object 114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671138" y="3735285"/>
              <a:ext cx="363016" cy="228269"/>
            </a:xfrm>
            <a:prstGeom prst="rect">
              <a:avLst/>
            </a:prstGeom>
          </p:spPr>
        </p:pic>
        <p:sp>
          <p:nvSpPr>
            <p:cNvPr id="115" name="object 115" descr=""/>
            <p:cNvSpPr/>
            <p:nvPr/>
          </p:nvSpPr>
          <p:spPr>
            <a:xfrm>
              <a:off x="3911562" y="3786962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29" h="14604">
                  <a:moveTo>
                    <a:pt x="14846" y="0"/>
                  </a:moveTo>
                  <a:lnTo>
                    <a:pt x="2578" y="127"/>
                  </a:lnTo>
                  <a:lnTo>
                    <a:pt x="990" y="2578"/>
                  </a:lnTo>
                  <a:lnTo>
                    <a:pt x="126" y="4343"/>
                  </a:lnTo>
                  <a:lnTo>
                    <a:pt x="0" y="5422"/>
                  </a:lnTo>
                  <a:lnTo>
                    <a:pt x="1282" y="11214"/>
                  </a:lnTo>
                  <a:lnTo>
                    <a:pt x="2908" y="12471"/>
                  </a:lnTo>
                  <a:lnTo>
                    <a:pt x="8826" y="14173"/>
                  </a:lnTo>
                  <a:lnTo>
                    <a:pt x="13157" y="14592"/>
                  </a:lnTo>
                  <a:lnTo>
                    <a:pt x="19761" y="14592"/>
                  </a:lnTo>
                  <a:lnTo>
                    <a:pt x="21208" y="14389"/>
                  </a:lnTo>
                  <a:lnTo>
                    <a:pt x="25184" y="13563"/>
                  </a:lnTo>
                  <a:lnTo>
                    <a:pt x="26644" y="13360"/>
                  </a:lnTo>
                  <a:lnTo>
                    <a:pt x="28549" y="13360"/>
                  </a:lnTo>
                  <a:lnTo>
                    <a:pt x="30886" y="13169"/>
                  </a:lnTo>
                  <a:lnTo>
                    <a:pt x="32067" y="12852"/>
                  </a:lnTo>
                  <a:lnTo>
                    <a:pt x="32651" y="12522"/>
                  </a:lnTo>
                  <a:lnTo>
                    <a:pt x="33400" y="12230"/>
                  </a:lnTo>
                  <a:lnTo>
                    <a:pt x="36309" y="11480"/>
                  </a:lnTo>
                  <a:lnTo>
                    <a:pt x="38785" y="11201"/>
                  </a:lnTo>
                  <a:lnTo>
                    <a:pt x="41871" y="10490"/>
                  </a:lnTo>
                  <a:lnTo>
                    <a:pt x="49174" y="3822"/>
                  </a:lnTo>
                  <a:lnTo>
                    <a:pt x="49174" y="2451"/>
                  </a:lnTo>
                  <a:lnTo>
                    <a:pt x="48971" y="1930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62" y="1041"/>
                  </a:lnTo>
                  <a:lnTo>
                    <a:pt x="43700" y="1168"/>
                  </a:lnTo>
                  <a:lnTo>
                    <a:pt x="39039" y="1930"/>
                  </a:lnTo>
                  <a:lnTo>
                    <a:pt x="37477" y="2362"/>
                  </a:lnTo>
                  <a:lnTo>
                    <a:pt x="36893" y="2311"/>
                  </a:lnTo>
                  <a:lnTo>
                    <a:pt x="35610" y="2032"/>
                  </a:lnTo>
                  <a:lnTo>
                    <a:pt x="22148" y="2057"/>
                  </a:lnTo>
                  <a:lnTo>
                    <a:pt x="24079" y="2108"/>
                  </a:lnTo>
                  <a:lnTo>
                    <a:pt x="21069" y="2057"/>
                  </a:lnTo>
                  <a:lnTo>
                    <a:pt x="18770" y="1854"/>
                  </a:lnTo>
                  <a:lnTo>
                    <a:pt x="15633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6" name="object 116" descr=""/>
          <p:cNvGrpSpPr/>
          <p:nvPr/>
        </p:nvGrpSpPr>
        <p:grpSpPr>
          <a:xfrm>
            <a:off x="4756581" y="3735857"/>
            <a:ext cx="366395" cy="227965"/>
            <a:chOff x="4756581" y="3735857"/>
            <a:chExt cx="366395" cy="227965"/>
          </a:xfrm>
        </p:grpSpPr>
        <p:pic>
          <p:nvPicPr>
            <p:cNvPr id="117" name="object 117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756581" y="3735857"/>
              <a:ext cx="365937" cy="227698"/>
            </a:xfrm>
            <a:prstGeom prst="rect">
              <a:avLst/>
            </a:prstGeom>
          </p:spPr>
        </p:pic>
        <p:sp>
          <p:nvSpPr>
            <p:cNvPr id="118" name="object 118" descr=""/>
            <p:cNvSpPr/>
            <p:nvPr/>
          </p:nvSpPr>
          <p:spPr>
            <a:xfrm>
              <a:off x="5004219" y="3912323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29" h="14604">
                  <a:moveTo>
                    <a:pt x="14846" y="0"/>
                  </a:moveTo>
                  <a:lnTo>
                    <a:pt x="2578" y="127"/>
                  </a:lnTo>
                  <a:lnTo>
                    <a:pt x="990" y="2578"/>
                  </a:lnTo>
                  <a:lnTo>
                    <a:pt x="126" y="4343"/>
                  </a:lnTo>
                  <a:lnTo>
                    <a:pt x="0" y="5422"/>
                  </a:lnTo>
                  <a:lnTo>
                    <a:pt x="1282" y="11214"/>
                  </a:lnTo>
                  <a:lnTo>
                    <a:pt x="2908" y="12471"/>
                  </a:lnTo>
                  <a:lnTo>
                    <a:pt x="8826" y="14173"/>
                  </a:lnTo>
                  <a:lnTo>
                    <a:pt x="13157" y="14592"/>
                  </a:lnTo>
                  <a:lnTo>
                    <a:pt x="19761" y="14592"/>
                  </a:lnTo>
                  <a:lnTo>
                    <a:pt x="21208" y="14389"/>
                  </a:lnTo>
                  <a:lnTo>
                    <a:pt x="25184" y="13563"/>
                  </a:lnTo>
                  <a:lnTo>
                    <a:pt x="26644" y="13360"/>
                  </a:lnTo>
                  <a:lnTo>
                    <a:pt x="28562" y="13360"/>
                  </a:lnTo>
                  <a:lnTo>
                    <a:pt x="30886" y="13169"/>
                  </a:lnTo>
                  <a:lnTo>
                    <a:pt x="32067" y="12852"/>
                  </a:lnTo>
                  <a:lnTo>
                    <a:pt x="32651" y="12522"/>
                  </a:lnTo>
                  <a:lnTo>
                    <a:pt x="33400" y="12230"/>
                  </a:lnTo>
                  <a:lnTo>
                    <a:pt x="36309" y="11480"/>
                  </a:lnTo>
                  <a:lnTo>
                    <a:pt x="38785" y="11201"/>
                  </a:lnTo>
                  <a:lnTo>
                    <a:pt x="41871" y="10490"/>
                  </a:lnTo>
                  <a:lnTo>
                    <a:pt x="49187" y="3822"/>
                  </a:lnTo>
                  <a:lnTo>
                    <a:pt x="49187" y="2451"/>
                  </a:lnTo>
                  <a:lnTo>
                    <a:pt x="48971" y="1930"/>
                  </a:lnTo>
                  <a:lnTo>
                    <a:pt x="48158" y="1231"/>
                  </a:lnTo>
                  <a:lnTo>
                    <a:pt x="47574" y="1041"/>
                  </a:lnTo>
                  <a:lnTo>
                    <a:pt x="45262" y="1041"/>
                  </a:lnTo>
                  <a:lnTo>
                    <a:pt x="43700" y="1168"/>
                  </a:lnTo>
                  <a:lnTo>
                    <a:pt x="39039" y="1930"/>
                  </a:lnTo>
                  <a:lnTo>
                    <a:pt x="37477" y="2362"/>
                  </a:lnTo>
                  <a:lnTo>
                    <a:pt x="36893" y="2311"/>
                  </a:lnTo>
                  <a:lnTo>
                    <a:pt x="35610" y="2032"/>
                  </a:lnTo>
                  <a:lnTo>
                    <a:pt x="22148" y="2057"/>
                  </a:lnTo>
                  <a:lnTo>
                    <a:pt x="24079" y="2108"/>
                  </a:lnTo>
                  <a:lnTo>
                    <a:pt x="21069" y="2057"/>
                  </a:lnTo>
                  <a:lnTo>
                    <a:pt x="18770" y="1866"/>
                  </a:lnTo>
                  <a:lnTo>
                    <a:pt x="15633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9" name="object 119" descr=""/>
          <p:cNvGrpSpPr/>
          <p:nvPr/>
        </p:nvGrpSpPr>
        <p:grpSpPr>
          <a:xfrm>
            <a:off x="3120110" y="4099915"/>
            <a:ext cx="360680" cy="219710"/>
            <a:chOff x="3120110" y="4099915"/>
            <a:chExt cx="360680" cy="219710"/>
          </a:xfrm>
        </p:grpSpPr>
        <p:pic>
          <p:nvPicPr>
            <p:cNvPr id="120" name="object 120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120110" y="4099915"/>
              <a:ext cx="360413" cy="219240"/>
            </a:xfrm>
            <a:prstGeom prst="rect">
              <a:avLst/>
            </a:prstGeom>
          </p:spPr>
        </p:pic>
        <p:sp>
          <p:nvSpPr>
            <p:cNvPr id="121" name="object 121" descr=""/>
            <p:cNvSpPr/>
            <p:nvPr/>
          </p:nvSpPr>
          <p:spPr>
            <a:xfrm>
              <a:off x="3360280" y="4267263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29" h="14604">
                  <a:moveTo>
                    <a:pt x="14846" y="0"/>
                  </a:moveTo>
                  <a:lnTo>
                    <a:pt x="2565" y="127"/>
                  </a:lnTo>
                  <a:lnTo>
                    <a:pt x="977" y="2578"/>
                  </a:lnTo>
                  <a:lnTo>
                    <a:pt x="126" y="4343"/>
                  </a:lnTo>
                  <a:lnTo>
                    <a:pt x="0" y="5422"/>
                  </a:lnTo>
                  <a:lnTo>
                    <a:pt x="1282" y="11214"/>
                  </a:lnTo>
                  <a:lnTo>
                    <a:pt x="2908" y="12484"/>
                  </a:lnTo>
                  <a:lnTo>
                    <a:pt x="8813" y="14185"/>
                  </a:lnTo>
                  <a:lnTo>
                    <a:pt x="13144" y="14604"/>
                  </a:lnTo>
                  <a:lnTo>
                    <a:pt x="19761" y="14604"/>
                  </a:lnTo>
                  <a:lnTo>
                    <a:pt x="26644" y="13360"/>
                  </a:lnTo>
                  <a:lnTo>
                    <a:pt x="28549" y="13360"/>
                  </a:lnTo>
                  <a:lnTo>
                    <a:pt x="30886" y="13169"/>
                  </a:lnTo>
                  <a:lnTo>
                    <a:pt x="32067" y="12852"/>
                  </a:lnTo>
                  <a:lnTo>
                    <a:pt x="33400" y="12230"/>
                  </a:lnTo>
                  <a:lnTo>
                    <a:pt x="35267" y="11684"/>
                  </a:lnTo>
                  <a:lnTo>
                    <a:pt x="49174" y="3822"/>
                  </a:lnTo>
                  <a:lnTo>
                    <a:pt x="49174" y="2463"/>
                  </a:lnTo>
                  <a:lnTo>
                    <a:pt x="48971" y="1943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62" y="1041"/>
                  </a:lnTo>
                  <a:lnTo>
                    <a:pt x="43700" y="1168"/>
                  </a:lnTo>
                  <a:lnTo>
                    <a:pt x="40589" y="1612"/>
                  </a:lnTo>
                  <a:lnTo>
                    <a:pt x="37464" y="2362"/>
                  </a:lnTo>
                  <a:lnTo>
                    <a:pt x="36880" y="2311"/>
                  </a:lnTo>
                  <a:lnTo>
                    <a:pt x="35610" y="2032"/>
                  </a:lnTo>
                  <a:lnTo>
                    <a:pt x="22136" y="2057"/>
                  </a:lnTo>
                  <a:lnTo>
                    <a:pt x="24079" y="2108"/>
                  </a:lnTo>
                  <a:lnTo>
                    <a:pt x="21056" y="2057"/>
                  </a:lnTo>
                  <a:lnTo>
                    <a:pt x="18770" y="1866"/>
                  </a:lnTo>
                  <a:lnTo>
                    <a:pt x="15633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2" name="object 122" descr=""/>
          <p:cNvGrpSpPr/>
          <p:nvPr/>
        </p:nvGrpSpPr>
        <p:grpSpPr>
          <a:xfrm>
            <a:off x="2563215" y="4094556"/>
            <a:ext cx="370205" cy="224790"/>
            <a:chOff x="2563215" y="4094556"/>
            <a:chExt cx="370205" cy="224790"/>
          </a:xfrm>
        </p:grpSpPr>
        <p:pic>
          <p:nvPicPr>
            <p:cNvPr id="123" name="object 123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563215" y="4094556"/>
              <a:ext cx="369595" cy="224599"/>
            </a:xfrm>
            <a:prstGeom prst="rect">
              <a:avLst/>
            </a:prstGeom>
          </p:spPr>
        </p:pic>
        <p:sp>
          <p:nvSpPr>
            <p:cNvPr id="124" name="object 124" descr=""/>
            <p:cNvSpPr/>
            <p:nvPr/>
          </p:nvSpPr>
          <p:spPr>
            <a:xfrm>
              <a:off x="2808782" y="4265333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30" h="14604">
                  <a:moveTo>
                    <a:pt x="14846" y="0"/>
                  </a:moveTo>
                  <a:lnTo>
                    <a:pt x="2565" y="127"/>
                  </a:lnTo>
                  <a:lnTo>
                    <a:pt x="977" y="2578"/>
                  </a:lnTo>
                  <a:lnTo>
                    <a:pt x="126" y="4343"/>
                  </a:lnTo>
                  <a:lnTo>
                    <a:pt x="0" y="5422"/>
                  </a:lnTo>
                  <a:lnTo>
                    <a:pt x="1269" y="11214"/>
                  </a:lnTo>
                  <a:lnTo>
                    <a:pt x="2895" y="12471"/>
                  </a:lnTo>
                  <a:lnTo>
                    <a:pt x="8813" y="14173"/>
                  </a:lnTo>
                  <a:lnTo>
                    <a:pt x="13144" y="14592"/>
                  </a:lnTo>
                  <a:lnTo>
                    <a:pt x="19761" y="14592"/>
                  </a:lnTo>
                  <a:lnTo>
                    <a:pt x="21208" y="14389"/>
                  </a:lnTo>
                  <a:lnTo>
                    <a:pt x="25171" y="13563"/>
                  </a:lnTo>
                  <a:lnTo>
                    <a:pt x="26644" y="13360"/>
                  </a:lnTo>
                  <a:lnTo>
                    <a:pt x="28549" y="13360"/>
                  </a:lnTo>
                  <a:lnTo>
                    <a:pt x="30873" y="13169"/>
                  </a:lnTo>
                  <a:lnTo>
                    <a:pt x="32054" y="12852"/>
                  </a:lnTo>
                  <a:lnTo>
                    <a:pt x="32638" y="12522"/>
                  </a:lnTo>
                  <a:lnTo>
                    <a:pt x="33400" y="12230"/>
                  </a:lnTo>
                  <a:lnTo>
                    <a:pt x="36296" y="11480"/>
                  </a:lnTo>
                  <a:lnTo>
                    <a:pt x="38785" y="11201"/>
                  </a:lnTo>
                  <a:lnTo>
                    <a:pt x="41871" y="10490"/>
                  </a:lnTo>
                  <a:lnTo>
                    <a:pt x="49174" y="3822"/>
                  </a:lnTo>
                  <a:lnTo>
                    <a:pt x="49174" y="2451"/>
                  </a:lnTo>
                  <a:lnTo>
                    <a:pt x="48958" y="1930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7" y="1168"/>
                  </a:lnTo>
                  <a:lnTo>
                    <a:pt x="39027" y="1930"/>
                  </a:lnTo>
                  <a:lnTo>
                    <a:pt x="37464" y="2362"/>
                  </a:lnTo>
                  <a:lnTo>
                    <a:pt x="36880" y="2311"/>
                  </a:lnTo>
                  <a:lnTo>
                    <a:pt x="35610" y="2032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54"/>
                  </a:lnTo>
                  <a:lnTo>
                    <a:pt x="15620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5" name="object 125" descr=""/>
          <p:cNvGrpSpPr/>
          <p:nvPr/>
        </p:nvGrpSpPr>
        <p:grpSpPr>
          <a:xfrm>
            <a:off x="2018830" y="4094556"/>
            <a:ext cx="370205" cy="224790"/>
            <a:chOff x="2018830" y="4094556"/>
            <a:chExt cx="370205" cy="224790"/>
          </a:xfrm>
        </p:grpSpPr>
        <p:pic>
          <p:nvPicPr>
            <p:cNvPr id="126" name="object 126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018830" y="4094556"/>
              <a:ext cx="369963" cy="224599"/>
            </a:xfrm>
            <a:prstGeom prst="rect">
              <a:avLst/>
            </a:prstGeom>
          </p:spPr>
        </p:pic>
        <p:sp>
          <p:nvSpPr>
            <p:cNvPr id="127" name="object 127" descr=""/>
            <p:cNvSpPr/>
            <p:nvPr/>
          </p:nvSpPr>
          <p:spPr>
            <a:xfrm>
              <a:off x="2269032" y="4267454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30" h="14604">
                  <a:moveTo>
                    <a:pt x="14846" y="0"/>
                  </a:moveTo>
                  <a:lnTo>
                    <a:pt x="2565" y="127"/>
                  </a:lnTo>
                  <a:lnTo>
                    <a:pt x="977" y="2578"/>
                  </a:lnTo>
                  <a:lnTo>
                    <a:pt x="127" y="4343"/>
                  </a:lnTo>
                  <a:lnTo>
                    <a:pt x="0" y="5422"/>
                  </a:lnTo>
                  <a:lnTo>
                    <a:pt x="1270" y="11214"/>
                  </a:lnTo>
                  <a:lnTo>
                    <a:pt x="2895" y="12471"/>
                  </a:lnTo>
                  <a:lnTo>
                    <a:pt x="8813" y="14173"/>
                  </a:lnTo>
                  <a:lnTo>
                    <a:pt x="13144" y="14592"/>
                  </a:lnTo>
                  <a:lnTo>
                    <a:pt x="19761" y="14592"/>
                  </a:lnTo>
                  <a:lnTo>
                    <a:pt x="21209" y="14389"/>
                  </a:lnTo>
                  <a:lnTo>
                    <a:pt x="25171" y="13563"/>
                  </a:lnTo>
                  <a:lnTo>
                    <a:pt x="26644" y="13360"/>
                  </a:lnTo>
                  <a:lnTo>
                    <a:pt x="28549" y="13360"/>
                  </a:lnTo>
                  <a:lnTo>
                    <a:pt x="30873" y="13169"/>
                  </a:lnTo>
                  <a:lnTo>
                    <a:pt x="32054" y="12852"/>
                  </a:lnTo>
                  <a:lnTo>
                    <a:pt x="32639" y="12522"/>
                  </a:lnTo>
                  <a:lnTo>
                    <a:pt x="33401" y="12230"/>
                  </a:lnTo>
                  <a:lnTo>
                    <a:pt x="36296" y="11480"/>
                  </a:lnTo>
                  <a:lnTo>
                    <a:pt x="38785" y="11201"/>
                  </a:lnTo>
                  <a:lnTo>
                    <a:pt x="41871" y="10490"/>
                  </a:lnTo>
                  <a:lnTo>
                    <a:pt x="49174" y="3822"/>
                  </a:lnTo>
                  <a:lnTo>
                    <a:pt x="49174" y="2451"/>
                  </a:lnTo>
                  <a:lnTo>
                    <a:pt x="48958" y="1930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8" y="1168"/>
                  </a:lnTo>
                  <a:lnTo>
                    <a:pt x="39027" y="1930"/>
                  </a:lnTo>
                  <a:lnTo>
                    <a:pt x="37465" y="2362"/>
                  </a:lnTo>
                  <a:lnTo>
                    <a:pt x="36880" y="2311"/>
                  </a:lnTo>
                  <a:lnTo>
                    <a:pt x="35610" y="2032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54"/>
                  </a:lnTo>
                  <a:lnTo>
                    <a:pt x="15621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8" name="object 128" descr=""/>
          <p:cNvGrpSpPr/>
          <p:nvPr/>
        </p:nvGrpSpPr>
        <p:grpSpPr>
          <a:xfrm>
            <a:off x="1466545" y="4703749"/>
            <a:ext cx="360680" cy="309245"/>
            <a:chOff x="1466545" y="4703749"/>
            <a:chExt cx="360680" cy="309245"/>
          </a:xfrm>
        </p:grpSpPr>
        <p:pic>
          <p:nvPicPr>
            <p:cNvPr id="129" name="object 129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466545" y="4703749"/>
              <a:ext cx="349186" cy="308648"/>
            </a:xfrm>
            <a:prstGeom prst="rect">
              <a:avLst/>
            </a:prstGeom>
          </p:spPr>
        </p:pic>
        <p:sp>
          <p:nvSpPr>
            <p:cNvPr id="130" name="object 130" descr=""/>
            <p:cNvSpPr/>
            <p:nvPr/>
          </p:nvSpPr>
          <p:spPr>
            <a:xfrm>
              <a:off x="1777961" y="4963833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30" h="14604">
                  <a:moveTo>
                    <a:pt x="14846" y="0"/>
                  </a:moveTo>
                  <a:lnTo>
                    <a:pt x="2578" y="127"/>
                  </a:lnTo>
                  <a:lnTo>
                    <a:pt x="990" y="2578"/>
                  </a:lnTo>
                  <a:lnTo>
                    <a:pt x="127" y="4343"/>
                  </a:lnTo>
                  <a:lnTo>
                    <a:pt x="0" y="5422"/>
                  </a:lnTo>
                  <a:lnTo>
                    <a:pt x="1282" y="11214"/>
                  </a:lnTo>
                  <a:lnTo>
                    <a:pt x="2908" y="12471"/>
                  </a:lnTo>
                  <a:lnTo>
                    <a:pt x="8826" y="14173"/>
                  </a:lnTo>
                  <a:lnTo>
                    <a:pt x="13157" y="14592"/>
                  </a:lnTo>
                  <a:lnTo>
                    <a:pt x="19761" y="14592"/>
                  </a:lnTo>
                  <a:lnTo>
                    <a:pt x="21209" y="14389"/>
                  </a:lnTo>
                  <a:lnTo>
                    <a:pt x="25184" y="13563"/>
                  </a:lnTo>
                  <a:lnTo>
                    <a:pt x="26644" y="13360"/>
                  </a:lnTo>
                  <a:lnTo>
                    <a:pt x="28549" y="13360"/>
                  </a:lnTo>
                  <a:lnTo>
                    <a:pt x="30886" y="13169"/>
                  </a:lnTo>
                  <a:lnTo>
                    <a:pt x="32067" y="12852"/>
                  </a:lnTo>
                  <a:lnTo>
                    <a:pt x="32651" y="12522"/>
                  </a:lnTo>
                  <a:lnTo>
                    <a:pt x="33401" y="12230"/>
                  </a:lnTo>
                  <a:lnTo>
                    <a:pt x="36309" y="11480"/>
                  </a:lnTo>
                  <a:lnTo>
                    <a:pt x="38785" y="11201"/>
                  </a:lnTo>
                  <a:lnTo>
                    <a:pt x="41871" y="10490"/>
                  </a:lnTo>
                  <a:lnTo>
                    <a:pt x="49174" y="3822"/>
                  </a:lnTo>
                  <a:lnTo>
                    <a:pt x="49174" y="2451"/>
                  </a:lnTo>
                  <a:lnTo>
                    <a:pt x="48971" y="1930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62" y="1041"/>
                  </a:lnTo>
                  <a:lnTo>
                    <a:pt x="43700" y="1168"/>
                  </a:lnTo>
                  <a:lnTo>
                    <a:pt x="39039" y="1930"/>
                  </a:lnTo>
                  <a:lnTo>
                    <a:pt x="37477" y="2362"/>
                  </a:lnTo>
                  <a:lnTo>
                    <a:pt x="36893" y="2311"/>
                  </a:lnTo>
                  <a:lnTo>
                    <a:pt x="35610" y="2032"/>
                  </a:lnTo>
                  <a:lnTo>
                    <a:pt x="22148" y="2057"/>
                  </a:lnTo>
                  <a:lnTo>
                    <a:pt x="24079" y="2108"/>
                  </a:lnTo>
                  <a:lnTo>
                    <a:pt x="21069" y="2057"/>
                  </a:lnTo>
                  <a:lnTo>
                    <a:pt x="18770" y="1854"/>
                  </a:lnTo>
                  <a:lnTo>
                    <a:pt x="15633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1" name="object 131" descr=""/>
          <p:cNvGrpSpPr/>
          <p:nvPr/>
        </p:nvGrpSpPr>
        <p:grpSpPr>
          <a:xfrm>
            <a:off x="2031364" y="4702098"/>
            <a:ext cx="358775" cy="310515"/>
            <a:chOff x="2031364" y="4702098"/>
            <a:chExt cx="358775" cy="310515"/>
          </a:xfrm>
        </p:grpSpPr>
        <p:pic>
          <p:nvPicPr>
            <p:cNvPr id="132" name="object 132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031364" y="4702098"/>
              <a:ext cx="349186" cy="310299"/>
            </a:xfrm>
            <a:prstGeom prst="rect">
              <a:avLst/>
            </a:prstGeom>
          </p:spPr>
        </p:pic>
        <p:sp>
          <p:nvSpPr>
            <p:cNvPr id="133" name="object 133" descr=""/>
            <p:cNvSpPr/>
            <p:nvPr/>
          </p:nvSpPr>
          <p:spPr>
            <a:xfrm>
              <a:off x="2340508" y="4966512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30" h="14604">
                  <a:moveTo>
                    <a:pt x="14846" y="0"/>
                  </a:moveTo>
                  <a:lnTo>
                    <a:pt x="2565" y="127"/>
                  </a:lnTo>
                  <a:lnTo>
                    <a:pt x="977" y="2578"/>
                  </a:lnTo>
                  <a:lnTo>
                    <a:pt x="127" y="4343"/>
                  </a:lnTo>
                  <a:lnTo>
                    <a:pt x="0" y="5422"/>
                  </a:lnTo>
                  <a:lnTo>
                    <a:pt x="1270" y="11214"/>
                  </a:lnTo>
                  <a:lnTo>
                    <a:pt x="2895" y="12471"/>
                  </a:lnTo>
                  <a:lnTo>
                    <a:pt x="8813" y="14173"/>
                  </a:lnTo>
                  <a:lnTo>
                    <a:pt x="13144" y="14592"/>
                  </a:lnTo>
                  <a:lnTo>
                    <a:pt x="19748" y="14592"/>
                  </a:lnTo>
                  <a:lnTo>
                    <a:pt x="21209" y="14389"/>
                  </a:lnTo>
                  <a:lnTo>
                    <a:pt x="25171" y="13563"/>
                  </a:lnTo>
                  <a:lnTo>
                    <a:pt x="26631" y="13360"/>
                  </a:lnTo>
                  <a:lnTo>
                    <a:pt x="28549" y="13360"/>
                  </a:lnTo>
                  <a:lnTo>
                    <a:pt x="30873" y="13169"/>
                  </a:lnTo>
                  <a:lnTo>
                    <a:pt x="32054" y="12852"/>
                  </a:lnTo>
                  <a:lnTo>
                    <a:pt x="32639" y="12522"/>
                  </a:lnTo>
                  <a:lnTo>
                    <a:pt x="33401" y="12230"/>
                  </a:lnTo>
                  <a:lnTo>
                    <a:pt x="36296" y="11480"/>
                  </a:lnTo>
                  <a:lnTo>
                    <a:pt x="38773" y="11201"/>
                  </a:lnTo>
                  <a:lnTo>
                    <a:pt x="41871" y="10490"/>
                  </a:lnTo>
                  <a:lnTo>
                    <a:pt x="49174" y="3822"/>
                  </a:lnTo>
                  <a:lnTo>
                    <a:pt x="49174" y="2451"/>
                  </a:lnTo>
                  <a:lnTo>
                    <a:pt x="48958" y="1930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8" y="1168"/>
                  </a:lnTo>
                  <a:lnTo>
                    <a:pt x="39027" y="1930"/>
                  </a:lnTo>
                  <a:lnTo>
                    <a:pt x="37465" y="2349"/>
                  </a:lnTo>
                  <a:lnTo>
                    <a:pt x="36880" y="2311"/>
                  </a:lnTo>
                  <a:lnTo>
                    <a:pt x="35598" y="2032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54"/>
                  </a:lnTo>
                  <a:lnTo>
                    <a:pt x="15621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4" name="object 134" descr=""/>
          <p:cNvGrpSpPr/>
          <p:nvPr/>
        </p:nvGrpSpPr>
        <p:grpSpPr>
          <a:xfrm>
            <a:off x="3120796" y="4702098"/>
            <a:ext cx="365760" cy="310515"/>
            <a:chOff x="3120796" y="4702098"/>
            <a:chExt cx="365760" cy="310515"/>
          </a:xfrm>
        </p:grpSpPr>
        <p:pic>
          <p:nvPicPr>
            <p:cNvPr id="135" name="object 135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120796" y="4702098"/>
              <a:ext cx="356260" cy="310299"/>
            </a:xfrm>
            <a:prstGeom prst="rect">
              <a:avLst/>
            </a:prstGeom>
          </p:spPr>
        </p:pic>
        <p:sp>
          <p:nvSpPr>
            <p:cNvPr id="136" name="object 136" descr=""/>
            <p:cNvSpPr/>
            <p:nvPr/>
          </p:nvSpPr>
          <p:spPr>
            <a:xfrm>
              <a:off x="3437204" y="4967757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29" h="14604">
                  <a:moveTo>
                    <a:pt x="14846" y="0"/>
                  </a:moveTo>
                  <a:lnTo>
                    <a:pt x="2565" y="114"/>
                  </a:lnTo>
                  <a:lnTo>
                    <a:pt x="977" y="2578"/>
                  </a:lnTo>
                  <a:lnTo>
                    <a:pt x="126" y="4330"/>
                  </a:lnTo>
                  <a:lnTo>
                    <a:pt x="0" y="5410"/>
                  </a:lnTo>
                  <a:lnTo>
                    <a:pt x="1282" y="11201"/>
                  </a:lnTo>
                  <a:lnTo>
                    <a:pt x="2908" y="12471"/>
                  </a:lnTo>
                  <a:lnTo>
                    <a:pt x="8826" y="14173"/>
                  </a:lnTo>
                  <a:lnTo>
                    <a:pt x="13144" y="14592"/>
                  </a:lnTo>
                  <a:lnTo>
                    <a:pt x="19761" y="14592"/>
                  </a:lnTo>
                  <a:lnTo>
                    <a:pt x="26644" y="13347"/>
                  </a:lnTo>
                  <a:lnTo>
                    <a:pt x="28549" y="13347"/>
                  </a:lnTo>
                  <a:lnTo>
                    <a:pt x="30886" y="13169"/>
                  </a:lnTo>
                  <a:lnTo>
                    <a:pt x="32067" y="12839"/>
                  </a:lnTo>
                  <a:lnTo>
                    <a:pt x="33400" y="12217"/>
                  </a:lnTo>
                  <a:lnTo>
                    <a:pt x="35267" y="11671"/>
                  </a:lnTo>
                  <a:lnTo>
                    <a:pt x="49174" y="3810"/>
                  </a:lnTo>
                  <a:lnTo>
                    <a:pt x="49174" y="2451"/>
                  </a:lnTo>
                  <a:lnTo>
                    <a:pt x="48971" y="1930"/>
                  </a:lnTo>
                  <a:lnTo>
                    <a:pt x="48145" y="1219"/>
                  </a:lnTo>
                  <a:lnTo>
                    <a:pt x="47561" y="1041"/>
                  </a:lnTo>
                  <a:lnTo>
                    <a:pt x="45262" y="1041"/>
                  </a:lnTo>
                  <a:lnTo>
                    <a:pt x="43700" y="1155"/>
                  </a:lnTo>
                  <a:lnTo>
                    <a:pt x="40601" y="1612"/>
                  </a:lnTo>
                  <a:lnTo>
                    <a:pt x="37464" y="2349"/>
                  </a:lnTo>
                  <a:lnTo>
                    <a:pt x="35610" y="2032"/>
                  </a:lnTo>
                  <a:lnTo>
                    <a:pt x="22136" y="2057"/>
                  </a:lnTo>
                  <a:lnTo>
                    <a:pt x="24079" y="2108"/>
                  </a:lnTo>
                  <a:lnTo>
                    <a:pt x="21056" y="2057"/>
                  </a:lnTo>
                  <a:lnTo>
                    <a:pt x="18770" y="1854"/>
                  </a:lnTo>
                  <a:lnTo>
                    <a:pt x="15633" y="1104"/>
                  </a:lnTo>
                  <a:lnTo>
                    <a:pt x="14846" y="609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7" name="object 137" descr=""/>
          <p:cNvGrpSpPr/>
          <p:nvPr/>
        </p:nvGrpSpPr>
        <p:grpSpPr>
          <a:xfrm>
            <a:off x="3225609" y="6062675"/>
            <a:ext cx="158115" cy="96520"/>
            <a:chOff x="3225609" y="6062675"/>
            <a:chExt cx="158115" cy="96520"/>
          </a:xfrm>
        </p:grpSpPr>
        <p:pic>
          <p:nvPicPr>
            <p:cNvPr id="138" name="object 138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225609" y="6062675"/>
              <a:ext cx="147332" cy="95923"/>
            </a:xfrm>
            <a:prstGeom prst="rect">
              <a:avLst/>
            </a:prstGeom>
          </p:spPr>
        </p:pic>
        <p:sp>
          <p:nvSpPr>
            <p:cNvPr id="139" name="object 139" descr=""/>
            <p:cNvSpPr/>
            <p:nvPr/>
          </p:nvSpPr>
          <p:spPr>
            <a:xfrm>
              <a:off x="3334194" y="6110579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29" h="14604">
                  <a:moveTo>
                    <a:pt x="14846" y="0"/>
                  </a:moveTo>
                  <a:lnTo>
                    <a:pt x="2565" y="126"/>
                  </a:lnTo>
                  <a:lnTo>
                    <a:pt x="977" y="2578"/>
                  </a:lnTo>
                  <a:lnTo>
                    <a:pt x="126" y="4343"/>
                  </a:lnTo>
                  <a:lnTo>
                    <a:pt x="0" y="5422"/>
                  </a:lnTo>
                  <a:lnTo>
                    <a:pt x="1282" y="11214"/>
                  </a:lnTo>
                  <a:lnTo>
                    <a:pt x="2895" y="12471"/>
                  </a:lnTo>
                  <a:lnTo>
                    <a:pt x="8813" y="14173"/>
                  </a:lnTo>
                  <a:lnTo>
                    <a:pt x="13144" y="14592"/>
                  </a:lnTo>
                  <a:lnTo>
                    <a:pt x="19761" y="14592"/>
                  </a:lnTo>
                  <a:lnTo>
                    <a:pt x="21208" y="14389"/>
                  </a:lnTo>
                  <a:lnTo>
                    <a:pt x="25171" y="13563"/>
                  </a:lnTo>
                  <a:lnTo>
                    <a:pt x="26644" y="13360"/>
                  </a:lnTo>
                  <a:lnTo>
                    <a:pt x="28549" y="13360"/>
                  </a:lnTo>
                  <a:lnTo>
                    <a:pt x="30886" y="13169"/>
                  </a:lnTo>
                  <a:lnTo>
                    <a:pt x="32054" y="12852"/>
                  </a:lnTo>
                  <a:lnTo>
                    <a:pt x="32638" y="12522"/>
                  </a:lnTo>
                  <a:lnTo>
                    <a:pt x="33400" y="12230"/>
                  </a:lnTo>
                  <a:lnTo>
                    <a:pt x="36296" y="11480"/>
                  </a:lnTo>
                  <a:lnTo>
                    <a:pt x="38785" y="11201"/>
                  </a:lnTo>
                  <a:lnTo>
                    <a:pt x="41871" y="10490"/>
                  </a:lnTo>
                  <a:lnTo>
                    <a:pt x="49174" y="3822"/>
                  </a:lnTo>
                  <a:lnTo>
                    <a:pt x="49174" y="2451"/>
                  </a:lnTo>
                  <a:lnTo>
                    <a:pt x="48958" y="1930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7" y="1168"/>
                  </a:lnTo>
                  <a:lnTo>
                    <a:pt x="39027" y="1930"/>
                  </a:lnTo>
                  <a:lnTo>
                    <a:pt x="37464" y="2349"/>
                  </a:lnTo>
                  <a:lnTo>
                    <a:pt x="36880" y="2311"/>
                  </a:lnTo>
                  <a:lnTo>
                    <a:pt x="35610" y="2031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54"/>
                  </a:lnTo>
                  <a:lnTo>
                    <a:pt x="15620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0" name="object 140" descr=""/>
          <p:cNvGrpSpPr/>
          <p:nvPr/>
        </p:nvGrpSpPr>
        <p:grpSpPr>
          <a:xfrm>
            <a:off x="3781259" y="6061608"/>
            <a:ext cx="148590" cy="97155"/>
            <a:chOff x="3781259" y="6061608"/>
            <a:chExt cx="148590" cy="97155"/>
          </a:xfrm>
        </p:grpSpPr>
        <p:pic>
          <p:nvPicPr>
            <p:cNvPr id="141" name="object 141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781259" y="6061608"/>
              <a:ext cx="139827" cy="96989"/>
            </a:xfrm>
            <a:prstGeom prst="rect">
              <a:avLst/>
            </a:prstGeom>
          </p:spPr>
        </p:pic>
        <p:sp>
          <p:nvSpPr>
            <p:cNvPr id="142" name="object 142" descr=""/>
            <p:cNvSpPr/>
            <p:nvPr/>
          </p:nvSpPr>
          <p:spPr>
            <a:xfrm>
              <a:off x="3880294" y="6110579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29" h="14604">
                  <a:moveTo>
                    <a:pt x="14846" y="0"/>
                  </a:moveTo>
                  <a:lnTo>
                    <a:pt x="2578" y="126"/>
                  </a:lnTo>
                  <a:lnTo>
                    <a:pt x="990" y="2578"/>
                  </a:lnTo>
                  <a:lnTo>
                    <a:pt x="126" y="4343"/>
                  </a:lnTo>
                  <a:lnTo>
                    <a:pt x="0" y="5422"/>
                  </a:lnTo>
                  <a:lnTo>
                    <a:pt x="1282" y="11214"/>
                  </a:lnTo>
                  <a:lnTo>
                    <a:pt x="2908" y="12471"/>
                  </a:lnTo>
                  <a:lnTo>
                    <a:pt x="8826" y="14173"/>
                  </a:lnTo>
                  <a:lnTo>
                    <a:pt x="13157" y="14592"/>
                  </a:lnTo>
                  <a:lnTo>
                    <a:pt x="19761" y="14592"/>
                  </a:lnTo>
                  <a:lnTo>
                    <a:pt x="21208" y="14389"/>
                  </a:lnTo>
                  <a:lnTo>
                    <a:pt x="25184" y="13563"/>
                  </a:lnTo>
                  <a:lnTo>
                    <a:pt x="26644" y="13360"/>
                  </a:lnTo>
                  <a:lnTo>
                    <a:pt x="28549" y="13360"/>
                  </a:lnTo>
                  <a:lnTo>
                    <a:pt x="30886" y="13169"/>
                  </a:lnTo>
                  <a:lnTo>
                    <a:pt x="32067" y="12852"/>
                  </a:lnTo>
                  <a:lnTo>
                    <a:pt x="32651" y="12522"/>
                  </a:lnTo>
                  <a:lnTo>
                    <a:pt x="33400" y="12230"/>
                  </a:lnTo>
                  <a:lnTo>
                    <a:pt x="36309" y="11480"/>
                  </a:lnTo>
                  <a:lnTo>
                    <a:pt x="38785" y="11201"/>
                  </a:lnTo>
                  <a:lnTo>
                    <a:pt x="41871" y="10490"/>
                  </a:lnTo>
                  <a:lnTo>
                    <a:pt x="49187" y="3822"/>
                  </a:lnTo>
                  <a:lnTo>
                    <a:pt x="49187" y="2451"/>
                  </a:lnTo>
                  <a:lnTo>
                    <a:pt x="48971" y="1930"/>
                  </a:lnTo>
                  <a:lnTo>
                    <a:pt x="48145" y="1231"/>
                  </a:lnTo>
                  <a:lnTo>
                    <a:pt x="47574" y="1041"/>
                  </a:lnTo>
                  <a:lnTo>
                    <a:pt x="45262" y="1041"/>
                  </a:lnTo>
                  <a:lnTo>
                    <a:pt x="43700" y="1168"/>
                  </a:lnTo>
                  <a:lnTo>
                    <a:pt x="39039" y="1930"/>
                  </a:lnTo>
                  <a:lnTo>
                    <a:pt x="37477" y="2349"/>
                  </a:lnTo>
                  <a:lnTo>
                    <a:pt x="36893" y="2311"/>
                  </a:lnTo>
                  <a:lnTo>
                    <a:pt x="35610" y="2031"/>
                  </a:lnTo>
                  <a:lnTo>
                    <a:pt x="22148" y="2057"/>
                  </a:lnTo>
                  <a:lnTo>
                    <a:pt x="24079" y="2108"/>
                  </a:lnTo>
                  <a:lnTo>
                    <a:pt x="21069" y="2057"/>
                  </a:lnTo>
                  <a:lnTo>
                    <a:pt x="18770" y="1854"/>
                  </a:lnTo>
                  <a:lnTo>
                    <a:pt x="15633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3" name="object 143" descr=""/>
          <p:cNvGrpSpPr/>
          <p:nvPr/>
        </p:nvGrpSpPr>
        <p:grpSpPr>
          <a:xfrm>
            <a:off x="4224972" y="4707432"/>
            <a:ext cx="358140" cy="305435"/>
            <a:chOff x="4224972" y="4707432"/>
            <a:chExt cx="358140" cy="305435"/>
          </a:xfrm>
        </p:grpSpPr>
        <p:pic>
          <p:nvPicPr>
            <p:cNvPr id="144" name="object 144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224972" y="4707432"/>
              <a:ext cx="349186" cy="304965"/>
            </a:xfrm>
            <a:prstGeom prst="rect">
              <a:avLst/>
            </a:prstGeom>
          </p:spPr>
        </p:pic>
        <p:sp>
          <p:nvSpPr>
            <p:cNvPr id="145" name="object 145" descr=""/>
            <p:cNvSpPr/>
            <p:nvPr/>
          </p:nvSpPr>
          <p:spPr>
            <a:xfrm>
              <a:off x="4533861" y="4963833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29" h="14604">
                  <a:moveTo>
                    <a:pt x="14846" y="0"/>
                  </a:moveTo>
                  <a:lnTo>
                    <a:pt x="2578" y="127"/>
                  </a:lnTo>
                  <a:lnTo>
                    <a:pt x="990" y="2578"/>
                  </a:lnTo>
                  <a:lnTo>
                    <a:pt x="126" y="4343"/>
                  </a:lnTo>
                  <a:lnTo>
                    <a:pt x="0" y="5422"/>
                  </a:lnTo>
                  <a:lnTo>
                    <a:pt x="1282" y="11214"/>
                  </a:lnTo>
                  <a:lnTo>
                    <a:pt x="2908" y="12471"/>
                  </a:lnTo>
                  <a:lnTo>
                    <a:pt x="8826" y="14173"/>
                  </a:lnTo>
                  <a:lnTo>
                    <a:pt x="13157" y="14592"/>
                  </a:lnTo>
                  <a:lnTo>
                    <a:pt x="19761" y="14592"/>
                  </a:lnTo>
                  <a:lnTo>
                    <a:pt x="21208" y="14389"/>
                  </a:lnTo>
                  <a:lnTo>
                    <a:pt x="25184" y="13563"/>
                  </a:lnTo>
                  <a:lnTo>
                    <a:pt x="26644" y="13360"/>
                  </a:lnTo>
                  <a:lnTo>
                    <a:pt x="28549" y="13360"/>
                  </a:lnTo>
                  <a:lnTo>
                    <a:pt x="30886" y="13169"/>
                  </a:lnTo>
                  <a:lnTo>
                    <a:pt x="32067" y="12852"/>
                  </a:lnTo>
                  <a:lnTo>
                    <a:pt x="32651" y="12522"/>
                  </a:lnTo>
                  <a:lnTo>
                    <a:pt x="33400" y="12230"/>
                  </a:lnTo>
                  <a:lnTo>
                    <a:pt x="36309" y="11480"/>
                  </a:lnTo>
                  <a:lnTo>
                    <a:pt x="38785" y="11201"/>
                  </a:lnTo>
                  <a:lnTo>
                    <a:pt x="41871" y="10490"/>
                  </a:lnTo>
                  <a:lnTo>
                    <a:pt x="49174" y="3822"/>
                  </a:lnTo>
                  <a:lnTo>
                    <a:pt x="49174" y="2451"/>
                  </a:lnTo>
                  <a:lnTo>
                    <a:pt x="48971" y="1930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62" y="1041"/>
                  </a:lnTo>
                  <a:lnTo>
                    <a:pt x="43700" y="1168"/>
                  </a:lnTo>
                  <a:lnTo>
                    <a:pt x="39039" y="1930"/>
                  </a:lnTo>
                  <a:lnTo>
                    <a:pt x="37477" y="2362"/>
                  </a:lnTo>
                  <a:lnTo>
                    <a:pt x="36893" y="2311"/>
                  </a:lnTo>
                  <a:lnTo>
                    <a:pt x="35610" y="2032"/>
                  </a:lnTo>
                  <a:lnTo>
                    <a:pt x="22148" y="2057"/>
                  </a:lnTo>
                  <a:lnTo>
                    <a:pt x="24079" y="2108"/>
                  </a:lnTo>
                  <a:lnTo>
                    <a:pt x="21069" y="2057"/>
                  </a:lnTo>
                  <a:lnTo>
                    <a:pt x="18770" y="1854"/>
                  </a:lnTo>
                  <a:lnTo>
                    <a:pt x="15633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6" name="object 146" descr=""/>
          <p:cNvGrpSpPr/>
          <p:nvPr/>
        </p:nvGrpSpPr>
        <p:grpSpPr>
          <a:xfrm>
            <a:off x="4785563" y="5128615"/>
            <a:ext cx="309880" cy="224154"/>
            <a:chOff x="4785563" y="5128615"/>
            <a:chExt cx="309880" cy="224154"/>
          </a:xfrm>
        </p:grpSpPr>
        <p:pic>
          <p:nvPicPr>
            <p:cNvPr id="147" name="object 147" descr="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785563" y="5128615"/>
              <a:ext cx="309435" cy="223608"/>
            </a:xfrm>
            <a:prstGeom prst="rect">
              <a:avLst/>
            </a:prstGeom>
          </p:spPr>
        </p:pic>
        <p:sp>
          <p:nvSpPr>
            <p:cNvPr id="148" name="object 148" descr=""/>
            <p:cNvSpPr/>
            <p:nvPr/>
          </p:nvSpPr>
          <p:spPr>
            <a:xfrm>
              <a:off x="4835372" y="5176875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29" h="14604">
                  <a:moveTo>
                    <a:pt x="14846" y="0"/>
                  </a:moveTo>
                  <a:lnTo>
                    <a:pt x="2565" y="127"/>
                  </a:lnTo>
                  <a:lnTo>
                    <a:pt x="977" y="2578"/>
                  </a:lnTo>
                  <a:lnTo>
                    <a:pt x="114" y="4343"/>
                  </a:lnTo>
                  <a:lnTo>
                    <a:pt x="0" y="5422"/>
                  </a:lnTo>
                  <a:lnTo>
                    <a:pt x="1269" y="11214"/>
                  </a:lnTo>
                  <a:lnTo>
                    <a:pt x="2895" y="12484"/>
                  </a:lnTo>
                  <a:lnTo>
                    <a:pt x="8813" y="14185"/>
                  </a:lnTo>
                  <a:lnTo>
                    <a:pt x="13144" y="14604"/>
                  </a:lnTo>
                  <a:lnTo>
                    <a:pt x="19748" y="14604"/>
                  </a:lnTo>
                  <a:lnTo>
                    <a:pt x="26631" y="13360"/>
                  </a:lnTo>
                  <a:lnTo>
                    <a:pt x="28549" y="13360"/>
                  </a:lnTo>
                  <a:lnTo>
                    <a:pt x="30873" y="13169"/>
                  </a:lnTo>
                  <a:lnTo>
                    <a:pt x="32054" y="12852"/>
                  </a:lnTo>
                  <a:lnTo>
                    <a:pt x="33388" y="12230"/>
                  </a:lnTo>
                  <a:lnTo>
                    <a:pt x="35255" y="11684"/>
                  </a:lnTo>
                  <a:lnTo>
                    <a:pt x="49174" y="3822"/>
                  </a:lnTo>
                  <a:lnTo>
                    <a:pt x="49174" y="2463"/>
                  </a:lnTo>
                  <a:lnTo>
                    <a:pt x="48958" y="1943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7" y="1168"/>
                  </a:lnTo>
                  <a:lnTo>
                    <a:pt x="40589" y="1612"/>
                  </a:lnTo>
                  <a:lnTo>
                    <a:pt x="37464" y="2362"/>
                  </a:lnTo>
                  <a:lnTo>
                    <a:pt x="35598" y="2044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66"/>
                  </a:lnTo>
                  <a:lnTo>
                    <a:pt x="15620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9" name="object 149" descr=""/>
          <p:cNvGrpSpPr/>
          <p:nvPr/>
        </p:nvGrpSpPr>
        <p:grpSpPr>
          <a:xfrm>
            <a:off x="4768075" y="4703749"/>
            <a:ext cx="358140" cy="309245"/>
            <a:chOff x="4768075" y="4703749"/>
            <a:chExt cx="358140" cy="309245"/>
          </a:xfrm>
        </p:grpSpPr>
        <p:pic>
          <p:nvPicPr>
            <p:cNvPr id="150" name="object 150" descr="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768075" y="4703749"/>
              <a:ext cx="349186" cy="308648"/>
            </a:xfrm>
            <a:prstGeom prst="rect">
              <a:avLst/>
            </a:prstGeom>
          </p:spPr>
        </p:pic>
        <p:sp>
          <p:nvSpPr>
            <p:cNvPr id="151" name="object 151" descr=""/>
            <p:cNvSpPr/>
            <p:nvPr/>
          </p:nvSpPr>
          <p:spPr>
            <a:xfrm>
              <a:off x="4821085" y="4753012"/>
              <a:ext cx="304800" cy="226060"/>
            </a:xfrm>
            <a:custGeom>
              <a:avLst/>
              <a:gdLst/>
              <a:ahLst/>
              <a:cxnLst/>
              <a:rect l="l" t="t" r="r" b="b"/>
              <a:pathLst>
                <a:path w="304800" h="226060">
                  <a:moveTo>
                    <a:pt x="49174" y="2463"/>
                  </a:moveTo>
                  <a:lnTo>
                    <a:pt x="48958" y="1943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8" y="1168"/>
                  </a:lnTo>
                  <a:lnTo>
                    <a:pt x="40589" y="1612"/>
                  </a:lnTo>
                  <a:lnTo>
                    <a:pt x="37465" y="2362"/>
                  </a:lnTo>
                  <a:lnTo>
                    <a:pt x="35598" y="2044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66"/>
                  </a:lnTo>
                  <a:lnTo>
                    <a:pt x="15621" y="1117"/>
                  </a:lnTo>
                  <a:lnTo>
                    <a:pt x="14846" y="622"/>
                  </a:lnTo>
                  <a:lnTo>
                    <a:pt x="14846" y="0"/>
                  </a:lnTo>
                  <a:lnTo>
                    <a:pt x="2565" y="127"/>
                  </a:lnTo>
                  <a:lnTo>
                    <a:pt x="977" y="2578"/>
                  </a:lnTo>
                  <a:lnTo>
                    <a:pt x="114" y="4343"/>
                  </a:lnTo>
                  <a:lnTo>
                    <a:pt x="0" y="5422"/>
                  </a:lnTo>
                  <a:lnTo>
                    <a:pt x="1270" y="11214"/>
                  </a:lnTo>
                  <a:lnTo>
                    <a:pt x="2895" y="12484"/>
                  </a:lnTo>
                  <a:lnTo>
                    <a:pt x="8813" y="14185"/>
                  </a:lnTo>
                  <a:lnTo>
                    <a:pt x="13144" y="14605"/>
                  </a:lnTo>
                  <a:lnTo>
                    <a:pt x="19748" y="14605"/>
                  </a:lnTo>
                  <a:lnTo>
                    <a:pt x="26631" y="13360"/>
                  </a:lnTo>
                  <a:lnTo>
                    <a:pt x="28549" y="13360"/>
                  </a:lnTo>
                  <a:lnTo>
                    <a:pt x="30873" y="13169"/>
                  </a:lnTo>
                  <a:lnTo>
                    <a:pt x="32054" y="12852"/>
                  </a:lnTo>
                  <a:lnTo>
                    <a:pt x="33388" y="12230"/>
                  </a:lnTo>
                  <a:lnTo>
                    <a:pt x="35255" y="11684"/>
                  </a:lnTo>
                  <a:lnTo>
                    <a:pt x="49174" y="3822"/>
                  </a:lnTo>
                  <a:lnTo>
                    <a:pt x="49174" y="2463"/>
                  </a:lnTo>
                  <a:close/>
                </a:path>
                <a:path w="304800" h="226060">
                  <a:moveTo>
                    <a:pt x="304761" y="213601"/>
                  </a:moveTo>
                  <a:lnTo>
                    <a:pt x="304546" y="213080"/>
                  </a:lnTo>
                  <a:lnTo>
                    <a:pt x="303733" y="212369"/>
                  </a:lnTo>
                  <a:lnTo>
                    <a:pt x="303149" y="212178"/>
                  </a:lnTo>
                  <a:lnTo>
                    <a:pt x="300837" y="212178"/>
                  </a:lnTo>
                  <a:lnTo>
                    <a:pt x="299275" y="212305"/>
                  </a:lnTo>
                  <a:lnTo>
                    <a:pt x="296176" y="212750"/>
                  </a:lnTo>
                  <a:lnTo>
                    <a:pt x="293052" y="213499"/>
                  </a:lnTo>
                  <a:lnTo>
                    <a:pt x="291185" y="213182"/>
                  </a:lnTo>
                  <a:lnTo>
                    <a:pt x="277723" y="213194"/>
                  </a:lnTo>
                  <a:lnTo>
                    <a:pt x="279654" y="213245"/>
                  </a:lnTo>
                  <a:lnTo>
                    <a:pt x="276644" y="213194"/>
                  </a:lnTo>
                  <a:lnTo>
                    <a:pt x="274345" y="213004"/>
                  </a:lnTo>
                  <a:lnTo>
                    <a:pt x="271208" y="212255"/>
                  </a:lnTo>
                  <a:lnTo>
                    <a:pt x="270433" y="211759"/>
                  </a:lnTo>
                  <a:lnTo>
                    <a:pt x="270433" y="211137"/>
                  </a:lnTo>
                  <a:lnTo>
                    <a:pt x="258152" y="211264"/>
                  </a:lnTo>
                  <a:lnTo>
                    <a:pt x="256565" y="213715"/>
                  </a:lnTo>
                  <a:lnTo>
                    <a:pt x="255701" y="215480"/>
                  </a:lnTo>
                  <a:lnTo>
                    <a:pt x="255587" y="216560"/>
                  </a:lnTo>
                  <a:lnTo>
                    <a:pt x="256857" y="222351"/>
                  </a:lnTo>
                  <a:lnTo>
                    <a:pt x="258483" y="223621"/>
                  </a:lnTo>
                  <a:lnTo>
                    <a:pt x="264401" y="225323"/>
                  </a:lnTo>
                  <a:lnTo>
                    <a:pt x="268732" y="225742"/>
                  </a:lnTo>
                  <a:lnTo>
                    <a:pt x="275336" y="225742"/>
                  </a:lnTo>
                  <a:lnTo>
                    <a:pt x="282219" y="224497"/>
                  </a:lnTo>
                  <a:lnTo>
                    <a:pt x="284137" y="224497"/>
                  </a:lnTo>
                  <a:lnTo>
                    <a:pt x="286461" y="224307"/>
                  </a:lnTo>
                  <a:lnTo>
                    <a:pt x="287642" y="223989"/>
                  </a:lnTo>
                  <a:lnTo>
                    <a:pt x="288975" y="223367"/>
                  </a:lnTo>
                  <a:lnTo>
                    <a:pt x="290842" y="222821"/>
                  </a:lnTo>
                  <a:lnTo>
                    <a:pt x="304761" y="214960"/>
                  </a:lnTo>
                  <a:lnTo>
                    <a:pt x="304761" y="213601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2" name="object 152" descr=""/>
          <p:cNvGrpSpPr/>
          <p:nvPr/>
        </p:nvGrpSpPr>
        <p:grpSpPr>
          <a:xfrm>
            <a:off x="3699319" y="5131333"/>
            <a:ext cx="306705" cy="225425"/>
            <a:chOff x="3699319" y="5131333"/>
            <a:chExt cx="306705" cy="225425"/>
          </a:xfrm>
        </p:grpSpPr>
        <p:pic>
          <p:nvPicPr>
            <p:cNvPr id="153" name="object 153" descr="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699319" y="5131333"/>
              <a:ext cx="306654" cy="224980"/>
            </a:xfrm>
            <a:prstGeom prst="rect">
              <a:avLst/>
            </a:prstGeom>
          </p:spPr>
        </p:pic>
        <p:sp>
          <p:nvSpPr>
            <p:cNvPr id="154" name="object 154" descr=""/>
            <p:cNvSpPr/>
            <p:nvPr/>
          </p:nvSpPr>
          <p:spPr>
            <a:xfrm>
              <a:off x="3751643" y="5180050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29" h="14604">
                  <a:moveTo>
                    <a:pt x="14846" y="0"/>
                  </a:moveTo>
                  <a:lnTo>
                    <a:pt x="2565" y="127"/>
                  </a:lnTo>
                  <a:lnTo>
                    <a:pt x="977" y="2578"/>
                  </a:lnTo>
                  <a:lnTo>
                    <a:pt x="114" y="4343"/>
                  </a:lnTo>
                  <a:lnTo>
                    <a:pt x="0" y="5422"/>
                  </a:lnTo>
                  <a:lnTo>
                    <a:pt x="1269" y="11214"/>
                  </a:lnTo>
                  <a:lnTo>
                    <a:pt x="2895" y="12484"/>
                  </a:lnTo>
                  <a:lnTo>
                    <a:pt x="8813" y="14185"/>
                  </a:lnTo>
                  <a:lnTo>
                    <a:pt x="13144" y="14604"/>
                  </a:lnTo>
                  <a:lnTo>
                    <a:pt x="19748" y="14604"/>
                  </a:lnTo>
                  <a:lnTo>
                    <a:pt x="26631" y="13360"/>
                  </a:lnTo>
                  <a:lnTo>
                    <a:pt x="28549" y="13360"/>
                  </a:lnTo>
                  <a:lnTo>
                    <a:pt x="30873" y="13169"/>
                  </a:lnTo>
                  <a:lnTo>
                    <a:pt x="32054" y="12852"/>
                  </a:lnTo>
                  <a:lnTo>
                    <a:pt x="33388" y="12230"/>
                  </a:lnTo>
                  <a:lnTo>
                    <a:pt x="35255" y="11684"/>
                  </a:lnTo>
                  <a:lnTo>
                    <a:pt x="49174" y="3822"/>
                  </a:lnTo>
                  <a:lnTo>
                    <a:pt x="49174" y="2463"/>
                  </a:lnTo>
                  <a:lnTo>
                    <a:pt x="48958" y="1943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7" y="1168"/>
                  </a:lnTo>
                  <a:lnTo>
                    <a:pt x="40589" y="1612"/>
                  </a:lnTo>
                  <a:lnTo>
                    <a:pt x="37464" y="2362"/>
                  </a:lnTo>
                  <a:lnTo>
                    <a:pt x="35598" y="2044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66"/>
                  </a:lnTo>
                  <a:lnTo>
                    <a:pt x="15620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5" name="object 155" descr=""/>
          <p:cNvGrpSpPr/>
          <p:nvPr/>
        </p:nvGrpSpPr>
        <p:grpSpPr>
          <a:xfrm>
            <a:off x="3700360" y="5482716"/>
            <a:ext cx="304165" cy="222885"/>
            <a:chOff x="3700360" y="5482716"/>
            <a:chExt cx="304165" cy="222885"/>
          </a:xfrm>
        </p:grpSpPr>
        <p:pic>
          <p:nvPicPr>
            <p:cNvPr id="156" name="object 156" descr="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700360" y="5482716"/>
              <a:ext cx="304050" cy="222745"/>
            </a:xfrm>
            <a:prstGeom prst="rect">
              <a:avLst/>
            </a:prstGeom>
          </p:spPr>
        </p:pic>
        <p:sp>
          <p:nvSpPr>
            <p:cNvPr id="157" name="object 157" descr=""/>
            <p:cNvSpPr/>
            <p:nvPr/>
          </p:nvSpPr>
          <p:spPr>
            <a:xfrm>
              <a:off x="3749522" y="5531421"/>
              <a:ext cx="49530" cy="14604"/>
            </a:xfrm>
            <a:custGeom>
              <a:avLst/>
              <a:gdLst/>
              <a:ahLst/>
              <a:cxnLst/>
              <a:rect l="l" t="t" r="r" b="b"/>
              <a:pathLst>
                <a:path w="49529" h="14604">
                  <a:moveTo>
                    <a:pt x="14846" y="0"/>
                  </a:moveTo>
                  <a:lnTo>
                    <a:pt x="2565" y="127"/>
                  </a:lnTo>
                  <a:lnTo>
                    <a:pt x="977" y="2578"/>
                  </a:lnTo>
                  <a:lnTo>
                    <a:pt x="114" y="4343"/>
                  </a:lnTo>
                  <a:lnTo>
                    <a:pt x="0" y="5422"/>
                  </a:lnTo>
                  <a:lnTo>
                    <a:pt x="1269" y="11214"/>
                  </a:lnTo>
                  <a:lnTo>
                    <a:pt x="2895" y="12484"/>
                  </a:lnTo>
                  <a:lnTo>
                    <a:pt x="8813" y="14185"/>
                  </a:lnTo>
                  <a:lnTo>
                    <a:pt x="13144" y="14604"/>
                  </a:lnTo>
                  <a:lnTo>
                    <a:pt x="19748" y="14604"/>
                  </a:lnTo>
                  <a:lnTo>
                    <a:pt x="26631" y="13360"/>
                  </a:lnTo>
                  <a:lnTo>
                    <a:pt x="28549" y="13360"/>
                  </a:lnTo>
                  <a:lnTo>
                    <a:pt x="30873" y="13169"/>
                  </a:lnTo>
                  <a:lnTo>
                    <a:pt x="32054" y="12852"/>
                  </a:lnTo>
                  <a:lnTo>
                    <a:pt x="33388" y="12230"/>
                  </a:lnTo>
                  <a:lnTo>
                    <a:pt x="35255" y="11684"/>
                  </a:lnTo>
                  <a:lnTo>
                    <a:pt x="49174" y="3822"/>
                  </a:lnTo>
                  <a:lnTo>
                    <a:pt x="49174" y="2463"/>
                  </a:lnTo>
                  <a:lnTo>
                    <a:pt x="48958" y="1943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7" y="1168"/>
                  </a:lnTo>
                  <a:lnTo>
                    <a:pt x="40589" y="1612"/>
                  </a:lnTo>
                  <a:lnTo>
                    <a:pt x="37464" y="2362"/>
                  </a:lnTo>
                  <a:lnTo>
                    <a:pt x="35598" y="2044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66"/>
                  </a:lnTo>
                  <a:lnTo>
                    <a:pt x="15620" y="1117"/>
                  </a:lnTo>
                  <a:lnTo>
                    <a:pt x="14846" y="622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8" name="object 158" descr=""/>
          <p:cNvGrpSpPr/>
          <p:nvPr/>
        </p:nvGrpSpPr>
        <p:grpSpPr>
          <a:xfrm>
            <a:off x="4246397" y="5482716"/>
            <a:ext cx="307975" cy="231140"/>
            <a:chOff x="4246397" y="5482716"/>
            <a:chExt cx="307975" cy="231140"/>
          </a:xfrm>
        </p:grpSpPr>
        <p:pic>
          <p:nvPicPr>
            <p:cNvPr id="159" name="object 159" descr="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246397" y="5482716"/>
              <a:ext cx="300621" cy="230936"/>
            </a:xfrm>
            <a:prstGeom prst="rect">
              <a:avLst/>
            </a:prstGeom>
          </p:spPr>
        </p:pic>
        <p:sp>
          <p:nvSpPr>
            <p:cNvPr id="160" name="object 160" descr=""/>
            <p:cNvSpPr/>
            <p:nvPr/>
          </p:nvSpPr>
          <p:spPr>
            <a:xfrm>
              <a:off x="4435183" y="5532310"/>
              <a:ext cx="119380" cy="14604"/>
            </a:xfrm>
            <a:custGeom>
              <a:avLst/>
              <a:gdLst/>
              <a:ahLst/>
              <a:cxnLst/>
              <a:rect l="l" t="t" r="r" b="b"/>
              <a:pathLst>
                <a:path w="119379" h="14604">
                  <a:moveTo>
                    <a:pt x="49174" y="2451"/>
                  </a:moveTo>
                  <a:lnTo>
                    <a:pt x="48958" y="1930"/>
                  </a:lnTo>
                  <a:lnTo>
                    <a:pt x="48145" y="1219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8" y="1155"/>
                  </a:lnTo>
                  <a:lnTo>
                    <a:pt x="39027" y="1930"/>
                  </a:lnTo>
                  <a:lnTo>
                    <a:pt x="37465" y="2349"/>
                  </a:lnTo>
                  <a:lnTo>
                    <a:pt x="35610" y="2032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54"/>
                  </a:lnTo>
                  <a:lnTo>
                    <a:pt x="15621" y="1117"/>
                  </a:lnTo>
                  <a:lnTo>
                    <a:pt x="14846" y="622"/>
                  </a:lnTo>
                  <a:lnTo>
                    <a:pt x="14846" y="0"/>
                  </a:lnTo>
                  <a:lnTo>
                    <a:pt x="2565" y="114"/>
                  </a:lnTo>
                  <a:lnTo>
                    <a:pt x="977" y="2578"/>
                  </a:lnTo>
                  <a:lnTo>
                    <a:pt x="127" y="4330"/>
                  </a:lnTo>
                  <a:lnTo>
                    <a:pt x="0" y="5410"/>
                  </a:lnTo>
                  <a:lnTo>
                    <a:pt x="1270" y="11214"/>
                  </a:lnTo>
                  <a:lnTo>
                    <a:pt x="2895" y="12471"/>
                  </a:lnTo>
                  <a:lnTo>
                    <a:pt x="8813" y="14173"/>
                  </a:lnTo>
                  <a:lnTo>
                    <a:pt x="13144" y="14592"/>
                  </a:lnTo>
                  <a:lnTo>
                    <a:pt x="19761" y="14592"/>
                  </a:lnTo>
                  <a:lnTo>
                    <a:pt x="21209" y="14389"/>
                  </a:lnTo>
                  <a:lnTo>
                    <a:pt x="26644" y="13347"/>
                  </a:lnTo>
                  <a:lnTo>
                    <a:pt x="28549" y="13347"/>
                  </a:lnTo>
                  <a:lnTo>
                    <a:pt x="30873" y="13169"/>
                  </a:lnTo>
                  <a:lnTo>
                    <a:pt x="32054" y="12839"/>
                  </a:lnTo>
                  <a:lnTo>
                    <a:pt x="33401" y="12230"/>
                  </a:lnTo>
                  <a:lnTo>
                    <a:pt x="36296" y="11480"/>
                  </a:lnTo>
                  <a:lnTo>
                    <a:pt x="49174" y="3810"/>
                  </a:lnTo>
                  <a:lnTo>
                    <a:pt x="49174" y="2451"/>
                  </a:lnTo>
                  <a:close/>
                </a:path>
                <a:path w="119379" h="14604">
                  <a:moveTo>
                    <a:pt x="119024" y="2451"/>
                  </a:moveTo>
                  <a:lnTo>
                    <a:pt x="118808" y="1930"/>
                  </a:lnTo>
                  <a:lnTo>
                    <a:pt x="117995" y="1219"/>
                  </a:lnTo>
                  <a:lnTo>
                    <a:pt x="117411" y="1041"/>
                  </a:lnTo>
                  <a:lnTo>
                    <a:pt x="115100" y="1041"/>
                  </a:lnTo>
                  <a:lnTo>
                    <a:pt x="113538" y="1155"/>
                  </a:lnTo>
                  <a:lnTo>
                    <a:pt x="108877" y="1930"/>
                  </a:lnTo>
                  <a:lnTo>
                    <a:pt x="107315" y="2349"/>
                  </a:lnTo>
                  <a:lnTo>
                    <a:pt x="105460" y="2032"/>
                  </a:lnTo>
                  <a:lnTo>
                    <a:pt x="91986" y="2057"/>
                  </a:lnTo>
                  <a:lnTo>
                    <a:pt x="93916" y="2108"/>
                  </a:lnTo>
                  <a:lnTo>
                    <a:pt x="90906" y="2057"/>
                  </a:lnTo>
                  <a:lnTo>
                    <a:pt x="88607" y="1854"/>
                  </a:lnTo>
                  <a:lnTo>
                    <a:pt x="85471" y="1117"/>
                  </a:lnTo>
                  <a:lnTo>
                    <a:pt x="84696" y="622"/>
                  </a:lnTo>
                  <a:lnTo>
                    <a:pt x="84696" y="0"/>
                  </a:lnTo>
                  <a:lnTo>
                    <a:pt x="72415" y="114"/>
                  </a:lnTo>
                  <a:lnTo>
                    <a:pt x="70827" y="2578"/>
                  </a:lnTo>
                  <a:lnTo>
                    <a:pt x="69977" y="4330"/>
                  </a:lnTo>
                  <a:lnTo>
                    <a:pt x="69850" y="5410"/>
                  </a:lnTo>
                  <a:lnTo>
                    <a:pt x="71120" y="11214"/>
                  </a:lnTo>
                  <a:lnTo>
                    <a:pt x="72745" y="12471"/>
                  </a:lnTo>
                  <a:lnTo>
                    <a:pt x="78663" y="14173"/>
                  </a:lnTo>
                  <a:lnTo>
                    <a:pt x="82994" y="14592"/>
                  </a:lnTo>
                  <a:lnTo>
                    <a:pt x="89611" y="14592"/>
                  </a:lnTo>
                  <a:lnTo>
                    <a:pt x="91059" y="14389"/>
                  </a:lnTo>
                  <a:lnTo>
                    <a:pt x="96494" y="13347"/>
                  </a:lnTo>
                  <a:lnTo>
                    <a:pt x="98399" y="13347"/>
                  </a:lnTo>
                  <a:lnTo>
                    <a:pt x="100723" y="13169"/>
                  </a:lnTo>
                  <a:lnTo>
                    <a:pt x="101904" y="12839"/>
                  </a:lnTo>
                  <a:lnTo>
                    <a:pt x="103251" y="12230"/>
                  </a:lnTo>
                  <a:lnTo>
                    <a:pt x="106146" y="11480"/>
                  </a:lnTo>
                  <a:lnTo>
                    <a:pt x="119024" y="3810"/>
                  </a:lnTo>
                  <a:lnTo>
                    <a:pt x="119024" y="2451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1" name="object 161" descr=""/>
          <p:cNvGrpSpPr/>
          <p:nvPr/>
        </p:nvGrpSpPr>
        <p:grpSpPr>
          <a:xfrm>
            <a:off x="4826406" y="5482716"/>
            <a:ext cx="224154" cy="231140"/>
            <a:chOff x="4826406" y="5482716"/>
            <a:chExt cx="224154" cy="231140"/>
          </a:xfrm>
        </p:grpSpPr>
        <p:pic>
          <p:nvPicPr>
            <p:cNvPr id="162" name="object 162" descr="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826406" y="5482716"/>
              <a:ext cx="223977" cy="230936"/>
            </a:xfrm>
            <a:prstGeom prst="rect">
              <a:avLst/>
            </a:prstGeom>
          </p:spPr>
        </p:pic>
        <p:sp>
          <p:nvSpPr>
            <p:cNvPr id="163" name="object 163" descr=""/>
            <p:cNvSpPr/>
            <p:nvPr/>
          </p:nvSpPr>
          <p:spPr>
            <a:xfrm>
              <a:off x="4875454" y="5528081"/>
              <a:ext cx="49530" cy="142875"/>
            </a:xfrm>
            <a:custGeom>
              <a:avLst/>
              <a:gdLst/>
              <a:ahLst/>
              <a:cxnLst/>
              <a:rect l="l" t="t" r="r" b="b"/>
              <a:pathLst>
                <a:path w="49529" h="142875">
                  <a:moveTo>
                    <a:pt x="49174" y="130352"/>
                  </a:moveTo>
                  <a:lnTo>
                    <a:pt x="48958" y="129832"/>
                  </a:lnTo>
                  <a:lnTo>
                    <a:pt x="48145" y="129133"/>
                  </a:lnTo>
                  <a:lnTo>
                    <a:pt x="47561" y="128943"/>
                  </a:lnTo>
                  <a:lnTo>
                    <a:pt x="45250" y="128943"/>
                  </a:lnTo>
                  <a:lnTo>
                    <a:pt x="43688" y="129070"/>
                  </a:lnTo>
                  <a:lnTo>
                    <a:pt x="39027" y="129832"/>
                  </a:lnTo>
                  <a:lnTo>
                    <a:pt x="37465" y="130263"/>
                  </a:lnTo>
                  <a:lnTo>
                    <a:pt x="36880" y="130213"/>
                  </a:lnTo>
                  <a:lnTo>
                    <a:pt x="35610" y="129933"/>
                  </a:lnTo>
                  <a:lnTo>
                    <a:pt x="22136" y="129959"/>
                  </a:lnTo>
                  <a:lnTo>
                    <a:pt x="24066" y="130009"/>
                  </a:lnTo>
                  <a:lnTo>
                    <a:pt x="21056" y="129959"/>
                  </a:lnTo>
                  <a:lnTo>
                    <a:pt x="18757" y="129755"/>
                  </a:lnTo>
                  <a:lnTo>
                    <a:pt x="15621" y="129019"/>
                  </a:lnTo>
                  <a:lnTo>
                    <a:pt x="14846" y="128524"/>
                  </a:lnTo>
                  <a:lnTo>
                    <a:pt x="14846" y="127901"/>
                  </a:lnTo>
                  <a:lnTo>
                    <a:pt x="2565" y="128028"/>
                  </a:lnTo>
                  <a:lnTo>
                    <a:pt x="977" y="130479"/>
                  </a:lnTo>
                  <a:lnTo>
                    <a:pt x="127" y="132245"/>
                  </a:lnTo>
                  <a:lnTo>
                    <a:pt x="0" y="133324"/>
                  </a:lnTo>
                  <a:lnTo>
                    <a:pt x="1270" y="139115"/>
                  </a:lnTo>
                  <a:lnTo>
                    <a:pt x="2895" y="140373"/>
                  </a:lnTo>
                  <a:lnTo>
                    <a:pt x="8813" y="142074"/>
                  </a:lnTo>
                  <a:lnTo>
                    <a:pt x="13144" y="142494"/>
                  </a:lnTo>
                  <a:lnTo>
                    <a:pt x="19761" y="142494"/>
                  </a:lnTo>
                  <a:lnTo>
                    <a:pt x="21209" y="142290"/>
                  </a:lnTo>
                  <a:lnTo>
                    <a:pt x="25171" y="141465"/>
                  </a:lnTo>
                  <a:lnTo>
                    <a:pt x="26631" y="141262"/>
                  </a:lnTo>
                  <a:lnTo>
                    <a:pt x="28549" y="141262"/>
                  </a:lnTo>
                  <a:lnTo>
                    <a:pt x="30873" y="141071"/>
                  </a:lnTo>
                  <a:lnTo>
                    <a:pt x="32054" y="140754"/>
                  </a:lnTo>
                  <a:lnTo>
                    <a:pt x="32639" y="140423"/>
                  </a:lnTo>
                  <a:lnTo>
                    <a:pt x="33401" y="140131"/>
                  </a:lnTo>
                  <a:lnTo>
                    <a:pt x="36296" y="139382"/>
                  </a:lnTo>
                  <a:lnTo>
                    <a:pt x="38785" y="139103"/>
                  </a:lnTo>
                  <a:lnTo>
                    <a:pt x="41871" y="138391"/>
                  </a:lnTo>
                  <a:lnTo>
                    <a:pt x="49174" y="131724"/>
                  </a:lnTo>
                  <a:lnTo>
                    <a:pt x="49174" y="130352"/>
                  </a:lnTo>
                  <a:close/>
                </a:path>
                <a:path w="49529" h="142875">
                  <a:moveTo>
                    <a:pt x="49174" y="2451"/>
                  </a:moveTo>
                  <a:lnTo>
                    <a:pt x="48958" y="1930"/>
                  </a:lnTo>
                  <a:lnTo>
                    <a:pt x="48145" y="1219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8" y="1155"/>
                  </a:lnTo>
                  <a:lnTo>
                    <a:pt x="39027" y="1930"/>
                  </a:lnTo>
                  <a:lnTo>
                    <a:pt x="37465" y="2349"/>
                  </a:lnTo>
                  <a:lnTo>
                    <a:pt x="35610" y="2032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54"/>
                  </a:lnTo>
                  <a:lnTo>
                    <a:pt x="15621" y="1117"/>
                  </a:lnTo>
                  <a:lnTo>
                    <a:pt x="14846" y="622"/>
                  </a:lnTo>
                  <a:lnTo>
                    <a:pt x="14846" y="0"/>
                  </a:lnTo>
                  <a:lnTo>
                    <a:pt x="2565" y="114"/>
                  </a:lnTo>
                  <a:lnTo>
                    <a:pt x="977" y="2578"/>
                  </a:lnTo>
                  <a:lnTo>
                    <a:pt x="127" y="4330"/>
                  </a:lnTo>
                  <a:lnTo>
                    <a:pt x="0" y="5410"/>
                  </a:lnTo>
                  <a:lnTo>
                    <a:pt x="1270" y="11201"/>
                  </a:lnTo>
                  <a:lnTo>
                    <a:pt x="2895" y="12471"/>
                  </a:lnTo>
                  <a:lnTo>
                    <a:pt x="8813" y="14173"/>
                  </a:lnTo>
                  <a:lnTo>
                    <a:pt x="13144" y="14592"/>
                  </a:lnTo>
                  <a:lnTo>
                    <a:pt x="19761" y="14592"/>
                  </a:lnTo>
                  <a:lnTo>
                    <a:pt x="26631" y="13347"/>
                  </a:lnTo>
                  <a:lnTo>
                    <a:pt x="28549" y="13347"/>
                  </a:lnTo>
                  <a:lnTo>
                    <a:pt x="30873" y="13169"/>
                  </a:lnTo>
                  <a:lnTo>
                    <a:pt x="32054" y="12839"/>
                  </a:lnTo>
                  <a:lnTo>
                    <a:pt x="33401" y="12230"/>
                  </a:lnTo>
                  <a:lnTo>
                    <a:pt x="36296" y="11480"/>
                  </a:lnTo>
                  <a:lnTo>
                    <a:pt x="49174" y="3810"/>
                  </a:lnTo>
                  <a:lnTo>
                    <a:pt x="49174" y="2451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4" name="object 164" descr=""/>
          <p:cNvGrpSpPr/>
          <p:nvPr/>
        </p:nvGrpSpPr>
        <p:grpSpPr>
          <a:xfrm>
            <a:off x="2651048" y="5827852"/>
            <a:ext cx="198755" cy="98425"/>
            <a:chOff x="2651048" y="5827852"/>
            <a:chExt cx="198755" cy="98425"/>
          </a:xfrm>
        </p:grpSpPr>
        <p:pic>
          <p:nvPicPr>
            <p:cNvPr id="165" name="object 165" descr="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651048" y="5829833"/>
              <a:ext cx="124218" cy="95923"/>
            </a:xfrm>
            <a:prstGeom prst="rect">
              <a:avLst/>
            </a:prstGeom>
          </p:spPr>
        </p:pic>
        <p:sp>
          <p:nvSpPr>
            <p:cNvPr id="166" name="object 166" descr=""/>
            <p:cNvSpPr/>
            <p:nvPr/>
          </p:nvSpPr>
          <p:spPr>
            <a:xfrm>
              <a:off x="2657322" y="5827851"/>
              <a:ext cx="192405" cy="90170"/>
            </a:xfrm>
            <a:custGeom>
              <a:avLst/>
              <a:gdLst/>
              <a:ahLst/>
              <a:cxnLst/>
              <a:rect l="l" t="t" r="r" b="b"/>
              <a:pathLst>
                <a:path w="192405" h="90170">
                  <a:moveTo>
                    <a:pt x="49174" y="53162"/>
                  </a:moveTo>
                  <a:lnTo>
                    <a:pt x="48958" y="52641"/>
                  </a:lnTo>
                  <a:lnTo>
                    <a:pt x="48145" y="51930"/>
                  </a:lnTo>
                  <a:lnTo>
                    <a:pt x="47561" y="51739"/>
                  </a:lnTo>
                  <a:lnTo>
                    <a:pt x="45250" y="51739"/>
                  </a:lnTo>
                  <a:lnTo>
                    <a:pt x="43688" y="51866"/>
                  </a:lnTo>
                  <a:lnTo>
                    <a:pt x="40589" y="52311"/>
                  </a:lnTo>
                  <a:lnTo>
                    <a:pt x="37465" y="53060"/>
                  </a:lnTo>
                  <a:lnTo>
                    <a:pt x="35598" y="52743"/>
                  </a:lnTo>
                  <a:lnTo>
                    <a:pt x="22136" y="52755"/>
                  </a:lnTo>
                  <a:lnTo>
                    <a:pt x="24066" y="52806"/>
                  </a:lnTo>
                  <a:lnTo>
                    <a:pt x="21056" y="52755"/>
                  </a:lnTo>
                  <a:lnTo>
                    <a:pt x="18757" y="52565"/>
                  </a:lnTo>
                  <a:lnTo>
                    <a:pt x="15621" y="51816"/>
                  </a:lnTo>
                  <a:lnTo>
                    <a:pt x="14846" y="51320"/>
                  </a:lnTo>
                  <a:lnTo>
                    <a:pt x="14846" y="50698"/>
                  </a:lnTo>
                  <a:lnTo>
                    <a:pt x="2565" y="50825"/>
                  </a:lnTo>
                  <a:lnTo>
                    <a:pt x="977" y="53276"/>
                  </a:lnTo>
                  <a:lnTo>
                    <a:pt x="114" y="55041"/>
                  </a:lnTo>
                  <a:lnTo>
                    <a:pt x="0" y="56121"/>
                  </a:lnTo>
                  <a:lnTo>
                    <a:pt x="1270" y="61912"/>
                  </a:lnTo>
                  <a:lnTo>
                    <a:pt x="2895" y="63182"/>
                  </a:lnTo>
                  <a:lnTo>
                    <a:pt x="8813" y="64884"/>
                  </a:lnTo>
                  <a:lnTo>
                    <a:pt x="13144" y="65303"/>
                  </a:lnTo>
                  <a:lnTo>
                    <a:pt x="19748" y="65303"/>
                  </a:lnTo>
                  <a:lnTo>
                    <a:pt x="26631" y="64058"/>
                  </a:lnTo>
                  <a:lnTo>
                    <a:pt x="28549" y="64058"/>
                  </a:lnTo>
                  <a:lnTo>
                    <a:pt x="30873" y="63868"/>
                  </a:lnTo>
                  <a:lnTo>
                    <a:pt x="32054" y="63550"/>
                  </a:lnTo>
                  <a:lnTo>
                    <a:pt x="33388" y="62928"/>
                  </a:lnTo>
                  <a:lnTo>
                    <a:pt x="35255" y="62382"/>
                  </a:lnTo>
                  <a:lnTo>
                    <a:pt x="49174" y="54521"/>
                  </a:lnTo>
                  <a:lnTo>
                    <a:pt x="49174" y="53162"/>
                  </a:lnTo>
                  <a:close/>
                </a:path>
                <a:path w="192405" h="90170">
                  <a:moveTo>
                    <a:pt x="192049" y="11607"/>
                  </a:moveTo>
                  <a:lnTo>
                    <a:pt x="191833" y="8839"/>
                  </a:lnTo>
                  <a:lnTo>
                    <a:pt x="191985" y="4025"/>
                  </a:lnTo>
                  <a:lnTo>
                    <a:pt x="191604" y="2476"/>
                  </a:lnTo>
                  <a:lnTo>
                    <a:pt x="190817" y="1536"/>
                  </a:lnTo>
                  <a:lnTo>
                    <a:pt x="190309" y="1295"/>
                  </a:lnTo>
                  <a:lnTo>
                    <a:pt x="189687" y="1295"/>
                  </a:lnTo>
                  <a:lnTo>
                    <a:pt x="188264" y="2032"/>
                  </a:lnTo>
                  <a:lnTo>
                    <a:pt x="186258" y="876"/>
                  </a:lnTo>
                  <a:lnTo>
                    <a:pt x="185470" y="673"/>
                  </a:lnTo>
                  <a:lnTo>
                    <a:pt x="183730" y="1168"/>
                  </a:lnTo>
                  <a:lnTo>
                    <a:pt x="177050" y="0"/>
                  </a:lnTo>
                  <a:lnTo>
                    <a:pt x="171259" y="50"/>
                  </a:lnTo>
                  <a:lnTo>
                    <a:pt x="167259" y="546"/>
                  </a:lnTo>
                  <a:lnTo>
                    <a:pt x="163703" y="1422"/>
                  </a:lnTo>
                  <a:lnTo>
                    <a:pt x="162306" y="1257"/>
                  </a:lnTo>
                  <a:lnTo>
                    <a:pt x="149072" y="12204"/>
                  </a:lnTo>
                  <a:lnTo>
                    <a:pt x="147764" y="15684"/>
                  </a:lnTo>
                  <a:lnTo>
                    <a:pt x="147866" y="16751"/>
                  </a:lnTo>
                  <a:lnTo>
                    <a:pt x="148551" y="17411"/>
                  </a:lnTo>
                  <a:lnTo>
                    <a:pt x="165074" y="13068"/>
                  </a:lnTo>
                  <a:lnTo>
                    <a:pt x="165874" y="12534"/>
                  </a:lnTo>
                  <a:lnTo>
                    <a:pt x="166535" y="12598"/>
                  </a:lnTo>
                  <a:lnTo>
                    <a:pt x="168414" y="13144"/>
                  </a:lnTo>
                  <a:lnTo>
                    <a:pt x="168795" y="14262"/>
                  </a:lnTo>
                  <a:lnTo>
                    <a:pt x="168732" y="17500"/>
                  </a:lnTo>
                  <a:lnTo>
                    <a:pt x="167513" y="26035"/>
                  </a:lnTo>
                  <a:lnTo>
                    <a:pt x="166992" y="27660"/>
                  </a:lnTo>
                  <a:lnTo>
                    <a:pt x="167551" y="29273"/>
                  </a:lnTo>
                  <a:lnTo>
                    <a:pt x="166306" y="33045"/>
                  </a:lnTo>
                  <a:lnTo>
                    <a:pt x="165442" y="45567"/>
                  </a:lnTo>
                  <a:lnTo>
                    <a:pt x="164147" y="59156"/>
                  </a:lnTo>
                  <a:lnTo>
                    <a:pt x="163703" y="72682"/>
                  </a:lnTo>
                  <a:lnTo>
                    <a:pt x="164515" y="82600"/>
                  </a:lnTo>
                  <a:lnTo>
                    <a:pt x="165252" y="84582"/>
                  </a:lnTo>
                  <a:lnTo>
                    <a:pt x="164820" y="88963"/>
                  </a:lnTo>
                  <a:lnTo>
                    <a:pt x="165011" y="89293"/>
                  </a:lnTo>
                  <a:lnTo>
                    <a:pt x="165747" y="89789"/>
                  </a:lnTo>
                  <a:lnTo>
                    <a:pt x="167513" y="89916"/>
                  </a:lnTo>
                  <a:lnTo>
                    <a:pt x="169037" y="88557"/>
                  </a:lnTo>
                  <a:lnTo>
                    <a:pt x="171335" y="87223"/>
                  </a:lnTo>
                  <a:lnTo>
                    <a:pt x="172072" y="85204"/>
                  </a:lnTo>
                  <a:lnTo>
                    <a:pt x="171513" y="83146"/>
                  </a:lnTo>
                  <a:lnTo>
                    <a:pt x="171615" y="77774"/>
                  </a:lnTo>
                  <a:lnTo>
                    <a:pt x="172135" y="72263"/>
                  </a:lnTo>
                  <a:lnTo>
                    <a:pt x="171831" y="69011"/>
                  </a:lnTo>
                  <a:lnTo>
                    <a:pt x="172631" y="67348"/>
                  </a:lnTo>
                  <a:lnTo>
                    <a:pt x="174561" y="53086"/>
                  </a:lnTo>
                  <a:lnTo>
                    <a:pt x="174371" y="51155"/>
                  </a:lnTo>
                  <a:lnTo>
                    <a:pt x="175412" y="48082"/>
                  </a:lnTo>
                  <a:lnTo>
                    <a:pt x="176415" y="42672"/>
                  </a:lnTo>
                  <a:lnTo>
                    <a:pt x="177571" y="38531"/>
                  </a:lnTo>
                  <a:lnTo>
                    <a:pt x="177825" y="36385"/>
                  </a:lnTo>
                  <a:lnTo>
                    <a:pt x="179666" y="26454"/>
                  </a:lnTo>
                  <a:lnTo>
                    <a:pt x="180263" y="20840"/>
                  </a:lnTo>
                  <a:lnTo>
                    <a:pt x="179425" y="17195"/>
                  </a:lnTo>
                  <a:lnTo>
                    <a:pt x="178282" y="14909"/>
                  </a:lnTo>
                  <a:lnTo>
                    <a:pt x="176314" y="13004"/>
                  </a:lnTo>
                  <a:lnTo>
                    <a:pt x="175920" y="12153"/>
                  </a:lnTo>
                  <a:lnTo>
                    <a:pt x="176847" y="11607"/>
                  </a:lnTo>
                  <a:lnTo>
                    <a:pt x="181686" y="10845"/>
                  </a:lnTo>
                  <a:lnTo>
                    <a:pt x="184746" y="11785"/>
                  </a:lnTo>
                  <a:lnTo>
                    <a:pt x="189357" y="12458"/>
                  </a:lnTo>
                  <a:lnTo>
                    <a:pt x="191528" y="12357"/>
                  </a:lnTo>
                  <a:lnTo>
                    <a:pt x="192049" y="11607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7" name="object 167" descr=""/>
          <p:cNvGrpSpPr/>
          <p:nvPr/>
        </p:nvGrpSpPr>
        <p:grpSpPr>
          <a:xfrm>
            <a:off x="1518919" y="5827852"/>
            <a:ext cx="241935" cy="98425"/>
            <a:chOff x="1518919" y="5827852"/>
            <a:chExt cx="241935" cy="98425"/>
          </a:xfrm>
        </p:grpSpPr>
        <p:pic>
          <p:nvPicPr>
            <p:cNvPr id="168" name="object 168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518919" y="5829833"/>
              <a:ext cx="167678" cy="95923"/>
            </a:xfrm>
            <a:prstGeom prst="rect">
              <a:avLst/>
            </a:prstGeom>
          </p:spPr>
        </p:pic>
        <p:sp>
          <p:nvSpPr>
            <p:cNvPr id="169" name="object 169" descr=""/>
            <p:cNvSpPr/>
            <p:nvPr/>
          </p:nvSpPr>
          <p:spPr>
            <a:xfrm>
              <a:off x="1567916" y="5827851"/>
              <a:ext cx="193040" cy="90170"/>
            </a:xfrm>
            <a:custGeom>
              <a:avLst/>
              <a:gdLst/>
              <a:ahLst/>
              <a:cxnLst/>
              <a:rect l="l" t="t" r="r" b="b"/>
              <a:pathLst>
                <a:path w="193039" h="90170">
                  <a:moveTo>
                    <a:pt x="49174" y="49149"/>
                  </a:moveTo>
                  <a:lnTo>
                    <a:pt x="48971" y="48628"/>
                  </a:lnTo>
                  <a:lnTo>
                    <a:pt x="48145" y="47929"/>
                  </a:lnTo>
                  <a:lnTo>
                    <a:pt x="47561" y="47739"/>
                  </a:lnTo>
                  <a:lnTo>
                    <a:pt x="45262" y="47739"/>
                  </a:lnTo>
                  <a:lnTo>
                    <a:pt x="43700" y="47866"/>
                  </a:lnTo>
                  <a:lnTo>
                    <a:pt x="40601" y="48310"/>
                  </a:lnTo>
                  <a:lnTo>
                    <a:pt x="37465" y="49047"/>
                  </a:lnTo>
                  <a:lnTo>
                    <a:pt x="36893" y="49009"/>
                  </a:lnTo>
                  <a:lnTo>
                    <a:pt x="35610" y="48729"/>
                  </a:lnTo>
                  <a:lnTo>
                    <a:pt x="22136" y="48755"/>
                  </a:lnTo>
                  <a:lnTo>
                    <a:pt x="24079" y="48806"/>
                  </a:lnTo>
                  <a:lnTo>
                    <a:pt x="21056" y="48755"/>
                  </a:lnTo>
                  <a:lnTo>
                    <a:pt x="18770" y="48552"/>
                  </a:lnTo>
                  <a:lnTo>
                    <a:pt x="15633" y="47815"/>
                  </a:lnTo>
                  <a:lnTo>
                    <a:pt x="14846" y="47320"/>
                  </a:lnTo>
                  <a:lnTo>
                    <a:pt x="14846" y="46697"/>
                  </a:lnTo>
                  <a:lnTo>
                    <a:pt x="2565" y="46824"/>
                  </a:lnTo>
                  <a:lnTo>
                    <a:pt x="977" y="49276"/>
                  </a:lnTo>
                  <a:lnTo>
                    <a:pt x="127" y="51041"/>
                  </a:lnTo>
                  <a:lnTo>
                    <a:pt x="0" y="52120"/>
                  </a:lnTo>
                  <a:lnTo>
                    <a:pt x="1282" y="57912"/>
                  </a:lnTo>
                  <a:lnTo>
                    <a:pt x="2908" y="59169"/>
                  </a:lnTo>
                  <a:lnTo>
                    <a:pt x="8813" y="60871"/>
                  </a:lnTo>
                  <a:lnTo>
                    <a:pt x="13144" y="61290"/>
                  </a:lnTo>
                  <a:lnTo>
                    <a:pt x="19761" y="61290"/>
                  </a:lnTo>
                  <a:lnTo>
                    <a:pt x="21209" y="61087"/>
                  </a:lnTo>
                  <a:lnTo>
                    <a:pt x="25184" y="60261"/>
                  </a:lnTo>
                  <a:lnTo>
                    <a:pt x="26644" y="60058"/>
                  </a:lnTo>
                  <a:lnTo>
                    <a:pt x="28549" y="60058"/>
                  </a:lnTo>
                  <a:lnTo>
                    <a:pt x="30886" y="59867"/>
                  </a:lnTo>
                  <a:lnTo>
                    <a:pt x="32067" y="59550"/>
                  </a:lnTo>
                  <a:lnTo>
                    <a:pt x="32651" y="59220"/>
                  </a:lnTo>
                  <a:lnTo>
                    <a:pt x="33401" y="58928"/>
                  </a:lnTo>
                  <a:lnTo>
                    <a:pt x="36309" y="58178"/>
                  </a:lnTo>
                  <a:lnTo>
                    <a:pt x="38785" y="57899"/>
                  </a:lnTo>
                  <a:lnTo>
                    <a:pt x="41871" y="57188"/>
                  </a:lnTo>
                  <a:lnTo>
                    <a:pt x="49174" y="50520"/>
                  </a:lnTo>
                  <a:lnTo>
                    <a:pt x="49174" y="49149"/>
                  </a:lnTo>
                  <a:close/>
                </a:path>
                <a:path w="193039" h="90170">
                  <a:moveTo>
                    <a:pt x="192786" y="11607"/>
                  </a:moveTo>
                  <a:lnTo>
                    <a:pt x="192570" y="8839"/>
                  </a:lnTo>
                  <a:lnTo>
                    <a:pt x="192722" y="4025"/>
                  </a:lnTo>
                  <a:lnTo>
                    <a:pt x="192341" y="2476"/>
                  </a:lnTo>
                  <a:lnTo>
                    <a:pt x="191554" y="1536"/>
                  </a:lnTo>
                  <a:lnTo>
                    <a:pt x="191046" y="1295"/>
                  </a:lnTo>
                  <a:lnTo>
                    <a:pt x="190423" y="1295"/>
                  </a:lnTo>
                  <a:lnTo>
                    <a:pt x="189001" y="2032"/>
                  </a:lnTo>
                  <a:lnTo>
                    <a:pt x="186994" y="876"/>
                  </a:lnTo>
                  <a:lnTo>
                    <a:pt x="186207" y="673"/>
                  </a:lnTo>
                  <a:lnTo>
                    <a:pt x="184480" y="1168"/>
                  </a:lnTo>
                  <a:lnTo>
                    <a:pt x="177787" y="0"/>
                  </a:lnTo>
                  <a:lnTo>
                    <a:pt x="171996" y="50"/>
                  </a:lnTo>
                  <a:lnTo>
                    <a:pt x="167995" y="546"/>
                  </a:lnTo>
                  <a:lnTo>
                    <a:pt x="164452" y="1422"/>
                  </a:lnTo>
                  <a:lnTo>
                    <a:pt x="163042" y="1257"/>
                  </a:lnTo>
                  <a:lnTo>
                    <a:pt x="149809" y="12204"/>
                  </a:lnTo>
                  <a:lnTo>
                    <a:pt x="148602" y="15252"/>
                  </a:lnTo>
                  <a:lnTo>
                    <a:pt x="148602" y="16751"/>
                  </a:lnTo>
                  <a:lnTo>
                    <a:pt x="149288" y="17411"/>
                  </a:lnTo>
                  <a:lnTo>
                    <a:pt x="165811" y="13068"/>
                  </a:lnTo>
                  <a:lnTo>
                    <a:pt x="166611" y="12534"/>
                  </a:lnTo>
                  <a:lnTo>
                    <a:pt x="167271" y="12598"/>
                  </a:lnTo>
                  <a:lnTo>
                    <a:pt x="169164" y="13144"/>
                  </a:lnTo>
                  <a:lnTo>
                    <a:pt x="169532" y="14262"/>
                  </a:lnTo>
                  <a:lnTo>
                    <a:pt x="169468" y="17500"/>
                  </a:lnTo>
                  <a:lnTo>
                    <a:pt x="168249" y="26035"/>
                  </a:lnTo>
                  <a:lnTo>
                    <a:pt x="167728" y="27660"/>
                  </a:lnTo>
                  <a:lnTo>
                    <a:pt x="168287" y="29273"/>
                  </a:lnTo>
                  <a:lnTo>
                    <a:pt x="167055" y="33045"/>
                  </a:lnTo>
                  <a:lnTo>
                    <a:pt x="166179" y="45567"/>
                  </a:lnTo>
                  <a:lnTo>
                    <a:pt x="164896" y="59156"/>
                  </a:lnTo>
                  <a:lnTo>
                    <a:pt x="164452" y="72682"/>
                  </a:lnTo>
                  <a:lnTo>
                    <a:pt x="165252" y="82600"/>
                  </a:lnTo>
                  <a:lnTo>
                    <a:pt x="166001" y="84582"/>
                  </a:lnTo>
                  <a:lnTo>
                    <a:pt x="165557" y="88963"/>
                  </a:lnTo>
                  <a:lnTo>
                    <a:pt x="165747" y="89293"/>
                  </a:lnTo>
                  <a:lnTo>
                    <a:pt x="166497" y="89789"/>
                  </a:lnTo>
                  <a:lnTo>
                    <a:pt x="168249" y="89916"/>
                  </a:lnTo>
                  <a:lnTo>
                    <a:pt x="169773" y="88557"/>
                  </a:lnTo>
                  <a:lnTo>
                    <a:pt x="171831" y="87439"/>
                  </a:lnTo>
                  <a:lnTo>
                    <a:pt x="172275" y="86944"/>
                  </a:lnTo>
                  <a:lnTo>
                    <a:pt x="172821" y="85204"/>
                  </a:lnTo>
                  <a:lnTo>
                    <a:pt x="172262" y="83146"/>
                  </a:lnTo>
                  <a:lnTo>
                    <a:pt x="172364" y="77774"/>
                  </a:lnTo>
                  <a:lnTo>
                    <a:pt x="172885" y="72263"/>
                  </a:lnTo>
                  <a:lnTo>
                    <a:pt x="172567" y="69011"/>
                  </a:lnTo>
                  <a:lnTo>
                    <a:pt x="173380" y="67348"/>
                  </a:lnTo>
                  <a:lnTo>
                    <a:pt x="175298" y="53086"/>
                  </a:lnTo>
                  <a:lnTo>
                    <a:pt x="175107" y="51155"/>
                  </a:lnTo>
                  <a:lnTo>
                    <a:pt x="176149" y="48082"/>
                  </a:lnTo>
                  <a:lnTo>
                    <a:pt x="177165" y="42672"/>
                  </a:lnTo>
                  <a:lnTo>
                    <a:pt x="178308" y="38531"/>
                  </a:lnTo>
                  <a:lnTo>
                    <a:pt x="178562" y="36385"/>
                  </a:lnTo>
                  <a:lnTo>
                    <a:pt x="180403" y="26454"/>
                  </a:lnTo>
                  <a:lnTo>
                    <a:pt x="181000" y="20472"/>
                  </a:lnTo>
                  <a:lnTo>
                    <a:pt x="179768" y="16268"/>
                  </a:lnTo>
                  <a:lnTo>
                    <a:pt x="178689" y="14465"/>
                  </a:lnTo>
                  <a:lnTo>
                    <a:pt x="177634" y="13652"/>
                  </a:lnTo>
                  <a:lnTo>
                    <a:pt x="176657" y="12153"/>
                  </a:lnTo>
                  <a:lnTo>
                    <a:pt x="177596" y="11607"/>
                  </a:lnTo>
                  <a:lnTo>
                    <a:pt x="182435" y="10845"/>
                  </a:lnTo>
                  <a:lnTo>
                    <a:pt x="185496" y="11785"/>
                  </a:lnTo>
                  <a:lnTo>
                    <a:pt x="190093" y="12458"/>
                  </a:lnTo>
                  <a:lnTo>
                    <a:pt x="192265" y="12357"/>
                  </a:lnTo>
                  <a:lnTo>
                    <a:pt x="192786" y="11607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0" name="object 170" descr=""/>
          <p:cNvGrpSpPr/>
          <p:nvPr/>
        </p:nvGrpSpPr>
        <p:grpSpPr>
          <a:xfrm>
            <a:off x="3655059" y="4701527"/>
            <a:ext cx="402590" cy="319405"/>
            <a:chOff x="3655059" y="4701527"/>
            <a:chExt cx="402590" cy="319405"/>
          </a:xfrm>
        </p:grpSpPr>
        <p:pic>
          <p:nvPicPr>
            <p:cNvPr id="171" name="object 171" descr="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655059" y="4701527"/>
              <a:ext cx="402336" cy="318884"/>
            </a:xfrm>
            <a:prstGeom prst="rect">
              <a:avLst/>
            </a:prstGeom>
          </p:spPr>
        </p:pic>
        <p:sp>
          <p:nvSpPr>
            <p:cNvPr id="172" name="object 172" descr=""/>
            <p:cNvSpPr/>
            <p:nvPr/>
          </p:nvSpPr>
          <p:spPr>
            <a:xfrm>
              <a:off x="3732631" y="4749863"/>
              <a:ext cx="208279" cy="14604"/>
            </a:xfrm>
            <a:custGeom>
              <a:avLst/>
              <a:gdLst/>
              <a:ahLst/>
              <a:cxnLst/>
              <a:rect l="l" t="t" r="r" b="b"/>
              <a:pathLst>
                <a:path w="208279" h="14604">
                  <a:moveTo>
                    <a:pt x="49174" y="2463"/>
                  </a:moveTo>
                  <a:lnTo>
                    <a:pt x="48958" y="1943"/>
                  </a:lnTo>
                  <a:lnTo>
                    <a:pt x="48145" y="1231"/>
                  </a:lnTo>
                  <a:lnTo>
                    <a:pt x="47561" y="1041"/>
                  </a:lnTo>
                  <a:lnTo>
                    <a:pt x="45250" y="1041"/>
                  </a:lnTo>
                  <a:lnTo>
                    <a:pt x="43688" y="1168"/>
                  </a:lnTo>
                  <a:lnTo>
                    <a:pt x="40589" y="1612"/>
                  </a:lnTo>
                  <a:lnTo>
                    <a:pt x="37465" y="2362"/>
                  </a:lnTo>
                  <a:lnTo>
                    <a:pt x="36880" y="2311"/>
                  </a:lnTo>
                  <a:lnTo>
                    <a:pt x="35598" y="2032"/>
                  </a:lnTo>
                  <a:lnTo>
                    <a:pt x="22136" y="2057"/>
                  </a:lnTo>
                  <a:lnTo>
                    <a:pt x="24066" y="2108"/>
                  </a:lnTo>
                  <a:lnTo>
                    <a:pt x="21056" y="2057"/>
                  </a:lnTo>
                  <a:lnTo>
                    <a:pt x="18757" y="1866"/>
                  </a:lnTo>
                  <a:lnTo>
                    <a:pt x="15621" y="1117"/>
                  </a:lnTo>
                  <a:lnTo>
                    <a:pt x="14833" y="622"/>
                  </a:lnTo>
                  <a:lnTo>
                    <a:pt x="14833" y="0"/>
                  </a:lnTo>
                  <a:lnTo>
                    <a:pt x="2565" y="127"/>
                  </a:lnTo>
                  <a:lnTo>
                    <a:pt x="977" y="2578"/>
                  </a:lnTo>
                  <a:lnTo>
                    <a:pt x="114" y="4343"/>
                  </a:lnTo>
                  <a:lnTo>
                    <a:pt x="0" y="5422"/>
                  </a:lnTo>
                  <a:lnTo>
                    <a:pt x="1270" y="11214"/>
                  </a:lnTo>
                  <a:lnTo>
                    <a:pt x="2895" y="12484"/>
                  </a:lnTo>
                  <a:lnTo>
                    <a:pt x="8813" y="14185"/>
                  </a:lnTo>
                  <a:lnTo>
                    <a:pt x="13144" y="14605"/>
                  </a:lnTo>
                  <a:lnTo>
                    <a:pt x="19748" y="14605"/>
                  </a:lnTo>
                  <a:lnTo>
                    <a:pt x="26631" y="13360"/>
                  </a:lnTo>
                  <a:lnTo>
                    <a:pt x="28549" y="13360"/>
                  </a:lnTo>
                  <a:lnTo>
                    <a:pt x="30873" y="13169"/>
                  </a:lnTo>
                  <a:lnTo>
                    <a:pt x="32054" y="12852"/>
                  </a:lnTo>
                  <a:lnTo>
                    <a:pt x="33388" y="12230"/>
                  </a:lnTo>
                  <a:lnTo>
                    <a:pt x="35255" y="11684"/>
                  </a:lnTo>
                  <a:lnTo>
                    <a:pt x="49174" y="3822"/>
                  </a:lnTo>
                  <a:lnTo>
                    <a:pt x="49174" y="2463"/>
                  </a:lnTo>
                  <a:close/>
                </a:path>
                <a:path w="208279" h="14604">
                  <a:moveTo>
                    <a:pt x="208102" y="2463"/>
                  </a:moveTo>
                  <a:lnTo>
                    <a:pt x="207899" y="1943"/>
                  </a:lnTo>
                  <a:lnTo>
                    <a:pt x="207073" y="1231"/>
                  </a:lnTo>
                  <a:lnTo>
                    <a:pt x="206489" y="1041"/>
                  </a:lnTo>
                  <a:lnTo>
                    <a:pt x="204190" y="1041"/>
                  </a:lnTo>
                  <a:lnTo>
                    <a:pt x="202628" y="1168"/>
                  </a:lnTo>
                  <a:lnTo>
                    <a:pt x="199517" y="1612"/>
                  </a:lnTo>
                  <a:lnTo>
                    <a:pt x="196392" y="2362"/>
                  </a:lnTo>
                  <a:lnTo>
                    <a:pt x="195808" y="2311"/>
                  </a:lnTo>
                  <a:lnTo>
                    <a:pt x="194538" y="2032"/>
                  </a:lnTo>
                  <a:lnTo>
                    <a:pt x="181063" y="2057"/>
                  </a:lnTo>
                  <a:lnTo>
                    <a:pt x="183007" y="2108"/>
                  </a:lnTo>
                  <a:lnTo>
                    <a:pt x="179984" y="2057"/>
                  </a:lnTo>
                  <a:lnTo>
                    <a:pt x="177698" y="1866"/>
                  </a:lnTo>
                  <a:lnTo>
                    <a:pt x="174561" y="1117"/>
                  </a:lnTo>
                  <a:lnTo>
                    <a:pt x="173774" y="622"/>
                  </a:lnTo>
                  <a:lnTo>
                    <a:pt x="173774" y="0"/>
                  </a:lnTo>
                  <a:lnTo>
                    <a:pt x="161493" y="127"/>
                  </a:lnTo>
                  <a:lnTo>
                    <a:pt x="159905" y="2578"/>
                  </a:lnTo>
                  <a:lnTo>
                    <a:pt x="159054" y="4343"/>
                  </a:lnTo>
                  <a:lnTo>
                    <a:pt x="158927" y="5422"/>
                  </a:lnTo>
                  <a:lnTo>
                    <a:pt x="160210" y="11214"/>
                  </a:lnTo>
                  <a:lnTo>
                    <a:pt x="161836" y="12484"/>
                  </a:lnTo>
                  <a:lnTo>
                    <a:pt x="167741" y="14185"/>
                  </a:lnTo>
                  <a:lnTo>
                    <a:pt x="172072" y="14605"/>
                  </a:lnTo>
                  <a:lnTo>
                    <a:pt x="178689" y="14605"/>
                  </a:lnTo>
                  <a:lnTo>
                    <a:pt x="185572" y="13360"/>
                  </a:lnTo>
                  <a:lnTo>
                    <a:pt x="187477" y="13360"/>
                  </a:lnTo>
                  <a:lnTo>
                    <a:pt x="189814" y="13169"/>
                  </a:lnTo>
                  <a:lnTo>
                    <a:pt x="190995" y="12852"/>
                  </a:lnTo>
                  <a:lnTo>
                    <a:pt x="192328" y="12230"/>
                  </a:lnTo>
                  <a:lnTo>
                    <a:pt x="194195" y="11684"/>
                  </a:lnTo>
                  <a:lnTo>
                    <a:pt x="208102" y="3822"/>
                  </a:lnTo>
                  <a:lnTo>
                    <a:pt x="208102" y="2463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3" name="object 173" descr=""/>
          <p:cNvSpPr txBox="1"/>
          <p:nvPr/>
        </p:nvSpPr>
        <p:spPr>
          <a:xfrm>
            <a:off x="311299" y="6662522"/>
            <a:ext cx="290068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Visit</a:t>
            </a:r>
            <a:r>
              <a:rPr dirty="0" sz="7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Tahoma"/>
                <a:cs typeface="Tahoma"/>
                <a:hlinkClick r:id="rId94"/>
              </a:rPr>
              <a:t>www.wileynautical.com/celestial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  <a:hlinkClick r:id="rId94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download</a:t>
            </a:r>
            <a:r>
              <a:rPr dirty="0" sz="7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blank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calculation</a:t>
            </a:r>
            <a:r>
              <a:rPr dirty="0" sz="700" spc="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Tahoma"/>
                <a:cs typeface="Tahoma"/>
              </a:rPr>
              <a:t>forms.</a:t>
            </a:r>
            <a:endParaRPr sz="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7270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5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STARS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55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7299" y="5049278"/>
            <a:ext cx="2413635" cy="30257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assumed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because,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reduction,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number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Aries.</a:t>
            </a:r>
            <a:endParaRPr sz="900">
              <a:latin typeface="Tahoma"/>
              <a:cs typeface="Tahoma"/>
            </a:endParaRPr>
          </a:p>
          <a:p>
            <a:pPr marL="12700" marR="81915" indent="114300">
              <a:lnSpc>
                <a:spcPts val="980"/>
              </a:lnSpc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filled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across,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but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watch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dip.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move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quite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shoot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seven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stars.</a:t>
            </a:r>
            <a:endParaRPr sz="900">
              <a:latin typeface="Tahoma"/>
              <a:cs typeface="Tahoma"/>
            </a:endParaRPr>
          </a:p>
          <a:p>
            <a:pPr marL="12700" marR="8953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get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comfort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wheel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box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aft,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(height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eye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feet);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others</a:t>
            </a:r>
            <a:endParaRPr sz="900">
              <a:latin typeface="Tahoma"/>
              <a:cs typeface="Tahoma"/>
            </a:endParaRPr>
          </a:p>
          <a:p>
            <a:pPr marL="12700" marR="169545">
              <a:lnSpc>
                <a:spcPts val="980"/>
              </a:lnSpc>
            </a:pP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stand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bow,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(height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eye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13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feet);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unknown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endParaRPr sz="900">
              <a:latin typeface="Tahoma"/>
              <a:cs typeface="Tahoma"/>
            </a:endParaRPr>
          </a:p>
          <a:p>
            <a:pPr marL="12700" marR="120014">
              <a:lnSpc>
                <a:spcPts val="980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lying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scuppers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sextant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calm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evening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under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sails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height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eye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four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feet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15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most.</a:t>
            </a:r>
            <a:endParaRPr sz="900">
              <a:latin typeface="Tahoma"/>
              <a:cs typeface="Tahoma"/>
            </a:endParaRPr>
          </a:p>
          <a:p>
            <a:pPr marL="12700" marR="69850" indent="114300">
              <a:lnSpc>
                <a:spcPts val="980"/>
              </a:lnSpc>
              <a:spcBef>
                <a:spcPts val="6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extracted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column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bookmark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(page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33).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(Hc)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course,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Volume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AP3270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assumed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sights.</a:t>
            </a:r>
            <a:endParaRPr sz="900">
              <a:latin typeface="Tahoma"/>
              <a:cs typeface="Tahoma"/>
            </a:endParaRPr>
          </a:p>
          <a:p>
            <a:pPr marL="12700" marR="132715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example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sights.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31647" y="861186"/>
            <a:ext cx="5053330" cy="3721100"/>
            <a:chOff x="731647" y="861186"/>
            <a:chExt cx="5053330" cy="3721100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997" y="867536"/>
              <a:ext cx="5040007" cy="370800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5368" y="960535"/>
              <a:ext cx="2764053" cy="3523081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2300097" y="2662478"/>
              <a:ext cx="1987550" cy="91440"/>
            </a:xfrm>
            <a:custGeom>
              <a:avLst/>
              <a:gdLst/>
              <a:ahLst/>
              <a:cxnLst/>
              <a:rect l="l" t="t" r="r" b="b"/>
              <a:pathLst>
                <a:path w="1987550" h="91439">
                  <a:moveTo>
                    <a:pt x="881595" y="0"/>
                  </a:moveTo>
                  <a:lnTo>
                    <a:pt x="877354" y="91008"/>
                  </a:lnTo>
                </a:path>
                <a:path w="1987550" h="91439">
                  <a:moveTo>
                    <a:pt x="1699691" y="0"/>
                  </a:moveTo>
                  <a:lnTo>
                    <a:pt x="1695450" y="91008"/>
                  </a:lnTo>
                </a:path>
                <a:path w="1987550" h="91439">
                  <a:moveTo>
                    <a:pt x="1898650" y="0"/>
                  </a:moveTo>
                  <a:lnTo>
                    <a:pt x="1894408" y="91008"/>
                  </a:lnTo>
                </a:path>
                <a:path w="1987550" h="91439">
                  <a:moveTo>
                    <a:pt x="1987550" y="0"/>
                  </a:moveTo>
                  <a:lnTo>
                    <a:pt x="1983308" y="91008"/>
                  </a:lnTo>
                </a:path>
                <a:path w="1987550" h="91439">
                  <a:moveTo>
                    <a:pt x="806450" y="0"/>
                  </a:moveTo>
                  <a:lnTo>
                    <a:pt x="802220" y="91008"/>
                  </a:lnTo>
                </a:path>
                <a:path w="1987550" h="91439">
                  <a:moveTo>
                    <a:pt x="650875" y="0"/>
                  </a:moveTo>
                  <a:lnTo>
                    <a:pt x="646645" y="91008"/>
                  </a:lnTo>
                </a:path>
                <a:path w="1987550" h="91439">
                  <a:moveTo>
                    <a:pt x="4229" y="0"/>
                  </a:moveTo>
                  <a:lnTo>
                    <a:pt x="0" y="91008"/>
                  </a:lnTo>
                </a:path>
              </a:pathLst>
            </a:custGeom>
            <a:ln w="25400">
              <a:solidFill>
                <a:srgbClr val="034EA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37997" y="867536"/>
              <a:ext cx="5040630" cy="3708400"/>
            </a:xfrm>
            <a:custGeom>
              <a:avLst/>
              <a:gdLst/>
              <a:ahLst/>
              <a:cxnLst/>
              <a:rect l="l" t="t" r="r" b="b"/>
              <a:pathLst>
                <a:path w="5040630" h="3708400">
                  <a:moveTo>
                    <a:pt x="0" y="0"/>
                  </a:moveTo>
                  <a:lnTo>
                    <a:pt x="5040007" y="0"/>
                  </a:lnTo>
                  <a:lnTo>
                    <a:pt x="5040007" y="3708006"/>
                  </a:lnTo>
                  <a:lnTo>
                    <a:pt x="0" y="370800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3335299" y="5041444"/>
            <a:ext cx="2468880" cy="303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12700" marR="5715">
              <a:lnSpc>
                <a:spcPts val="980"/>
              </a:lnSpc>
              <a:spcBef>
                <a:spcPts val="5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1st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10°S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139°E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evening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approaching.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civil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expressed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position?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for?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error.</a:t>
            </a:r>
            <a:endParaRPr sz="900">
              <a:latin typeface="Tahoma"/>
              <a:cs typeface="Tahoma"/>
            </a:endParaRPr>
          </a:p>
          <a:p>
            <a:pPr algn="just" marL="12700" marR="508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daily pages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almanac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page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29)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civil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10°S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1811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Meridian.</a:t>
            </a:r>
            <a:endParaRPr sz="900">
              <a:latin typeface="Tahoma"/>
              <a:cs typeface="Tahoma"/>
            </a:endParaRPr>
          </a:p>
          <a:p>
            <a:pPr marL="12700" marR="120014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139°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9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16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minutes,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equal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4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Because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civil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any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event,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earlier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longitude,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civil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 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139°E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 be 1811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minus 9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hrs 16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mins </a:t>
            </a:r>
            <a:r>
              <a:rPr dirty="0" sz="900" spc="90">
                <a:solidFill>
                  <a:srgbClr val="231F20"/>
                </a:solidFill>
                <a:latin typeface="Tahoma"/>
                <a:cs typeface="Tahoma"/>
              </a:rPr>
              <a:t>=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0855 GMT.</a:t>
            </a:r>
            <a:endParaRPr sz="900">
              <a:latin typeface="Tahoma"/>
              <a:cs typeface="Tahoma"/>
            </a:endParaRPr>
          </a:p>
          <a:p>
            <a:pPr marL="12700" marR="2667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won’t find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seconds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sights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increments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30–32.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Space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forbids,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I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fear,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GHA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increments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correct.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Don’t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forget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doubt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whether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9</a:t>
            </a:r>
            <a:r>
              <a:rPr dirty="0" sz="900" spc="-17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 16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minutes,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quick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clock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reveal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answer.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You’ll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07313" y="4580015"/>
            <a:ext cx="348170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Plot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showing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seven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lines.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Pollux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may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have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been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misidentified.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56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11299" y="821514"/>
            <a:ext cx="2473960" cy="41459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probably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mid-afternoon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clock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0600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GMT.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three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hours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until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Greenwich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less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ship’s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refusing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duty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old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maxim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Longitude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East,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Greenwich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time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least.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Longitude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West,</a:t>
            </a:r>
            <a:r>
              <a:rPr dirty="0" sz="900" spc="2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Greenwich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time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best.</a:t>
            </a:r>
            <a:endParaRPr sz="900">
              <a:latin typeface="Trebuchet MS"/>
              <a:cs typeface="Trebuchet MS"/>
            </a:endParaRPr>
          </a:p>
          <a:p>
            <a:pPr marL="12700" marR="102235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you’ve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GMT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civil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twilight,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it into 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boxes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on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upper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part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 forma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work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 the LHA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Aries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time.</a:t>
            </a:r>
            <a:endParaRPr sz="900">
              <a:latin typeface="Tahoma"/>
              <a:cs typeface="Tahoma"/>
            </a:endParaRPr>
          </a:p>
          <a:p>
            <a:pPr marL="12700" marR="1016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determined,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can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Volume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AP3270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illustration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37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10°S.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can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available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Hc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question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several others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‘either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side’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endParaRPr sz="900">
              <a:latin typeface="Tahoma"/>
              <a:cs typeface="Tahoma"/>
            </a:endParaRPr>
          </a:p>
          <a:p>
            <a:pPr marL="12700" marR="1206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lower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part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filled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actually taken.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resulting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PLs.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seven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PLs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draw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chart, marking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seven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just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confuse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issue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make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unreadable.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generally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protractor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direction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AP,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mark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intercept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crosses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(‘towards’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‘away’,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course)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 then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construct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PL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90°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direction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azimuth.</a:t>
            </a:r>
            <a:endParaRPr sz="900">
              <a:latin typeface="Tahoma"/>
              <a:cs typeface="Tahoma"/>
            </a:endParaRPr>
          </a:p>
          <a:p>
            <a:pPr marL="12700" marR="46990" indent="114300">
              <a:lnSpc>
                <a:spcPts val="980"/>
              </a:lnSpc>
              <a:spcBef>
                <a:spcPts val="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Five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PLs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lovely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fix.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Acrux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slightly outside,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Pollux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adrift.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939285" y="821972"/>
            <a:ext cx="2442845" cy="1656714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situation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safe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assumption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thought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Pollux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really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something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else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(Castor,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perhaps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uncommon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means).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would suggest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discarding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Acrux,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strong possibility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adjust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accordingly.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hand,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recall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having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struggle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took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was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very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faint. How good a sight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 it? Only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decide,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way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evaluate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fix.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939300" y="2650313"/>
            <a:ext cx="2450465" cy="2317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85" b="1">
                <a:solidFill>
                  <a:srgbClr val="007DC5"/>
                </a:solidFill>
                <a:latin typeface="Tahoma"/>
                <a:cs typeface="Tahoma"/>
              </a:rPr>
              <a:t>PRECESSION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AND</a:t>
            </a:r>
            <a:r>
              <a:rPr dirty="0" sz="1200" spc="-2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NUTATION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years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creeping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slowly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westward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across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sphere.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movement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called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precession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generally considered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second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tiny discrepancy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disturbs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perfect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order.</a:t>
            </a:r>
            <a:endParaRPr sz="900">
              <a:latin typeface="Tahoma"/>
              <a:cs typeface="Tahoma"/>
            </a:endParaRPr>
          </a:p>
          <a:p>
            <a:pPr marL="12700" marR="95250">
              <a:lnSpc>
                <a:spcPts val="980"/>
              </a:lnSpc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Nutation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name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amount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wobbles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axis.</a:t>
            </a:r>
            <a:endParaRPr sz="900">
              <a:latin typeface="Tahoma"/>
              <a:cs typeface="Tahoma"/>
            </a:endParaRPr>
          </a:p>
          <a:p>
            <a:pPr marL="12700" marR="1079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combined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effect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every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years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new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Volume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AP3270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you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‘2015.0 Epoch’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copy 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2019, look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back 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endParaRPr sz="900">
              <a:latin typeface="Tahoma"/>
              <a:cs typeface="Tahoma"/>
            </a:endParaRPr>
          </a:p>
          <a:p>
            <a:pPr marL="12700" marR="9398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applied,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angular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direction,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maintain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its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accuracy.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single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star,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concerns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reduced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Volume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1.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701903" y="5221604"/>
            <a:ext cx="4320540" cy="2447925"/>
            <a:chOff x="701903" y="5221604"/>
            <a:chExt cx="4320540" cy="2447925"/>
          </a:xfrm>
        </p:grpSpPr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3549" y="5223713"/>
              <a:ext cx="4307293" cy="2434831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708253" y="5227954"/>
              <a:ext cx="4307840" cy="2435225"/>
            </a:xfrm>
            <a:custGeom>
              <a:avLst/>
              <a:gdLst/>
              <a:ahLst/>
              <a:cxnLst/>
              <a:rect l="l" t="t" r="r" b="b"/>
              <a:pathLst>
                <a:path w="4307840" h="2435225">
                  <a:moveTo>
                    <a:pt x="0" y="0"/>
                  </a:moveTo>
                  <a:lnTo>
                    <a:pt x="4307497" y="0"/>
                  </a:lnTo>
                  <a:lnTo>
                    <a:pt x="4307497" y="2434932"/>
                  </a:lnTo>
                  <a:lnTo>
                    <a:pt x="0" y="243493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689199" y="7667028"/>
            <a:ext cx="4332605" cy="4121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Moon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doesn’t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have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good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reputation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accurate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position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lines,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but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sometimes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it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can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seen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at the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same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time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sun,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giving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potential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for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simultaneous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60" i="1">
                <a:solidFill>
                  <a:srgbClr val="231F20"/>
                </a:solidFill>
                <a:latin typeface="Trebuchet MS"/>
                <a:cs typeface="Trebuchet MS"/>
              </a:rPr>
              <a:t>fix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daylight</a:t>
            </a:r>
            <a:r>
              <a:rPr dirty="0" sz="900" spc="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14" i="1">
                <a:solidFill>
                  <a:srgbClr val="231F20"/>
                </a:solidFill>
                <a:latin typeface="Trebuchet MS"/>
                <a:cs typeface="Trebuchet MS"/>
              </a:rPr>
              <a:t>–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too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good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opportunity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miss!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535297"/>
            <a:ext cx="6121400" cy="4100829"/>
            <a:chOff x="0" y="4535297"/>
            <a:chExt cx="6121400" cy="410082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35297"/>
              <a:ext cx="6121400" cy="410070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881657" y="6242329"/>
              <a:ext cx="520065" cy="386080"/>
            </a:xfrm>
            <a:custGeom>
              <a:avLst/>
              <a:gdLst/>
              <a:ahLst/>
              <a:cxnLst/>
              <a:rect l="l" t="t" r="r" b="b"/>
              <a:pathLst>
                <a:path w="520064" h="386079">
                  <a:moveTo>
                    <a:pt x="348970" y="0"/>
                  </a:moveTo>
                  <a:lnTo>
                    <a:pt x="0" y="385648"/>
                  </a:lnTo>
                  <a:lnTo>
                    <a:pt x="519976" y="382460"/>
                  </a:lnTo>
                  <a:lnTo>
                    <a:pt x="517614" y="335480"/>
                  </a:lnTo>
                  <a:lnTo>
                    <a:pt x="511030" y="288898"/>
                  </a:lnTo>
                  <a:lnTo>
                    <a:pt x="500251" y="243022"/>
                  </a:lnTo>
                  <a:lnTo>
                    <a:pt x="485302" y="198164"/>
                  </a:lnTo>
                  <a:lnTo>
                    <a:pt x="466212" y="154634"/>
                  </a:lnTo>
                  <a:lnTo>
                    <a:pt x="443007" y="112742"/>
                  </a:lnTo>
                  <a:lnTo>
                    <a:pt x="415714" y="72799"/>
                  </a:lnTo>
                  <a:lnTo>
                    <a:pt x="384359" y="35115"/>
                  </a:lnTo>
                  <a:lnTo>
                    <a:pt x="348970" y="0"/>
                  </a:lnTo>
                  <a:close/>
                </a:path>
              </a:pathLst>
            </a:custGeom>
            <a:solidFill>
              <a:srgbClr val="F266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866201" y="66075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8783" y="0"/>
                  </a:moveTo>
                  <a:lnTo>
                    <a:pt x="11471" y="1475"/>
                  </a:lnTo>
                  <a:lnTo>
                    <a:pt x="5500" y="5499"/>
                  </a:lnTo>
                  <a:lnTo>
                    <a:pt x="1475" y="11465"/>
                  </a:lnTo>
                  <a:lnTo>
                    <a:pt x="0" y="18770"/>
                  </a:lnTo>
                  <a:lnTo>
                    <a:pt x="1475" y="26075"/>
                  </a:lnTo>
                  <a:lnTo>
                    <a:pt x="5500" y="32042"/>
                  </a:lnTo>
                  <a:lnTo>
                    <a:pt x="11471" y="36065"/>
                  </a:lnTo>
                  <a:lnTo>
                    <a:pt x="18783" y="37541"/>
                  </a:lnTo>
                  <a:lnTo>
                    <a:pt x="26086" y="36065"/>
                  </a:lnTo>
                  <a:lnTo>
                    <a:pt x="32048" y="32042"/>
                  </a:lnTo>
                  <a:lnTo>
                    <a:pt x="36067" y="26075"/>
                  </a:lnTo>
                  <a:lnTo>
                    <a:pt x="37541" y="18770"/>
                  </a:lnTo>
                  <a:lnTo>
                    <a:pt x="36067" y="11465"/>
                  </a:lnTo>
                  <a:lnTo>
                    <a:pt x="32048" y="5499"/>
                  </a:lnTo>
                  <a:lnTo>
                    <a:pt x="26086" y="1475"/>
                  </a:lnTo>
                  <a:lnTo>
                    <a:pt x="187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05319" y="5468048"/>
              <a:ext cx="2270125" cy="1158240"/>
            </a:xfrm>
            <a:custGeom>
              <a:avLst/>
              <a:gdLst/>
              <a:ahLst/>
              <a:cxnLst/>
              <a:rect l="l" t="t" r="r" b="b"/>
              <a:pathLst>
                <a:path w="2270125" h="1158240">
                  <a:moveTo>
                    <a:pt x="0" y="1157947"/>
                  </a:moveTo>
                  <a:lnTo>
                    <a:pt x="2269782" y="1157947"/>
                  </a:lnTo>
                </a:path>
                <a:path w="2270125" h="1158240">
                  <a:moveTo>
                    <a:pt x="1180769" y="1154734"/>
                  </a:moveTo>
                  <a:lnTo>
                    <a:pt x="1180769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884984" y="5032375"/>
              <a:ext cx="1435735" cy="1594485"/>
            </a:xfrm>
            <a:custGeom>
              <a:avLst/>
              <a:gdLst/>
              <a:ahLst/>
              <a:cxnLst/>
              <a:rect l="l" t="t" r="r" b="b"/>
              <a:pathLst>
                <a:path w="1435735" h="1594484">
                  <a:moveTo>
                    <a:pt x="1435277" y="0"/>
                  </a:moveTo>
                  <a:lnTo>
                    <a:pt x="0" y="1593964"/>
                  </a:lnTo>
                </a:path>
              </a:pathLst>
            </a:custGeom>
            <a:ln w="6349">
              <a:solidFill>
                <a:srgbClr val="F2664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2864269" y="5493448"/>
            <a:ext cx="3054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45</a:t>
            </a:r>
            <a:r>
              <a:rPr dirty="0" baseline="27777" sz="900" spc="-3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N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594768" y="6242738"/>
            <a:ext cx="3054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20</a:t>
            </a:r>
            <a:r>
              <a:rPr dirty="0" baseline="27777" sz="900" spc="-3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N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514487" y="5277548"/>
            <a:ext cx="4095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elevated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610499" y="5391848"/>
            <a:ext cx="21780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pole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402166" y="4777981"/>
            <a:ext cx="3359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Polaris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344299" y="4777981"/>
            <a:ext cx="3359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Polaris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181487" y="5277548"/>
            <a:ext cx="40957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elevated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4277499" y="5391848"/>
            <a:ext cx="217804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pole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 rot="2700000">
            <a:off x="1787634" y="5047665"/>
            <a:ext cx="348513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290">
                <a:solidFill>
                  <a:srgbClr val="231F20"/>
                </a:solidFill>
                <a:latin typeface="Arial"/>
                <a:cs typeface="Arial"/>
              </a:rPr>
              <a:t>horizon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 rot="4140000">
            <a:off x="5062401" y="5152272"/>
            <a:ext cx="34912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290">
                <a:solidFill>
                  <a:srgbClr val="231F20"/>
                </a:solidFill>
                <a:latin typeface="Arial"/>
                <a:cs typeface="Arial"/>
              </a:rPr>
              <a:t>horizon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101595" y="6437479"/>
            <a:ext cx="1327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lat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1689607" y="4964226"/>
            <a:ext cx="4232275" cy="2048510"/>
            <a:chOff x="1689607" y="4964226"/>
            <a:chExt cx="4232275" cy="2048510"/>
          </a:xfrm>
        </p:grpSpPr>
        <p:sp>
          <p:nvSpPr>
            <p:cNvPr id="20" name="object 20" descr=""/>
            <p:cNvSpPr/>
            <p:nvPr/>
          </p:nvSpPr>
          <p:spPr>
            <a:xfrm>
              <a:off x="2213114" y="5334596"/>
              <a:ext cx="367030" cy="520065"/>
            </a:xfrm>
            <a:custGeom>
              <a:avLst/>
              <a:gdLst/>
              <a:ahLst/>
              <a:cxnLst/>
              <a:rect l="l" t="t" r="r" b="b"/>
              <a:pathLst>
                <a:path w="367030" h="520064">
                  <a:moveTo>
                    <a:pt x="365455" y="0"/>
                  </a:moveTo>
                  <a:lnTo>
                    <a:pt x="315780" y="2446"/>
                  </a:lnTo>
                  <a:lnTo>
                    <a:pt x="266510" y="9626"/>
                  </a:lnTo>
                  <a:lnTo>
                    <a:pt x="218011" y="21525"/>
                  </a:lnTo>
                  <a:lnTo>
                    <a:pt x="170654" y="38131"/>
                  </a:lnTo>
                  <a:lnTo>
                    <a:pt x="124806" y="59431"/>
                  </a:lnTo>
                  <a:lnTo>
                    <a:pt x="80835" y="85410"/>
                  </a:lnTo>
                  <a:lnTo>
                    <a:pt x="39110" y="116057"/>
                  </a:lnTo>
                  <a:lnTo>
                    <a:pt x="0" y="151358"/>
                  </a:lnTo>
                  <a:lnTo>
                    <a:pt x="366864" y="520001"/>
                  </a:lnTo>
                  <a:lnTo>
                    <a:pt x="365455" y="0"/>
                  </a:lnTo>
                  <a:close/>
                </a:path>
              </a:pathLst>
            </a:custGeom>
            <a:solidFill>
              <a:srgbClr val="F266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692782" y="4967401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1371600" h="1371600">
                  <a:moveTo>
                    <a:pt x="1371396" y="1371396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2578569" y="5005552"/>
              <a:ext cx="0" cy="844550"/>
            </a:xfrm>
            <a:custGeom>
              <a:avLst/>
              <a:gdLst/>
              <a:ahLst/>
              <a:cxnLst/>
              <a:rect l="l" t="t" r="r" b="b"/>
              <a:pathLst>
                <a:path w="0" h="844550">
                  <a:moveTo>
                    <a:pt x="0" y="844549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2555049" y="4967655"/>
              <a:ext cx="47625" cy="55880"/>
            </a:xfrm>
            <a:custGeom>
              <a:avLst/>
              <a:gdLst/>
              <a:ahLst/>
              <a:cxnLst/>
              <a:rect l="l" t="t" r="r" b="b"/>
              <a:pathLst>
                <a:path w="47625" h="55879">
                  <a:moveTo>
                    <a:pt x="23520" y="0"/>
                  </a:moveTo>
                  <a:lnTo>
                    <a:pt x="0" y="55727"/>
                  </a:lnTo>
                  <a:lnTo>
                    <a:pt x="23520" y="45745"/>
                  </a:lnTo>
                  <a:lnTo>
                    <a:pt x="47040" y="55727"/>
                  </a:lnTo>
                  <a:lnTo>
                    <a:pt x="23520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4553089" y="5468048"/>
              <a:ext cx="0" cy="1155065"/>
            </a:xfrm>
            <a:custGeom>
              <a:avLst/>
              <a:gdLst/>
              <a:ahLst/>
              <a:cxnLst/>
              <a:rect l="l" t="t" r="r" b="b"/>
              <a:pathLst>
                <a:path w="0" h="1155065">
                  <a:moveTo>
                    <a:pt x="0" y="115473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4557636" y="6428930"/>
              <a:ext cx="520065" cy="195580"/>
            </a:xfrm>
            <a:custGeom>
              <a:avLst/>
              <a:gdLst/>
              <a:ahLst/>
              <a:cxnLst/>
              <a:rect l="l" t="t" r="r" b="b"/>
              <a:pathLst>
                <a:path w="520064" h="195579">
                  <a:moveTo>
                    <a:pt x="482282" y="0"/>
                  </a:moveTo>
                  <a:lnTo>
                    <a:pt x="0" y="195249"/>
                  </a:lnTo>
                  <a:lnTo>
                    <a:pt x="520001" y="194881"/>
                  </a:lnTo>
                  <a:lnTo>
                    <a:pt x="517658" y="145198"/>
                  </a:lnTo>
                  <a:lnTo>
                    <a:pt x="510581" y="95911"/>
                  </a:lnTo>
                  <a:lnTo>
                    <a:pt x="498784" y="47389"/>
                  </a:lnTo>
                  <a:lnTo>
                    <a:pt x="482282" y="0"/>
                  </a:lnTo>
                  <a:close/>
                </a:path>
              </a:pathLst>
            </a:custGeom>
            <a:solidFill>
              <a:srgbClr val="F266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4533201" y="66075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8783" y="0"/>
                  </a:moveTo>
                  <a:lnTo>
                    <a:pt x="11471" y="1475"/>
                  </a:lnTo>
                  <a:lnTo>
                    <a:pt x="5500" y="5499"/>
                  </a:lnTo>
                  <a:lnTo>
                    <a:pt x="1475" y="11465"/>
                  </a:lnTo>
                  <a:lnTo>
                    <a:pt x="0" y="18770"/>
                  </a:lnTo>
                  <a:lnTo>
                    <a:pt x="1475" y="26075"/>
                  </a:lnTo>
                  <a:lnTo>
                    <a:pt x="5500" y="32042"/>
                  </a:lnTo>
                  <a:lnTo>
                    <a:pt x="11471" y="36065"/>
                  </a:lnTo>
                  <a:lnTo>
                    <a:pt x="18783" y="37541"/>
                  </a:lnTo>
                  <a:lnTo>
                    <a:pt x="26080" y="36065"/>
                  </a:lnTo>
                  <a:lnTo>
                    <a:pt x="32043" y="32042"/>
                  </a:lnTo>
                  <a:lnTo>
                    <a:pt x="36065" y="26075"/>
                  </a:lnTo>
                  <a:lnTo>
                    <a:pt x="37541" y="18770"/>
                  </a:lnTo>
                  <a:lnTo>
                    <a:pt x="36065" y="11465"/>
                  </a:lnTo>
                  <a:lnTo>
                    <a:pt x="32043" y="5499"/>
                  </a:lnTo>
                  <a:lnTo>
                    <a:pt x="26080" y="1475"/>
                  </a:lnTo>
                  <a:lnTo>
                    <a:pt x="187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461219" y="6625996"/>
              <a:ext cx="2270125" cy="0"/>
            </a:xfrm>
            <a:custGeom>
              <a:avLst/>
              <a:gdLst/>
              <a:ahLst/>
              <a:cxnLst/>
              <a:rect l="l" t="t" r="r" b="b"/>
              <a:pathLst>
                <a:path w="2270125" h="0">
                  <a:moveTo>
                    <a:pt x="0" y="0"/>
                  </a:moveTo>
                  <a:lnTo>
                    <a:pt x="2269782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336057" y="5717095"/>
              <a:ext cx="179705" cy="520065"/>
            </a:xfrm>
            <a:custGeom>
              <a:avLst/>
              <a:gdLst/>
              <a:ahLst/>
              <a:cxnLst/>
              <a:rect l="l" t="t" r="r" b="b"/>
              <a:pathLst>
                <a:path w="179704" h="520064">
                  <a:moveTo>
                    <a:pt x="178993" y="0"/>
                  </a:moveTo>
                  <a:lnTo>
                    <a:pt x="131791" y="1360"/>
                  </a:lnTo>
                  <a:lnTo>
                    <a:pt x="87963" y="6264"/>
                  </a:lnTo>
                  <a:lnTo>
                    <a:pt x="44902" y="15887"/>
                  </a:lnTo>
                  <a:lnTo>
                    <a:pt x="0" y="31407"/>
                  </a:lnTo>
                  <a:lnTo>
                    <a:pt x="179362" y="520001"/>
                  </a:lnTo>
                  <a:lnTo>
                    <a:pt x="178993" y="0"/>
                  </a:lnTo>
                  <a:close/>
                </a:path>
              </a:pathLst>
            </a:custGeom>
            <a:solidFill>
              <a:srgbClr val="F266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067592" y="5004054"/>
              <a:ext cx="724535" cy="2005330"/>
            </a:xfrm>
            <a:custGeom>
              <a:avLst/>
              <a:gdLst/>
              <a:ahLst/>
              <a:cxnLst/>
              <a:rect l="l" t="t" r="r" b="b"/>
              <a:pathLst>
                <a:path w="724535" h="2005329">
                  <a:moveTo>
                    <a:pt x="724077" y="2004923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514377" y="5005641"/>
              <a:ext cx="0" cy="1229360"/>
            </a:xfrm>
            <a:custGeom>
              <a:avLst/>
              <a:gdLst/>
              <a:ahLst/>
              <a:cxnLst/>
              <a:rect l="l" t="t" r="r" b="b"/>
              <a:pathLst>
                <a:path w="0" h="1229360">
                  <a:moveTo>
                    <a:pt x="0" y="122890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5490870" y="4967732"/>
              <a:ext cx="47625" cy="55880"/>
            </a:xfrm>
            <a:custGeom>
              <a:avLst/>
              <a:gdLst/>
              <a:ahLst/>
              <a:cxnLst/>
              <a:rect l="l" t="t" r="r" b="b"/>
              <a:pathLst>
                <a:path w="47625" h="55879">
                  <a:moveTo>
                    <a:pt x="23507" y="0"/>
                  </a:moveTo>
                  <a:lnTo>
                    <a:pt x="0" y="55752"/>
                  </a:lnTo>
                  <a:lnTo>
                    <a:pt x="23507" y="45758"/>
                  </a:lnTo>
                  <a:lnTo>
                    <a:pt x="47040" y="55752"/>
                  </a:lnTo>
                  <a:lnTo>
                    <a:pt x="23507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4551984" y="6077635"/>
              <a:ext cx="1367155" cy="549275"/>
            </a:xfrm>
            <a:custGeom>
              <a:avLst/>
              <a:gdLst/>
              <a:ahLst/>
              <a:cxnLst/>
              <a:rect l="l" t="t" r="r" b="b"/>
              <a:pathLst>
                <a:path w="1367154" h="549275">
                  <a:moveTo>
                    <a:pt x="1366685" y="0"/>
                  </a:moveTo>
                  <a:lnTo>
                    <a:pt x="0" y="548703"/>
                  </a:lnTo>
                </a:path>
              </a:pathLst>
            </a:custGeom>
            <a:ln w="6350">
              <a:solidFill>
                <a:srgbClr val="F2664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 descr=""/>
          <p:cNvSpPr txBox="1"/>
          <p:nvPr/>
        </p:nvSpPr>
        <p:spPr>
          <a:xfrm>
            <a:off x="4887124" y="6462879"/>
            <a:ext cx="1327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lat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3037090" y="6547512"/>
            <a:ext cx="37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equator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 rot="20460000">
            <a:off x="5580225" y="6012646"/>
            <a:ext cx="291339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zenith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 descr=""/>
          <p:cNvSpPr txBox="1"/>
          <p:nvPr/>
        </p:nvSpPr>
        <p:spPr>
          <a:xfrm rot="18900000">
            <a:off x="2890104" y="5163839"/>
            <a:ext cx="289555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zenith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2380995" y="5463806"/>
            <a:ext cx="1327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alt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5386628" y="5768606"/>
            <a:ext cx="13271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alt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707299" y="733325"/>
            <a:ext cx="426783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5790" algn="l"/>
              </a:tabLst>
            </a:pPr>
            <a:r>
              <a:rPr dirty="0" spc="-25"/>
              <a:t>10</a:t>
            </a:r>
            <a:r>
              <a:rPr dirty="0"/>
              <a:t>	</a:t>
            </a:r>
            <a:r>
              <a:rPr dirty="0" spc="-275"/>
              <a:t>Polaris</a:t>
            </a:r>
            <a:r>
              <a:rPr dirty="0" spc="30"/>
              <a:t> </a:t>
            </a:r>
            <a:r>
              <a:rPr dirty="0"/>
              <a:t>–</a:t>
            </a:r>
            <a:r>
              <a:rPr dirty="0" spc="-145"/>
              <a:t> </a:t>
            </a:r>
            <a:r>
              <a:rPr dirty="0" spc="-275"/>
              <a:t>the</a:t>
            </a:r>
            <a:r>
              <a:rPr dirty="0" spc="30"/>
              <a:t> </a:t>
            </a:r>
            <a:r>
              <a:rPr dirty="0" spc="-340"/>
              <a:t>Pole</a:t>
            </a:r>
            <a:r>
              <a:rPr dirty="0" spc="30"/>
              <a:t> </a:t>
            </a:r>
            <a:r>
              <a:rPr dirty="0" spc="-285"/>
              <a:t>Star</a:t>
            </a:r>
          </a:p>
        </p:txBody>
      </p:sp>
      <p:sp>
        <p:nvSpPr>
          <p:cNvPr id="40" name="object 40" descr=""/>
          <p:cNvSpPr txBox="1"/>
          <p:nvPr/>
        </p:nvSpPr>
        <p:spPr>
          <a:xfrm>
            <a:off x="707299" y="1691145"/>
            <a:ext cx="2462530" cy="265239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8419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every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schoolboy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knows,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Pole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directly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over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Pole,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named.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Alone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amongst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heavenly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bodies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sits apparently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‘bowl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night’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revolves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splendour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Because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unique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situation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almost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exactly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Earth’s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axis,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Polaris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delivers,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without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further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ado,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observer’s latitude.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declination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was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tabulated,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Polaris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giving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early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yardstick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north–south distance.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didn’t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round,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idea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worked.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this.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terrestrial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tangent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Earth’s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surface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(and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radius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designates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observer’s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latitude),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Polaris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above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tangent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angle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subtended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observer’s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zenith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course,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3335285" y="1691374"/>
            <a:ext cx="2412365" cy="5365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114300">
              <a:lnSpc>
                <a:spcPts val="980"/>
              </a:lnSpc>
              <a:spcBef>
                <a:spcPts val="21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Polaris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purposes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infinite,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line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joining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Polaris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observer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parallel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axis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3335299" y="2399806"/>
            <a:ext cx="24193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85" b="1">
                <a:solidFill>
                  <a:srgbClr val="007DC5"/>
                </a:solidFill>
                <a:latin typeface="Tahoma"/>
                <a:cs typeface="Tahoma"/>
              </a:rPr>
              <a:t>CORRECTIONS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TO</a:t>
            </a:r>
            <a:r>
              <a:rPr dirty="0" sz="1200" spc="-3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50" b="1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200" spc="-2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65" b="1">
                <a:solidFill>
                  <a:srgbClr val="007DC5"/>
                </a:solidFill>
                <a:latin typeface="Tahoma"/>
                <a:cs typeface="Tahoma"/>
              </a:rPr>
              <a:t>APPARENT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3" name="object 4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95"/>
              <a:t>ALTITUDE</a:t>
            </a:r>
            <a:r>
              <a:rPr dirty="0" spc="5"/>
              <a:t> </a:t>
            </a:r>
            <a:r>
              <a:rPr dirty="0"/>
              <a:t>OF</a:t>
            </a:r>
            <a:r>
              <a:rPr dirty="0" spc="-5"/>
              <a:t> </a:t>
            </a:r>
            <a:r>
              <a:rPr dirty="0" spc="-10"/>
              <a:t>POLARIS</a:t>
            </a:r>
          </a:p>
          <a:p>
            <a:pPr marL="12700" marR="80010">
              <a:lnSpc>
                <a:spcPts val="980"/>
              </a:lnSpc>
              <a:spcBef>
                <a:spcPts val="935"/>
              </a:spcBef>
            </a:pP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Unfortunately,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seems</a:t>
            </a:r>
            <a:r>
              <a:rPr dirty="0" sz="900" spc="-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nothing</a:t>
            </a:r>
            <a:r>
              <a:rPr dirty="0" sz="900" spc="-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the universe</a:t>
            </a:r>
            <a:r>
              <a:rPr dirty="0" sz="900" spc="-1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going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give</a:t>
            </a:r>
            <a:r>
              <a:rPr dirty="0" sz="900" spc="-1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us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b="0">
                <a:solidFill>
                  <a:srgbClr val="231F20"/>
                </a:solidFill>
                <a:latin typeface="Tahoma"/>
                <a:cs typeface="Tahoma"/>
              </a:rPr>
              <a:t>even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b="0">
                <a:solidFill>
                  <a:srgbClr val="231F20"/>
                </a:solidFill>
                <a:latin typeface="Tahoma"/>
                <a:cs typeface="Tahoma"/>
              </a:rPr>
              <a:t>break.</a:t>
            </a:r>
            <a:r>
              <a:rPr dirty="0" sz="900" spc="-1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Even </a:t>
            </a:r>
            <a:r>
              <a:rPr dirty="0" sz="900" spc="-20" b="0">
                <a:solidFill>
                  <a:srgbClr val="231F20"/>
                </a:solidFill>
                <a:latin typeface="Tahoma"/>
                <a:cs typeface="Tahoma"/>
              </a:rPr>
              <a:t>Polaris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wanders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pole</a:t>
            </a:r>
            <a:r>
              <a:rPr dirty="0" sz="900" spc="-2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much</a:t>
            </a:r>
            <a:r>
              <a:rPr dirty="0" sz="900" spc="-2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1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b="0">
                <a:solidFill>
                  <a:srgbClr val="231F20"/>
                </a:solidFill>
                <a:latin typeface="Tahoma"/>
                <a:cs typeface="Tahoma"/>
              </a:rPr>
              <a:t>degrees.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therefore </a:t>
            </a: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necessary</a:t>
            </a:r>
            <a:r>
              <a:rPr dirty="0" sz="900" spc="-1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apply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</a:pP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some</a:t>
            </a:r>
            <a:r>
              <a:rPr dirty="0" sz="900" spc="-2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corrections</a:t>
            </a:r>
            <a:r>
              <a:rPr dirty="0" sz="900" spc="-1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1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altitude,</a:t>
            </a:r>
            <a:r>
              <a:rPr dirty="0" sz="900" spc="-1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which,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b="0">
                <a:solidFill>
                  <a:srgbClr val="231F20"/>
                </a:solidFill>
                <a:latin typeface="Tahoma"/>
                <a:cs typeface="Tahoma"/>
              </a:rPr>
              <a:t>always,</a:t>
            </a: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corrected</a:t>
            </a: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 b="0">
                <a:solidFill>
                  <a:srgbClr val="231F20"/>
                </a:solidFill>
                <a:latin typeface="Tahoma"/>
                <a:cs typeface="Tahoma"/>
              </a:rPr>
              <a:t>dip.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first</a:t>
            </a: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job</a:t>
            </a:r>
            <a:r>
              <a:rPr dirty="0" sz="900" spc="-3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after</a:t>
            </a: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correcting</a:t>
            </a:r>
            <a:r>
              <a:rPr dirty="0" sz="900" spc="-3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sextant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determine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apparent</a:t>
            </a:r>
            <a:r>
              <a:rPr dirty="0" sz="900" spc="-2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 to</a:t>
            </a:r>
            <a:r>
              <a:rPr dirty="0" sz="900" spc="20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standard</a:t>
            </a:r>
            <a:r>
              <a:rPr dirty="0" sz="900" spc="-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‘star’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correction</a:t>
            </a:r>
            <a:r>
              <a:rPr dirty="0" sz="900" spc="-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refraction,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as found in the middle</a:t>
            </a:r>
            <a:r>
              <a:rPr dirty="0" sz="900" spc="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column of the 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bookmark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almanac </a:t>
            </a:r>
            <a:r>
              <a:rPr dirty="0" sz="900" spc="-45" b="0">
                <a:solidFill>
                  <a:srgbClr val="231F20"/>
                </a:solidFill>
                <a:latin typeface="Tahoma"/>
                <a:cs typeface="Tahoma"/>
              </a:rPr>
              <a:t>(see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5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33).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b="0">
                <a:solidFill>
                  <a:srgbClr val="231F20"/>
                </a:solidFill>
                <a:latin typeface="Tahoma"/>
                <a:cs typeface="Tahoma"/>
              </a:rPr>
              <a:t>Now</a:t>
            </a:r>
            <a:r>
              <a:rPr dirty="0" sz="900" spc="-10" b="0">
                <a:solidFill>
                  <a:srgbClr val="231F20"/>
                </a:solidFill>
                <a:latin typeface="Tahoma"/>
                <a:cs typeface="Tahoma"/>
              </a:rPr>
              <a:t> enter </a:t>
            </a:r>
            <a:r>
              <a:rPr dirty="0" sz="900" spc="-25" b="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707313" y="7791564"/>
            <a:ext cx="5040630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-635">
              <a:lnSpc>
                <a:spcPts val="980"/>
              </a:lnSpc>
              <a:spcBef>
                <a:spcPts val="215"/>
              </a:spcBef>
            </a:pPr>
            <a:r>
              <a:rPr dirty="0" sz="900" spc="-10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altitude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Polaris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20" b="1" i="1">
                <a:solidFill>
                  <a:srgbClr val="231F20"/>
                </a:solidFill>
                <a:latin typeface="Verdana"/>
                <a:cs typeface="Verdana"/>
              </a:rPr>
              <a:t>(alt)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is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virtually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20" b="1" i="1">
                <a:solidFill>
                  <a:srgbClr val="231F20"/>
                </a:solidFill>
                <a:latin typeface="Verdana"/>
                <a:cs typeface="Verdana"/>
              </a:rPr>
              <a:t>same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14" b="1" i="1">
                <a:solidFill>
                  <a:srgbClr val="231F20"/>
                </a:solidFill>
                <a:latin typeface="Verdana"/>
                <a:cs typeface="Verdana"/>
              </a:rPr>
              <a:t>as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3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5" b="1" i="1">
                <a:solidFill>
                  <a:srgbClr val="231F20"/>
                </a:solidFill>
                <a:latin typeface="Verdana"/>
                <a:cs typeface="Verdana"/>
              </a:rPr>
              <a:t>observer’s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latitude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10" b="1" i="1">
                <a:solidFill>
                  <a:srgbClr val="231F20"/>
                </a:solidFill>
                <a:latin typeface="Verdana"/>
                <a:cs typeface="Verdana"/>
              </a:rPr>
              <a:t>(lat),</a:t>
            </a:r>
            <a:r>
              <a:rPr dirty="0" sz="900" spc="3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regardless</a:t>
            </a:r>
            <a:r>
              <a:rPr dirty="0" sz="900" spc="-7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dirty="0" sz="900" spc="-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whether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navigator</a:t>
            </a:r>
            <a:r>
              <a:rPr dirty="0" sz="900" spc="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90" b="1" i="1">
                <a:solidFill>
                  <a:srgbClr val="231F20"/>
                </a:solidFill>
                <a:latin typeface="Verdana"/>
                <a:cs typeface="Verdana"/>
              </a:rPr>
              <a:t>is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55" b="1" i="1">
                <a:solidFill>
                  <a:srgbClr val="231F20"/>
                </a:solidFill>
                <a:latin typeface="Verdana"/>
                <a:cs typeface="Verdana"/>
              </a:rPr>
              <a:t>on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0" b="1" i="1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75" b="1" i="1">
                <a:solidFill>
                  <a:srgbClr val="231F20"/>
                </a:solidFill>
                <a:latin typeface="Verdana"/>
                <a:cs typeface="Verdana"/>
              </a:rPr>
              <a:t>latitude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dirty="0" sz="900" spc="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30" b="1" i="1">
                <a:solidFill>
                  <a:srgbClr val="231F20"/>
                </a:solidFill>
                <a:latin typeface="Verdana"/>
                <a:cs typeface="Verdana"/>
              </a:rPr>
              <a:t>45°N,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14" b="1" i="1">
                <a:solidFill>
                  <a:srgbClr val="231F20"/>
                </a:solidFill>
                <a:latin typeface="Verdana"/>
                <a:cs typeface="Verdana"/>
              </a:rPr>
              <a:t>as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55" b="1" i="1">
                <a:solidFill>
                  <a:srgbClr val="231F20"/>
                </a:solidFill>
                <a:latin typeface="Verdana"/>
                <a:cs typeface="Verdana"/>
              </a:rPr>
              <a:t>on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55" b="1" i="1">
                <a:solidFill>
                  <a:srgbClr val="231F20"/>
                </a:solidFill>
                <a:latin typeface="Verdana"/>
                <a:cs typeface="Verdana"/>
              </a:rPr>
              <a:t>left,</a:t>
            </a:r>
            <a:r>
              <a:rPr dirty="0" sz="900" spc="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65" b="1" i="1">
                <a:solidFill>
                  <a:srgbClr val="231F20"/>
                </a:solidFill>
                <a:latin typeface="Verdana"/>
                <a:cs typeface="Verdana"/>
              </a:rPr>
              <a:t>or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30" b="1" i="1">
                <a:solidFill>
                  <a:srgbClr val="231F20"/>
                </a:solidFill>
                <a:latin typeface="Verdana"/>
                <a:cs typeface="Verdana"/>
              </a:rPr>
              <a:t>20°N,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114" b="1" i="1">
                <a:solidFill>
                  <a:srgbClr val="231F20"/>
                </a:solidFill>
                <a:latin typeface="Verdana"/>
                <a:cs typeface="Verdana"/>
              </a:rPr>
              <a:t>as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55" b="1" i="1">
                <a:solidFill>
                  <a:srgbClr val="231F20"/>
                </a:solidFill>
                <a:latin typeface="Verdana"/>
                <a:cs typeface="Verdana"/>
              </a:rPr>
              <a:t>on</a:t>
            </a:r>
            <a:r>
              <a:rPr dirty="0" sz="900" spc="10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80" b="1" i="1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dirty="0" sz="900" spc="5" b="1" i="1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dirty="0" sz="900" spc="-30" b="1" i="1">
                <a:solidFill>
                  <a:srgbClr val="231F20"/>
                </a:solidFill>
                <a:latin typeface="Verdana"/>
                <a:cs typeface="Verdana"/>
              </a:rPr>
              <a:t>right.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58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85899" y="6372886"/>
            <a:ext cx="2522220" cy="84709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38100" marR="30480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Polaris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immediately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‘minutes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seconds’ increment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back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(see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59).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divided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three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sections,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dealing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factor.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called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baseline="-15151" sz="825">
                <a:solidFill>
                  <a:srgbClr val="231F20"/>
                </a:solidFill>
                <a:latin typeface="Tahoma"/>
                <a:cs typeface="Tahoma"/>
              </a:rPr>
              <a:t>0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baseline="-15151" sz="825">
                <a:solidFill>
                  <a:srgbClr val="231F20"/>
                </a:solidFill>
                <a:latin typeface="Tahoma"/>
                <a:cs typeface="Tahoma"/>
              </a:rPr>
              <a:t>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baseline="-15151" sz="825" spc="-37">
                <a:solidFill>
                  <a:srgbClr val="231F20"/>
                </a:solidFill>
                <a:latin typeface="Tahoma"/>
                <a:cs typeface="Tahoma"/>
              </a:rPr>
              <a:t>2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37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baseline="-15151" sz="825">
                <a:solidFill>
                  <a:srgbClr val="231F20"/>
                </a:solidFill>
                <a:latin typeface="Tahoma"/>
                <a:cs typeface="Tahoma"/>
              </a:rPr>
              <a:t>0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Aries.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57042" y="7270141"/>
            <a:ext cx="41275" cy="1079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50" spc="-5">
                <a:solidFill>
                  <a:srgbClr val="231F20"/>
                </a:solidFill>
                <a:latin typeface="Tahoma"/>
                <a:cs typeface="Tahoma"/>
              </a:rPr>
              <a:t>l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11297" y="7207263"/>
            <a:ext cx="22034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approximate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85897" y="7307620"/>
            <a:ext cx="2507615" cy="772160"/>
          </a:xfrm>
          <a:prstGeom prst="rect">
            <a:avLst/>
          </a:prstGeom>
        </p:spPr>
        <p:txBody>
          <a:bodyPr wrap="square" lIns="0" tIns="62229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89"/>
              </a:spcBef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baseline="-15151" sz="825">
                <a:solidFill>
                  <a:srgbClr val="231F20"/>
                </a:solidFill>
                <a:latin typeface="Tahoma"/>
                <a:cs typeface="Tahoma"/>
              </a:rPr>
              <a:t>2</a:t>
            </a:r>
            <a:r>
              <a:rPr dirty="0" baseline="-15151" sz="825" spc="127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simply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month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is.</a:t>
            </a:r>
            <a:endParaRPr sz="900">
              <a:latin typeface="Tahoma"/>
              <a:cs typeface="Tahoma"/>
            </a:endParaRPr>
          </a:p>
          <a:p>
            <a:pPr marL="38100" marR="92710">
              <a:lnSpc>
                <a:spcPts val="980"/>
              </a:lnSpc>
              <a:spcBef>
                <a:spcPts val="50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required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determine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LHA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Aries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approximate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nearest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minute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fine.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35648" y="861199"/>
            <a:ext cx="5053330" cy="5196840"/>
            <a:chOff x="335648" y="861199"/>
            <a:chExt cx="5053330" cy="5196840"/>
          </a:xfrm>
        </p:grpSpPr>
        <p:sp>
          <p:nvSpPr>
            <p:cNvPr id="10" name="object 10" descr=""/>
            <p:cNvSpPr/>
            <p:nvPr/>
          </p:nvSpPr>
          <p:spPr>
            <a:xfrm>
              <a:off x="341998" y="867549"/>
              <a:ext cx="5040630" cy="5184140"/>
            </a:xfrm>
            <a:custGeom>
              <a:avLst/>
              <a:gdLst/>
              <a:ahLst/>
              <a:cxnLst/>
              <a:rect l="l" t="t" r="r" b="b"/>
              <a:pathLst>
                <a:path w="5040630" h="5184140">
                  <a:moveTo>
                    <a:pt x="5040007" y="0"/>
                  </a:moveTo>
                  <a:lnTo>
                    <a:pt x="0" y="0"/>
                  </a:lnTo>
                  <a:lnTo>
                    <a:pt x="0" y="5184000"/>
                  </a:lnTo>
                  <a:lnTo>
                    <a:pt x="5040007" y="5184000"/>
                  </a:lnTo>
                  <a:lnTo>
                    <a:pt x="5040007" y="0"/>
                  </a:lnTo>
                  <a:close/>
                </a:path>
              </a:pathLst>
            </a:custGeom>
            <a:solidFill>
              <a:srgbClr val="DEE9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41998" y="867549"/>
              <a:ext cx="5040630" cy="5184140"/>
            </a:xfrm>
            <a:custGeom>
              <a:avLst/>
              <a:gdLst/>
              <a:ahLst/>
              <a:cxnLst/>
              <a:rect l="l" t="t" r="r" b="b"/>
              <a:pathLst>
                <a:path w="5040630" h="5184140">
                  <a:moveTo>
                    <a:pt x="0" y="0"/>
                  </a:moveTo>
                  <a:lnTo>
                    <a:pt x="5040007" y="0"/>
                  </a:lnTo>
                  <a:lnTo>
                    <a:pt x="5040007" y="5184000"/>
                  </a:lnTo>
                  <a:lnTo>
                    <a:pt x="0" y="5184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2022326" y="1126883"/>
            <a:ext cx="16922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00" b="1">
                <a:solidFill>
                  <a:srgbClr val="231F20"/>
                </a:solidFill>
                <a:latin typeface="Arial"/>
                <a:cs typeface="Arial"/>
              </a:rPr>
              <a:t>PRO FORMA FOR </a:t>
            </a:r>
            <a:r>
              <a:rPr dirty="0" sz="1000" spc="-10" b="1">
                <a:solidFill>
                  <a:srgbClr val="231F20"/>
                </a:solidFill>
                <a:latin typeface="Arial"/>
                <a:cs typeface="Arial"/>
              </a:rPr>
              <a:t>POLARIS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908494" y="3391446"/>
            <a:ext cx="2630805" cy="0"/>
          </a:xfrm>
          <a:custGeom>
            <a:avLst/>
            <a:gdLst/>
            <a:ahLst/>
            <a:cxnLst/>
            <a:rect l="l" t="t" r="r" b="b"/>
            <a:pathLst>
              <a:path w="2630804" h="0">
                <a:moveTo>
                  <a:pt x="0" y="0"/>
                </a:moveTo>
                <a:lnTo>
                  <a:pt x="2630678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900008" y="1471082"/>
            <a:ext cx="1000760" cy="579755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9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Date</a:t>
            </a:r>
            <a:endParaRPr sz="800">
              <a:latin typeface="Arial"/>
              <a:cs typeface="Arial"/>
            </a:endParaRPr>
          </a:p>
          <a:p>
            <a:pPr marR="5080">
              <a:lnSpc>
                <a:spcPts val="1470"/>
              </a:lnSpc>
              <a:spcBef>
                <a:spcPts val="75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Approximate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Latitude: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DR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Long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386554" y="1471082"/>
            <a:ext cx="520700" cy="5797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R="5080">
              <a:lnSpc>
                <a:spcPct val="151800"/>
              </a:lnSpc>
              <a:spcBef>
                <a:spcPts val="9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Watch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Correction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GMT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00008" y="2225375"/>
            <a:ext cx="1099820" cy="1152525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5"/>
              </a:spcBef>
              <a:tabLst>
                <a:tab pos="647065" algn="l"/>
              </a:tabLst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(hrs)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+ Increment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(mins/secs)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GHA</a:t>
            </a:r>
            <a:endParaRPr sz="800">
              <a:latin typeface="Arial"/>
              <a:cs typeface="Arial"/>
            </a:endParaRPr>
          </a:p>
          <a:p>
            <a:pPr marR="283845">
              <a:lnSpc>
                <a:spcPts val="2080"/>
              </a:lnSpc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DR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Long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(approx)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LHA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089093" y="4594400"/>
            <a:ext cx="46990" cy="565150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)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)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)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115646" y="3537415"/>
            <a:ext cx="746760" cy="2162175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555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Hs</a:t>
            </a:r>
            <a:endParaRPr sz="800">
              <a:latin typeface="Arial"/>
              <a:cs typeface="Arial"/>
            </a:endParaRPr>
          </a:p>
          <a:p>
            <a:pPr marL="25400" marR="154305">
              <a:lnSpc>
                <a:spcPct val="142300"/>
              </a:lnSpc>
              <a:spcBef>
                <a:spcPts val="5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Index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error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Dip</a:t>
            </a:r>
            <a:r>
              <a:rPr dirty="0" sz="800" spc="2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Apparent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Alt</a:t>
            </a:r>
            <a:endParaRPr sz="800">
              <a:latin typeface="Arial"/>
              <a:cs typeface="Arial"/>
            </a:endParaRPr>
          </a:p>
          <a:p>
            <a:pPr marL="25400" marR="30480">
              <a:lnSpc>
                <a:spcPts val="1470"/>
              </a:lnSpc>
              <a:spcBef>
                <a:spcPts val="3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Star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Correction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Ho</a:t>
            </a:r>
            <a:endParaRPr sz="80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245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(LHA</a:t>
            </a:r>
            <a:endParaRPr sz="800">
              <a:latin typeface="Arial"/>
              <a:cs typeface="Arial"/>
            </a:endParaRPr>
          </a:p>
          <a:p>
            <a:pPr marL="149225" marR="273050">
              <a:lnSpc>
                <a:spcPct val="147500"/>
              </a:lnSpc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(Lat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(month</a:t>
            </a: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80"/>
              </a:spcBef>
            </a:pP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Sum</a:t>
            </a:r>
            <a:endParaRPr sz="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30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baseline="30303" sz="825" spc="-37">
                <a:solidFill>
                  <a:srgbClr val="231F20"/>
                </a:solidFill>
                <a:latin typeface="Arial"/>
                <a:cs typeface="Arial"/>
              </a:rPr>
              <a:t>0</a:t>
            </a:r>
            <a:endParaRPr baseline="30303" sz="825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59"/>
              </a:spcBef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LATITUDE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908494" y="1535493"/>
            <a:ext cx="3916045" cy="4180840"/>
            <a:chOff x="908494" y="1535493"/>
            <a:chExt cx="3916045" cy="4180840"/>
          </a:xfrm>
        </p:grpSpPr>
        <p:sp>
          <p:nvSpPr>
            <p:cNvPr id="20" name="object 20" descr=""/>
            <p:cNvSpPr/>
            <p:nvPr/>
          </p:nvSpPr>
          <p:spPr>
            <a:xfrm>
              <a:off x="908494" y="1535493"/>
              <a:ext cx="3916045" cy="4177665"/>
            </a:xfrm>
            <a:custGeom>
              <a:avLst/>
              <a:gdLst/>
              <a:ahLst/>
              <a:cxnLst/>
              <a:rect l="l" t="t" r="r" b="b"/>
              <a:pathLst>
                <a:path w="3916045" h="4177665">
                  <a:moveTo>
                    <a:pt x="0" y="163995"/>
                  </a:moveTo>
                  <a:lnTo>
                    <a:pt x="1578698" y="163995"/>
                  </a:lnTo>
                </a:path>
                <a:path w="3916045" h="4177665">
                  <a:moveTo>
                    <a:pt x="0" y="345998"/>
                  </a:moveTo>
                  <a:lnTo>
                    <a:pt x="1578698" y="345998"/>
                  </a:lnTo>
                </a:path>
                <a:path w="3916045" h="4177665">
                  <a:moveTo>
                    <a:pt x="0" y="530110"/>
                  </a:moveTo>
                  <a:lnTo>
                    <a:pt x="1578698" y="530110"/>
                  </a:lnTo>
                </a:path>
                <a:path w="3916045" h="4177665">
                  <a:moveTo>
                    <a:pt x="0" y="1109611"/>
                  </a:moveTo>
                  <a:lnTo>
                    <a:pt x="2630678" y="1109611"/>
                  </a:lnTo>
                </a:path>
                <a:path w="3916045" h="4177665">
                  <a:moveTo>
                    <a:pt x="0" y="1671497"/>
                  </a:moveTo>
                  <a:lnTo>
                    <a:pt x="2630678" y="1671497"/>
                  </a:lnTo>
                </a:path>
                <a:path w="3916045" h="4177665">
                  <a:moveTo>
                    <a:pt x="2483802" y="345998"/>
                  </a:moveTo>
                  <a:lnTo>
                    <a:pt x="3915498" y="345998"/>
                  </a:lnTo>
                </a:path>
                <a:path w="3916045" h="4177665">
                  <a:moveTo>
                    <a:pt x="2483802" y="534352"/>
                  </a:moveTo>
                  <a:lnTo>
                    <a:pt x="3915498" y="534352"/>
                  </a:lnTo>
                </a:path>
                <a:path w="3916045" h="4177665">
                  <a:moveTo>
                    <a:pt x="3066808" y="0"/>
                  </a:moveTo>
                  <a:lnTo>
                    <a:pt x="3066808" y="536117"/>
                  </a:lnTo>
                </a:path>
                <a:path w="3916045" h="4177665">
                  <a:moveTo>
                    <a:pt x="1236941" y="2586253"/>
                  </a:moveTo>
                  <a:lnTo>
                    <a:pt x="3014853" y="2586253"/>
                  </a:lnTo>
                </a:path>
                <a:path w="3916045" h="4177665">
                  <a:moveTo>
                    <a:pt x="1231480" y="2937002"/>
                  </a:moveTo>
                  <a:lnTo>
                    <a:pt x="3009379" y="2937002"/>
                  </a:lnTo>
                </a:path>
                <a:path w="3916045" h="4177665">
                  <a:moveTo>
                    <a:pt x="1236941" y="3667290"/>
                  </a:moveTo>
                  <a:lnTo>
                    <a:pt x="3014853" y="3667290"/>
                  </a:lnTo>
                </a:path>
                <a:path w="3916045" h="4177665">
                  <a:moveTo>
                    <a:pt x="1236941" y="4000614"/>
                  </a:moveTo>
                  <a:lnTo>
                    <a:pt x="3014853" y="4000614"/>
                  </a:lnTo>
                </a:path>
                <a:path w="3916045" h="4177665">
                  <a:moveTo>
                    <a:pt x="1236941" y="4177322"/>
                  </a:moveTo>
                  <a:lnTo>
                    <a:pt x="3014853" y="4177322"/>
                  </a:lnTo>
                </a:path>
                <a:path w="3916045" h="4177665">
                  <a:moveTo>
                    <a:pt x="2296121" y="4175137"/>
                  </a:moveTo>
                  <a:lnTo>
                    <a:pt x="2296121" y="2047887"/>
                  </a:lnTo>
                </a:path>
                <a:path w="3916045" h="4177665">
                  <a:moveTo>
                    <a:pt x="1155776" y="719670"/>
                  </a:moveTo>
                  <a:lnTo>
                    <a:pt x="1155776" y="1851723"/>
                  </a:lnTo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6846" y="2291499"/>
              <a:ext cx="146242" cy="119316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6846" y="2713774"/>
              <a:ext cx="146242" cy="119316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2910" y="4649304"/>
              <a:ext cx="146244" cy="119316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6846" y="3238868"/>
              <a:ext cx="146242" cy="119316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1485366" y="1554556"/>
              <a:ext cx="40005" cy="90170"/>
            </a:xfrm>
            <a:custGeom>
              <a:avLst/>
              <a:gdLst/>
              <a:ahLst/>
              <a:cxnLst/>
              <a:rect l="l" t="t" r="r" b="b"/>
              <a:pathLst>
                <a:path w="40005" h="90169">
                  <a:moveTo>
                    <a:pt x="31724" y="0"/>
                  </a:moveTo>
                  <a:lnTo>
                    <a:pt x="9169" y="25488"/>
                  </a:lnTo>
                  <a:lnTo>
                    <a:pt x="8470" y="26060"/>
                  </a:lnTo>
                  <a:lnTo>
                    <a:pt x="5740" y="28943"/>
                  </a:lnTo>
                  <a:lnTo>
                    <a:pt x="1549" y="34963"/>
                  </a:lnTo>
                  <a:lnTo>
                    <a:pt x="0" y="38303"/>
                  </a:lnTo>
                  <a:lnTo>
                    <a:pt x="0" y="39954"/>
                  </a:lnTo>
                  <a:lnTo>
                    <a:pt x="431" y="43408"/>
                  </a:lnTo>
                  <a:lnTo>
                    <a:pt x="1295" y="43713"/>
                  </a:lnTo>
                  <a:lnTo>
                    <a:pt x="9956" y="35331"/>
                  </a:lnTo>
                  <a:lnTo>
                    <a:pt x="13461" y="31445"/>
                  </a:lnTo>
                  <a:lnTo>
                    <a:pt x="15062" y="29210"/>
                  </a:lnTo>
                  <a:lnTo>
                    <a:pt x="15722" y="28956"/>
                  </a:lnTo>
                  <a:lnTo>
                    <a:pt x="16827" y="28168"/>
                  </a:lnTo>
                  <a:lnTo>
                    <a:pt x="24371" y="21209"/>
                  </a:lnTo>
                  <a:lnTo>
                    <a:pt x="25438" y="20955"/>
                  </a:lnTo>
                  <a:lnTo>
                    <a:pt x="25692" y="21196"/>
                  </a:lnTo>
                  <a:lnTo>
                    <a:pt x="26009" y="22148"/>
                  </a:lnTo>
                  <a:lnTo>
                    <a:pt x="26098" y="25006"/>
                  </a:lnTo>
                  <a:lnTo>
                    <a:pt x="24676" y="34556"/>
                  </a:lnTo>
                  <a:lnTo>
                    <a:pt x="24676" y="36957"/>
                  </a:lnTo>
                  <a:lnTo>
                    <a:pt x="24244" y="40551"/>
                  </a:lnTo>
                  <a:lnTo>
                    <a:pt x="24866" y="41973"/>
                  </a:lnTo>
                  <a:lnTo>
                    <a:pt x="22720" y="52933"/>
                  </a:lnTo>
                  <a:lnTo>
                    <a:pt x="21640" y="60515"/>
                  </a:lnTo>
                  <a:lnTo>
                    <a:pt x="21640" y="62090"/>
                  </a:lnTo>
                  <a:lnTo>
                    <a:pt x="20802" y="64820"/>
                  </a:lnTo>
                  <a:lnTo>
                    <a:pt x="20205" y="70878"/>
                  </a:lnTo>
                  <a:lnTo>
                    <a:pt x="18160" y="80175"/>
                  </a:lnTo>
                  <a:lnTo>
                    <a:pt x="16522" y="85217"/>
                  </a:lnTo>
                  <a:lnTo>
                    <a:pt x="16103" y="87401"/>
                  </a:lnTo>
                  <a:lnTo>
                    <a:pt x="16205" y="89357"/>
                  </a:lnTo>
                  <a:lnTo>
                    <a:pt x="17208" y="89979"/>
                  </a:lnTo>
                  <a:lnTo>
                    <a:pt x="18541" y="89979"/>
                  </a:lnTo>
                  <a:lnTo>
                    <a:pt x="19291" y="89712"/>
                  </a:lnTo>
                  <a:lnTo>
                    <a:pt x="20815" y="88633"/>
                  </a:lnTo>
                  <a:lnTo>
                    <a:pt x="21577" y="87807"/>
                  </a:lnTo>
                  <a:lnTo>
                    <a:pt x="22313" y="86690"/>
                  </a:lnTo>
                  <a:lnTo>
                    <a:pt x="25920" y="82600"/>
                  </a:lnTo>
                  <a:lnTo>
                    <a:pt x="29082" y="74968"/>
                  </a:lnTo>
                  <a:lnTo>
                    <a:pt x="29362" y="72783"/>
                  </a:lnTo>
                  <a:lnTo>
                    <a:pt x="30467" y="66954"/>
                  </a:lnTo>
                  <a:lnTo>
                    <a:pt x="31788" y="63550"/>
                  </a:lnTo>
                  <a:lnTo>
                    <a:pt x="32702" y="59791"/>
                  </a:lnTo>
                  <a:lnTo>
                    <a:pt x="35775" y="43154"/>
                  </a:lnTo>
                  <a:lnTo>
                    <a:pt x="35026" y="40919"/>
                  </a:lnTo>
                  <a:lnTo>
                    <a:pt x="37947" y="27647"/>
                  </a:lnTo>
                  <a:lnTo>
                    <a:pt x="38011" y="24434"/>
                  </a:lnTo>
                  <a:lnTo>
                    <a:pt x="38315" y="22377"/>
                  </a:lnTo>
                  <a:lnTo>
                    <a:pt x="38658" y="16256"/>
                  </a:lnTo>
                  <a:lnTo>
                    <a:pt x="39204" y="13652"/>
                  </a:lnTo>
                  <a:lnTo>
                    <a:pt x="39776" y="9398"/>
                  </a:lnTo>
                  <a:lnTo>
                    <a:pt x="39865" y="4914"/>
                  </a:lnTo>
                  <a:lnTo>
                    <a:pt x="39408" y="3657"/>
                  </a:lnTo>
                  <a:lnTo>
                    <a:pt x="37553" y="1676"/>
                  </a:lnTo>
                  <a:lnTo>
                    <a:pt x="36182" y="965"/>
                  </a:lnTo>
                  <a:lnTo>
                    <a:pt x="3172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0862" y="1543329"/>
              <a:ext cx="180424" cy="9778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80564" y="1761985"/>
              <a:ext cx="93256" cy="89979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2204212" y="1760740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16827" y="0"/>
                  </a:moveTo>
                  <a:lnTo>
                    <a:pt x="12242" y="0"/>
                  </a:lnTo>
                  <a:lnTo>
                    <a:pt x="11214" y="63"/>
                  </a:lnTo>
                  <a:lnTo>
                    <a:pt x="0" y="16001"/>
                  </a:lnTo>
                  <a:lnTo>
                    <a:pt x="952" y="18211"/>
                  </a:lnTo>
                  <a:lnTo>
                    <a:pt x="4749" y="21107"/>
                  </a:lnTo>
                  <a:lnTo>
                    <a:pt x="7569" y="21831"/>
                  </a:lnTo>
                  <a:lnTo>
                    <a:pt x="14223" y="21831"/>
                  </a:lnTo>
                  <a:lnTo>
                    <a:pt x="17081" y="20802"/>
                  </a:lnTo>
                  <a:lnTo>
                    <a:pt x="22449" y="16865"/>
                  </a:lnTo>
                  <a:lnTo>
                    <a:pt x="8242" y="16865"/>
                  </a:lnTo>
                  <a:lnTo>
                    <a:pt x="7594" y="16573"/>
                  </a:lnTo>
                  <a:lnTo>
                    <a:pt x="6667" y="15379"/>
                  </a:lnTo>
                  <a:lnTo>
                    <a:pt x="6481" y="14579"/>
                  </a:lnTo>
                  <a:lnTo>
                    <a:pt x="6540" y="12064"/>
                  </a:lnTo>
                  <a:lnTo>
                    <a:pt x="10782" y="5333"/>
                  </a:lnTo>
                  <a:lnTo>
                    <a:pt x="23200" y="5333"/>
                  </a:lnTo>
                  <a:lnTo>
                    <a:pt x="23152" y="5168"/>
                  </a:lnTo>
                  <a:lnTo>
                    <a:pt x="19557" y="1041"/>
                  </a:lnTo>
                  <a:lnTo>
                    <a:pt x="16827" y="0"/>
                  </a:lnTo>
                  <a:close/>
                </a:path>
                <a:path w="24130" h="22225">
                  <a:moveTo>
                    <a:pt x="23200" y="5333"/>
                  </a:moveTo>
                  <a:lnTo>
                    <a:pt x="13677" y="5333"/>
                  </a:lnTo>
                  <a:lnTo>
                    <a:pt x="14820" y="5587"/>
                  </a:lnTo>
                  <a:lnTo>
                    <a:pt x="16306" y="6578"/>
                  </a:lnTo>
                  <a:lnTo>
                    <a:pt x="16675" y="7302"/>
                  </a:lnTo>
                  <a:lnTo>
                    <a:pt x="16574" y="10693"/>
                  </a:lnTo>
                  <a:lnTo>
                    <a:pt x="15887" y="12420"/>
                  </a:lnTo>
                  <a:lnTo>
                    <a:pt x="12699" y="15976"/>
                  </a:lnTo>
                  <a:lnTo>
                    <a:pt x="10972" y="16865"/>
                  </a:lnTo>
                  <a:lnTo>
                    <a:pt x="22449" y="16865"/>
                  </a:lnTo>
                  <a:lnTo>
                    <a:pt x="22656" y="16713"/>
                  </a:lnTo>
                  <a:lnTo>
                    <a:pt x="24053" y="14579"/>
                  </a:lnTo>
                  <a:lnTo>
                    <a:pt x="24053" y="8254"/>
                  </a:lnTo>
                  <a:lnTo>
                    <a:pt x="23200" y="5333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6081" y="1751685"/>
              <a:ext cx="64744" cy="94284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3981" y="1931555"/>
              <a:ext cx="278079" cy="98717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84207" y="5582856"/>
              <a:ext cx="494538" cy="106222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83306" y="4862919"/>
              <a:ext cx="93256" cy="89979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2906953" y="4861674"/>
              <a:ext cx="24130" cy="22225"/>
            </a:xfrm>
            <a:custGeom>
              <a:avLst/>
              <a:gdLst/>
              <a:ahLst/>
              <a:cxnLst/>
              <a:rect l="l" t="t" r="r" b="b"/>
              <a:pathLst>
                <a:path w="24130" h="22225">
                  <a:moveTo>
                    <a:pt x="16827" y="0"/>
                  </a:moveTo>
                  <a:lnTo>
                    <a:pt x="12242" y="0"/>
                  </a:lnTo>
                  <a:lnTo>
                    <a:pt x="11214" y="50"/>
                  </a:lnTo>
                  <a:lnTo>
                    <a:pt x="0" y="16002"/>
                  </a:lnTo>
                  <a:lnTo>
                    <a:pt x="952" y="18211"/>
                  </a:lnTo>
                  <a:lnTo>
                    <a:pt x="4749" y="21107"/>
                  </a:lnTo>
                  <a:lnTo>
                    <a:pt x="7569" y="21831"/>
                  </a:lnTo>
                  <a:lnTo>
                    <a:pt x="14223" y="21831"/>
                  </a:lnTo>
                  <a:lnTo>
                    <a:pt x="17081" y="20815"/>
                  </a:lnTo>
                  <a:lnTo>
                    <a:pt x="22449" y="16865"/>
                  </a:lnTo>
                  <a:lnTo>
                    <a:pt x="8242" y="16865"/>
                  </a:lnTo>
                  <a:lnTo>
                    <a:pt x="7594" y="16573"/>
                  </a:lnTo>
                  <a:lnTo>
                    <a:pt x="6667" y="15367"/>
                  </a:lnTo>
                  <a:lnTo>
                    <a:pt x="6481" y="14579"/>
                  </a:lnTo>
                  <a:lnTo>
                    <a:pt x="6527" y="12052"/>
                  </a:lnTo>
                  <a:lnTo>
                    <a:pt x="10782" y="5334"/>
                  </a:lnTo>
                  <a:lnTo>
                    <a:pt x="23200" y="5334"/>
                  </a:lnTo>
                  <a:lnTo>
                    <a:pt x="23152" y="5168"/>
                  </a:lnTo>
                  <a:lnTo>
                    <a:pt x="19557" y="1028"/>
                  </a:lnTo>
                  <a:lnTo>
                    <a:pt x="16827" y="0"/>
                  </a:lnTo>
                  <a:close/>
                </a:path>
                <a:path w="24130" h="22225">
                  <a:moveTo>
                    <a:pt x="23200" y="5334"/>
                  </a:moveTo>
                  <a:lnTo>
                    <a:pt x="13677" y="5334"/>
                  </a:lnTo>
                  <a:lnTo>
                    <a:pt x="14820" y="5588"/>
                  </a:lnTo>
                  <a:lnTo>
                    <a:pt x="16306" y="6578"/>
                  </a:lnTo>
                  <a:lnTo>
                    <a:pt x="16675" y="7289"/>
                  </a:lnTo>
                  <a:lnTo>
                    <a:pt x="16574" y="10693"/>
                  </a:lnTo>
                  <a:lnTo>
                    <a:pt x="15887" y="12433"/>
                  </a:lnTo>
                  <a:lnTo>
                    <a:pt x="12699" y="15976"/>
                  </a:lnTo>
                  <a:lnTo>
                    <a:pt x="10972" y="16865"/>
                  </a:lnTo>
                  <a:lnTo>
                    <a:pt x="22449" y="16865"/>
                  </a:lnTo>
                  <a:lnTo>
                    <a:pt x="22656" y="16713"/>
                  </a:lnTo>
                  <a:lnTo>
                    <a:pt x="24053" y="14579"/>
                  </a:lnTo>
                  <a:lnTo>
                    <a:pt x="24053" y="8242"/>
                  </a:lnTo>
                  <a:lnTo>
                    <a:pt x="23200" y="5334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78823" y="4852619"/>
              <a:ext cx="64744" cy="94284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07538" y="4667478"/>
              <a:ext cx="198120" cy="99225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28685" y="5048542"/>
              <a:ext cx="180427" cy="97790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43417" y="4646574"/>
              <a:ext cx="266192" cy="508558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00883" y="2276195"/>
              <a:ext cx="148958" cy="98475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48622" y="2279307"/>
              <a:ext cx="188645" cy="92697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72943" y="2496324"/>
              <a:ext cx="92087" cy="92252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68079" y="2490965"/>
              <a:ext cx="102768" cy="93891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42679" y="2735072"/>
              <a:ext cx="157822" cy="96799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95752" y="2744685"/>
              <a:ext cx="100774" cy="85699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73807" y="3012808"/>
              <a:ext cx="97243" cy="100711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869209" y="3024098"/>
              <a:ext cx="100774" cy="85699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03485" y="3633127"/>
              <a:ext cx="93256" cy="89992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99434" y="3624072"/>
              <a:ext cx="176669" cy="99047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480269" y="3812336"/>
              <a:ext cx="194035" cy="97561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90506" y="4002862"/>
              <a:ext cx="183806" cy="99021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27234" y="4179227"/>
              <a:ext cx="93256" cy="89966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491433" y="4170172"/>
              <a:ext cx="184670" cy="95300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482441" y="4358436"/>
              <a:ext cx="191870" cy="92697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337445" y="5249100"/>
              <a:ext cx="334429" cy="101320"/>
            </a:xfrm>
            <a:prstGeom prst="rect">
              <a:avLst/>
            </a:prstGeom>
          </p:spPr>
        </p:pic>
        <p:sp>
          <p:nvSpPr>
            <p:cNvPr id="54" name="object 54" descr=""/>
            <p:cNvSpPr/>
            <p:nvPr/>
          </p:nvSpPr>
          <p:spPr>
            <a:xfrm>
              <a:off x="3339490" y="5419585"/>
              <a:ext cx="94615" cy="90170"/>
            </a:xfrm>
            <a:custGeom>
              <a:avLst/>
              <a:gdLst/>
              <a:ahLst/>
              <a:cxnLst/>
              <a:rect l="l" t="t" r="r" b="b"/>
              <a:pathLst>
                <a:path w="94614" h="90170">
                  <a:moveTo>
                    <a:pt x="44907" y="54076"/>
                  </a:moveTo>
                  <a:lnTo>
                    <a:pt x="42049" y="50063"/>
                  </a:lnTo>
                  <a:lnTo>
                    <a:pt x="41427" y="50101"/>
                  </a:lnTo>
                  <a:lnTo>
                    <a:pt x="38201" y="49974"/>
                  </a:lnTo>
                  <a:lnTo>
                    <a:pt x="36410" y="50355"/>
                  </a:lnTo>
                  <a:lnTo>
                    <a:pt x="35763" y="50419"/>
                  </a:lnTo>
                  <a:lnTo>
                    <a:pt x="23482" y="50419"/>
                  </a:lnTo>
                  <a:lnTo>
                    <a:pt x="20929" y="50101"/>
                  </a:lnTo>
                  <a:lnTo>
                    <a:pt x="10426" y="50304"/>
                  </a:lnTo>
                  <a:lnTo>
                    <a:pt x="8775" y="49974"/>
                  </a:lnTo>
                  <a:lnTo>
                    <a:pt x="5308" y="50101"/>
                  </a:lnTo>
                  <a:lnTo>
                    <a:pt x="4229" y="50787"/>
                  </a:lnTo>
                  <a:lnTo>
                    <a:pt x="3225" y="51841"/>
                  </a:lnTo>
                  <a:lnTo>
                    <a:pt x="2108" y="52489"/>
                  </a:lnTo>
                  <a:lnTo>
                    <a:pt x="1828" y="52857"/>
                  </a:lnTo>
                  <a:lnTo>
                    <a:pt x="1397" y="54025"/>
                  </a:lnTo>
                  <a:lnTo>
                    <a:pt x="520" y="55194"/>
                  </a:lnTo>
                  <a:lnTo>
                    <a:pt x="101" y="56235"/>
                  </a:lnTo>
                  <a:lnTo>
                    <a:pt x="0" y="56756"/>
                  </a:lnTo>
                  <a:lnTo>
                    <a:pt x="0" y="57912"/>
                  </a:lnTo>
                  <a:lnTo>
                    <a:pt x="152" y="58356"/>
                  </a:lnTo>
                  <a:lnTo>
                    <a:pt x="774" y="58864"/>
                  </a:lnTo>
                  <a:lnTo>
                    <a:pt x="1219" y="58889"/>
                  </a:lnTo>
                  <a:lnTo>
                    <a:pt x="2057" y="58648"/>
                  </a:lnTo>
                  <a:lnTo>
                    <a:pt x="3416" y="58762"/>
                  </a:lnTo>
                  <a:lnTo>
                    <a:pt x="4838" y="58737"/>
                  </a:lnTo>
                  <a:lnTo>
                    <a:pt x="6121" y="58039"/>
                  </a:lnTo>
                  <a:lnTo>
                    <a:pt x="11417" y="58242"/>
                  </a:lnTo>
                  <a:lnTo>
                    <a:pt x="12928" y="58458"/>
                  </a:lnTo>
                  <a:lnTo>
                    <a:pt x="13893" y="58267"/>
                  </a:lnTo>
                  <a:lnTo>
                    <a:pt x="14643" y="57886"/>
                  </a:lnTo>
                  <a:lnTo>
                    <a:pt x="15011" y="57797"/>
                  </a:lnTo>
                  <a:lnTo>
                    <a:pt x="15760" y="57797"/>
                  </a:lnTo>
                  <a:lnTo>
                    <a:pt x="17653" y="57289"/>
                  </a:lnTo>
                  <a:lnTo>
                    <a:pt x="18491" y="57289"/>
                  </a:lnTo>
                  <a:lnTo>
                    <a:pt x="18846" y="57378"/>
                  </a:lnTo>
                  <a:lnTo>
                    <a:pt x="19558" y="57721"/>
                  </a:lnTo>
                  <a:lnTo>
                    <a:pt x="19913" y="57797"/>
                  </a:lnTo>
                  <a:lnTo>
                    <a:pt x="20777" y="57797"/>
                  </a:lnTo>
                  <a:lnTo>
                    <a:pt x="23075" y="58242"/>
                  </a:lnTo>
                  <a:lnTo>
                    <a:pt x="24066" y="58242"/>
                  </a:lnTo>
                  <a:lnTo>
                    <a:pt x="25920" y="57861"/>
                  </a:lnTo>
                  <a:lnTo>
                    <a:pt x="36182" y="58242"/>
                  </a:lnTo>
                  <a:lnTo>
                    <a:pt x="41884" y="58775"/>
                  </a:lnTo>
                  <a:lnTo>
                    <a:pt x="43091" y="58635"/>
                  </a:lnTo>
                  <a:lnTo>
                    <a:pt x="43408" y="58496"/>
                  </a:lnTo>
                  <a:lnTo>
                    <a:pt x="43903" y="58089"/>
                  </a:lnTo>
                  <a:lnTo>
                    <a:pt x="44500" y="57162"/>
                  </a:lnTo>
                  <a:lnTo>
                    <a:pt x="44716" y="56426"/>
                  </a:lnTo>
                  <a:lnTo>
                    <a:pt x="44907" y="54076"/>
                  </a:lnTo>
                  <a:close/>
                </a:path>
                <a:path w="94614" h="90170">
                  <a:moveTo>
                    <a:pt x="94576" y="4914"/>
                  </a:moveTo>
                  <a:lnTo>
                    <a:pt x="94119" y="3670"/>
                  </a:lnTo>
                  <a:lnTo>
                    <a:pt x="92252" y="1689"/>
                  </a:lnTo>
                  <a:lnTo>
                    <a:pt x="90893" y="977"/>
                  </a:lnTo>
                  <a:lnTo>
                    <a:pt x="86423" y="0"/>
                  </a:lnTo>
                  <a:lnTo>
                    <a:pt x="85852" y="190"/>
                  </a:lnTo>
                  <a:lnTo>
                    <a:pt x="84683" y="990"/>
                  </a:lnTo>
                  <a:lnTo>
                    <a:pt x="79286" y="6743"/>
                  </a:lnTo>
                  <a:lnTo>
                    <a:pt x="68186" y="19304"/>
                  </a:lnTo>
                  <a:lnTo>
                    <a:pt x="63881" y="25501"/>
                  </a:lnTo>
                  <a:lnTo>
                    <a:pt x="63169" y="26060"/>
                  </a:lnTo>
                  <a:lnTo>
                    <a:pt x="60439" y="28943"/>
                  </a:lnTo>
                  <a:lnTo>
                    <a:pt x="56248" y="34975"/>
                  </a:lnTo>
                  <a:lnTo>
                    <a:pt x="54698" y="38303"/>
                  </a:lnTo>
                  <a:lnTo>
                    <a:pt x="54698" y="39954"/>
                  </a:lnTo>
                  <a:lnTo>
                    <a:pt x="55130" y="43408"/>
                  </a:lnTo>
                  <a:lnTo>
                    <a:pt x="56007" y="43726"/>
                  </a:lnTo>
                  <a:lnTo>
                    <a:pt x="65976" y="33985"/>
                  </a:lnTo>
                  <a:lnTo>
                    <a:pt x="69773" y="29222"/>
                  </a:lnTo>
                  <a:lnTo>
                    <a:pt x="70421" y="28968"/>
                  </a:lnTo>
                  <a:lnTo>
                    <a:pt x="71526" y="28168"/>
                  </a:lnTo>
                  <a:lnTo>
                    <a:pt x="79070" y="21209"/>
                  </a:lnTo>
                  <a:lnTo>
                    <a:pt x="80149" y="20955"/>
                  </a:lnTo>
                  <a:lnTo>
                    <a:pt x="80403" y="21209"/>
                  </a:lnTo>
                  <a:lnTo>
                    <a:pt x="80721" y="22148"/>
                  </a:lnTo>
                  <a:lnTo>
                    <a:pt x="80810" y="25006"/>
                  </a:lnTo>
                  <a:lnTo>
                    <a:pt x="79375" y="34556"/>
                  </a:lnTo>
                  <a:lnTo>
                    <a:pt x="79375" y="36957"/>
                  </a:lnTo>
                  <a:lnTo>
                    <a:pt x="78943" y="40551"/>
                  </a:lnTo>
                  <a:lnTo>
                    <a:pt x="79565" y="41986"/>
                  </a:lnTo>
                  <a:lnTo>
                    <a:pt x="77419" y="52946"/>
                  </a:lnTo>
                  <a:lnTo>
                    <a:pt x="76339" y="60515"/>
                  </a:lnTo>
                  <a:lnTo>
                    <a:pt x="76339" y="62090"/>
                  </a:lnTo>
                  <a:lnTo>
                    <a:pt x="75514" y="64820"/>
                  </a:lnTo>
                  <a:lnTo>
                    <a:pt x="74917" y="70891"/>
                  </a:lnTo>
                  <a:lnTo>
                    <a:pt x="72872" y="80187"/>
                  </a:lnTo>
                  <a:lnTo>
                    <a:pt x="71234" y="85229"/>
                  </a:lnTo>
                  <a:lnTo>
                    <a:pt x="70815" y="87414"/>
                  </a:lnTo>
                  <a:lnTo>
                    <a:pt x="70904" y="89369"/>
                  </a:lnTo>
                  <a:lnTo>
                    <a:pt x="71475" y="89865"/>
                  </a:lnTo>
                  <a:lnTo>
                    <a:pt x="71920" y="89992"/>
                  </a:lnTo>
                  <a:lnTo>
                    <a:pt x="73240" y="89992"/>
                  </a:lnTo>
                  <a:lnTo>
                    <a:pt x="74002" y="89712"/>
                  </a:lnTo>
                  <a:lnTo>
                    <a:pt x="75526" y="88633"/>
                  </a:lnTo>
                  <a:lnTo>
                    <a:pt x="77025" y="86690"/>
                  </a:lnTo>
                  <a:lnTo>
                    <a:pt x="80619" y="82600"/>
                  </a:lnTo>
                  <a:lnTo>
                    <a:pt x="83781" y="74980"/>
                  </a:lnTo>
                  <a:lnTo>
                    <a:pt x="85166" y="66954"/>
                  </a:lnTo>
                  <a:lnTo>
                    <a:pt x="86487" y="63563"/>
                  </a:lnTo>
                  <a:lnTo>
                    <a:pt x="87401" y="59791"/>
                  </a:lnTo>
                  <a:lnTo>
                    <a:pt x="90474" y="43154"/>
                  </a:lnTo>
                  <a:lnTo>
                    <a:pt x="89738" y="40919"/>
                  </a:lnTo>
                  <a:lnTo>
                    <a:pt x="92405" y="29095"/>
                  </a:lnTo>
                  <a:lnTo>
                    <a:pt x="92710" y="24434"/>
                  </a:lnTo>
                  <a:lnTo>
                    <a:pt x="93027" y="22390"/>
                  </a:lnTo>
                  <a:lnTo>
                    <a:pt x="93243" y="18046"/>
                  </a:lnTo>
                  <a:lnTo>
                    <a:pt x="93916" y="13665"/>
                  </a:lnTo>
                  <a:lnTo>
                    <a:pt x="94488" y="9398"/>
                  </a:lnTo>
                  <a:lnTo>
                    <a:pt x="94576" y="4914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325558" y="4534827"/>
              <a:ext cx="93268" cy="89966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491560" y="4523536"/>
              <a:ext cx="182752" cy="101257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3422484" y="4712627"/>
              <a:ext cx="40005" cy="90170"/>
            </a:xfrm>
            <a:custGeom>
              <a:avLst/>
              <a:gdLst/>
              <a:ahLst/>
              <a:cxnLst/>
              <a:rect l="l" t="t" r="r" b="b"/>
              <a:pathLst>
                <a:path w="40004" h="90170">
                  <a:moveTo>
                    <a:pt x="31724" y="0"/>
                  </a:moveTo>
                  <a:lnTo>
                    <a:pt x="9169" y="25501"/>
                  </a:lnTo>
                  <a:lnTo>
                    <a:pt x="8470" y="26060"/>
                  </a:lnTo>
                  <a:lnTo>
                    <a:pt x="5740" y="28943"/>
                  </a:lnTo>
                  <a:lnTo>
                    <a:pt x="1549" y="34975"/>
                  </a:lnTo>
                  <a:lnTo>
                    <a:pt x="0" y="38303"/>
                  </a:lnTo>
                  <a:lnTo>
                    <a:pt x="0" y="39954"/>
                  </a:lnTo>
                  <a:lnTo>
                    <a:pt x="431" y="43408"/>
                  </a:lnTo>
                  <a:lnTo>
                    <a:pt x="1295" y="43726"/>
                  </a:lnTo>
                  <a:lnTo>
                    <a:pt x="11264" y="33985"/>
                  </a:lnTo>
                  <a:lnTo>
                    <a:pt x="15062" y="29222"/>
                  </a:lnTo>
                  <a:lnTo>
                    <a:pt x="15722" y="28968"/>
                  </a:lnTo>
                  <a:lnTo>
                    <a:pt x="16827" y="28155"/>
                  </a:lnTo>
                  <a:lnTo>
                    <a:pt x="24371" y="21209"/>
                  </a:lnTo>
                  <a:lnTo>
                    <a:pt x="25450" y="20955"/>
                  </a:lnTo>
                  <a:lnTo>
                    <a:pt x="25692" y="21209"/>
                  </a:lnTo>
                  <a:lnTo>
                    <a:pt x="26009" y="22148"/>
                  </a:lnTo>
                  <a:lnTo>
                    <a:pt x="26098" y="25006"/>
                  </a:lnTo>
                  <a:lnTo>
                    <a:pt x="24676" y="34556"/>
                  </a:lnTo>
                  <a:lnTo>
                    <a:pt x="24676" y="36957"/>
                  </a:lnTo>
                  <a:lnTo>
                    <a:pt x="24244" y="40551"/>
                  </a:lnTo>
                  <a:lnTo>
                    <a:pt x="24866" y="41986"/>
                  </a:lnTo>
                  <a:lnTo>
                    <a:pt x="22720" y="52946"/>
                  </a:lnTo>
                  <a:lnTo>
                    <a:pt x="21640" y="60515"/>
                  </a:lnTo>
                  <a:lnTo>
                    <a:pt x="21640" y="62090"/>
                  </a:lnTo>
                  <a:lnTo>
                    <a:pt x="20802" y="64820"/>
                  </a:lnTo>
                  <a:lnTo>
                    <a:pt x="20205" y="70891"/>
                  </a:lnTo>
                  <a:lnTo>
                    <a:pt x="18160" y="80187"/>
                  </a:lnTo>
                  <a:lnTo>
                    <a:pt x="16522" y="85229"/>
                  </a:lnTo>
                  <a:lnTo>
                    <a:pt x="16103" y="87414"/>
                  </a:lnTo>
                  <a:lnTo>
                    <a:pt x="16205" y="89369"/>
                  </a:lnTo>
                  <a:lnTo>
                    <a:pt x="17208" y="89992"/>
                  </a:lnTo>
                  <a:lnTo>
                    <a:pt x="18541" y="89992"/>
                  </a:lnTo>
                  <a:lnTo>
                    <a:pt x="19291" y="89712"/>
                  </a:lnTo>
                  <a:lnTo>
                    <a:pt x="20815" y="88633"/>
                  </a:lnTo>
                  <a:lnTo>
                    <a:pt x="21577" y="87807"/>
                  </a:lnTo>
                  <a:lnTo>
                    <a:pt x="22313" y="86690"/>
                  </a:lnTo>
                  <a:lnTo>
                    <a:pt x="25920" y="82600"/>
                  </a:lnTo>
                  <a:lnTo>
                    <a:pt x="29082" y="74980"/>
                  </a:lnTo>
                  <a:lnTo>
                    <a:pt x="29362" y="72783"/>
                  </a:lnTo>
                  <a:lnTo>
                    <a:pt x="30467" y="66954"/>
                  </a:lnTo>
                  <a:lnTo>
                    <a:pt x="31788" y="63563"/>
                  </a:lnTo>
                  <a:lnTo>
                    <a:pt x="32702" y="59791"/>
                  </a:lnTo>
                  <a:lnTo>
                    <a:pt x="35775" y="43154"/>
                  </a:lnTo>
                  <a:lnTo>
                    <a:pt x="35026" y="40919"/>
                  </a:lnTo>
                  <a:lnTo>
                    <a:pt x="37947" y="27647"/>
                  </a:lnTo>
                  <a:lnTo>
                    <a:pt x="38011" y="24434"/>
                  </a:lnTo>
                  <a:lnTo>
                    <a:pt x="38315" y="22390"/>
                  </a:lnTo>
                  <a:lnTo>
                    <a:pt x="38544" y="18046"/>
                  </a:lnTo>
                  <a:lnTo>
                    <a:pt x="39217" y="13665"/>
                  </a:lnTo>
                  <a:lnTo>
                    <a:pt x="39776" y="9398"/>
                  </a:lnTo>
                  <a:lnTo>
                    <a:pt x="39865" y="4914"/>
                  </a:lnTo>
                  <a:lnTo>
                    <a:pt x="39408" y="3670"/>
                  </a:lnTo>
                  <a:lnTo>
                    <a:pt x="37553" y="1689"/>
                  </a:lnTo>
                  <a:lnTo>
                    <a:pt x="36182" y="977"/>
                  </a:lnTo>
                  <a:lnTo>
                    <a:pt x="3172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503345" y="4710353"/>
              <a:ext cx="169227" cy="92265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545560" y="4881371"/>
              <a:ext cx="130543" cy="93878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545255" y="5060606"/>
              <a:ext cx="132587" cy="103555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672003" y="3249320"/>
              <a:ext cx="157797" cy="99225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279468" y="1538452"/>
              <a:ext cx="236219" cy="93891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279468" y="1936394"/>
              <a:ext cx="236219" cy="93878"/>
            </a:xfrm>
            <a:prstGeom prst="rect">
              <a:avLst/>
            </a:prstGeom>
          </p:spPr>
        </p:pic>
        <p:sp>
          <p:nvSpPr>
            <p:cNvPr id="64" name="object 64" descr=""/>
            <p:cNvSpPr/>
            <p:nvPr/>
          </p:nvSpPr>
          <p:spPr>
            <a:xfrm>
              <a:off x="4331779" y="1738642"/>
              <a:ext cx="213995" cy="48260"/>
            </a:xfrm>
            <a:custGeom>
              <a:avLst/>
              <a:gdLst/>
              <a:ahLst/>
              <a:cxnLst/>
              <a:rect l="l" t="t" r="r" b="b"/>
              <a:pathLst>
                <a:path w="213995" h="48260">
                  <a:moveTo>
                    <a:pt x="198644" y="63"/>
                  </a:moveTo>
                  <a:lnTo>
                    <a:pt x="195465" y="254"/>
                  </a:lnTo>
                  <a:lnTo>
                    <a:pt x="193979" y="419"/>
                  </a:lnTo>
                  <a:lnTo>
                    <a:pt x="189738" y="1066"/>
                  </a:lnTo>
                  <a:lnTo>
                    <a:pt x="187672" y="1422"/>
                  </a:lnTo>
                  <a:lnTo>
                    <a:pt x="187058" y="1485"/>
                  </a:lnTo>
                  <a:lnTo>
                    <a:pt x="186486" y="1485"/>
                  </a:lnTo>
                  <a:lnTo>
                    <a:pt x="181825" y="2311"/>
                  </a:lnTo>
                  <a:lnTo>
                    <a:pt x="177749" y="3086"/>
                  </a:lnTo>
                  <a:lnTo>
                    <a:pt x="168109" y="5143"/>
                  </a:lnTo>
                  <a:lnTo>
                    <a:pt x="166001" y="5638"/>
                  </a:lnTo>
                  <a:lnTo>
                    <a:pt x="158153" y="7264"/>
                  </a:lnTo>
                  <a:lnTo>
                    <a:pt x="156718" y="7518"/>
                  </a:lnTo>
                  <a:lnTo>
                    <a:pt x="155524" y="7683"/>
                  </a:lnTo>
                  <a:lnTo>
                    <a:pt x="151117" y="8851"/>
                  </a:lnTo>
                  <a:lnTo>
                    <a:pt x="147142" y="9817"/>
                  </a:lnTo>
                  <a:lnTo>
                    <a:pt x="139979" y="11391"/>
                  </a:lnTo>
                  <a:lnTo>
                    <a:pt x="112052" y="17056"/>
                  </a:lnTo>
                  <a:lnTo>
                    <a:pt x="96570" y="20637"/>
                  </a:lnTo>
                  <a:lnTo>
                    <a:pt x="79159" y="24841"/>
                  </a:lnTo>
                  <a:lnTo>
                    <a:pt x="75018" y="25920"/>
                  </a:lnTo>
                  <a:lnTo>
                    <a:pt x="71043" y="26708"/>
                  </a:lnTo>
                  <a:lnTo>
                    <a:pt x="65659" y="27838"/>
                  </a:lnTo>
                  <a:lnTo>
                    <a:pt x="63449" y="28384"/>
                  </a:lnTo>
                  <a:lnTo>
                    <a:pt x="60706" y="28943"/>
                  </a:lnTo>
                  <a:lnTo>
                    <a:pt x="54102" y="30149"/>
                  </a:lnTo>
                  <a:lnTo>
                    <a:pt x="50380" y="30708"/>
                  </a:lnTo>
                  <a:lnTo>
                    <a:pt x="46266" y="31254"/>
                  </a:lnTo>
                  <a:lnTo>
                    <a:pt x="41402" y="31826"/>
                  </a:lnTo>
                  <a:lnTo>
                    <a:pt x="37312" y="32384"/>
                  </a:lnTo>
                  <a:lnTo>
                    <a:pt x="26441" y="34163"/>
                  </a:lnTo>
                  <a:lnTo>
                    <a:pt x="23596" y="34709"/>
                  </a:lnTo>
                  <a:lnTo>
                    <a:pt x="18389" y="35598"/>
                  </a:lnTo>
                  <a:lnTo>
                    <a:pt x="13500" y="36360"/>
                  </a:lnTo>
                  <a:lnTo>
                    <a:pt x="7340" y="37147"/>
                  </a:lnTo>
                  <a:lnTo>
                    <a:pt x="5168" y="37807"/>
                  </a:lnTo>
                  <a:lnTo>
                    <a:pt x="4343" y="39458"/>
                  </a:lnTo>
                  <a:lnTo>
                    <a:pt x="3866" y="40513"/>
                  </a:lnTo>
                  <a:lnTo>
                    <a:pt x="3594" y="41173"/>
                  </a:lnTo>
                  <a:lnTo>
                    <a:pt x="2413" y="42252"/>
                  </a:lnTo>
                  <a:lnTo>
                    <a:pt x="1485" y="43268"/>
                  </a:lnTo>
                  <a:lnTo>
                    <a:pt x="304" y="45161"/>
                  </a:lnTo>
                  <a:lnTo>
                    <a:pt x="0" y="46024"/>
                  </a:lnTo>
                  <a:lnTo>
                    <a:pt x="0" y="47231"/>
                  </a:lnTo>
                  <a:lnTo>
                    <a:pt x="254" y="47561"/>
                  </a:lnTo>
                  <a:lnTo>
                    <a:pt x="1168" y="48056"/>
                  </a:lnTo>
                  <a:lnTo>
                    <a:pt x="1841" y="48183"/>
                  </a:lnTo>
                  <a:lnTo>
                    <a:pt x="2755" y="48183"/>
                  </a:lnTo>
                  <a:lnTo>
                    <a:pt x="4864" y="47980"/>
                  </a:lnTo>
                  <a:lnTo>
                    <a:pt x="16840" y="46659"/>
                  </a:lnTo>
                  <a:lnTo>
                    <a:pt x="23101" y="46037"/>
                  </a:lnTo>
                  <a:lnTo>
                    <a:pt x="27813" y="45643"/>
                  </a:lnTo>
                  <a:lnTo>
                    <a:pt x="40589" y="43408"/>
                  </a:lnTo>
                  <a:lnTo>
                    <a:pt x="42862" y="42951"/>
                  </a:lnTo>
                  <a:lnTo>
                    <a:pt x="44602" y="42532"/>
                  </a:lnTo>
                  <a:lnTo>
                    <a:pt x="53657" y="40513"/>
                  </a:lnTo>
                  <a:lnTo>
                    <a:pt x="60731" y="38862"/>
                  </a:lnTo>
                  <a:lnTo>
                    <a:pt x="63677" y="38112"/>
                  </a:lnTo>
                  <a:lnTo>
                    <a:pt x="66078" y="37452"/>
                  </a:lnTo>
                  <a:lnTo>
                    <a:pt x="80098" y="34302"/>
                  </a:lnTo>
                  <a:lnTo>
                    <a:pt x="90462" y="31864"/>
                  </a:lnTo>
                  <a:lnTo>
                    <a:pt x="94386" y="30899"/>
                  </a:lnTo>
                  <a:lnTo>
                    <a:pt x="97040" y="30200"/>
                  </a:lnTo>
                  <a:lnTo>
                    <a:pt x="103416" y="28740"/>
                  </a:lnTo>
                  <a:lnTo>
                    <a:pt x="112445" y="26784"/>
                  </a:lnTo>
                  <a:lnTo>
                    <a:pt x="165747" y="13373"/>
                  </a:lnTo>
                  <a:lnTo>
                    <a:pt x="168059" y="12839"/>
                  </a:lnTo>
                  <a:lnTo>
                    <a:pt x="171081" y="12255"/>
                  </a:lnTo>
                  <a:lnTo>
                    <a:pt x="173761" y="11772"/>
                  </a:lnTo>
                  <a:lnTo>
                    <a:pt x="180378" y="10680"/>
                  </a:lnTo>
                  <a:lnTo>
                    <a:pt x="181940" y="10477"/>
                  </a:lnTo>
                  <a:lnTo>
                    <a:pt x="187452" y="9410"/>
                  </a:lnTo>
                  <a:lnTo>
                    <a:pt x="191897" y="8623"/>
                  </a:lnTo>
                  <a:lnTo>
                    <a:pt x="198589" y="7620"/>
                  </a:lnTo>
                  <a:lnTo>
                    <a:pt x="200799" y="7378"/>
                  </a:lnTo>
                  <a:lnTo>
                    <a:pt x="205854" y="7378"/>
                  </a:lnTo>
                  <a:lnTo>
                    <a:pt x="208762" y="6896"/>
                  </a:lnTo>
                  <a:lnTo>
                    <a:pt x="212534" y="5003"/>
                  </a:lnTo>
                  <a:lnTo>
                    <a:pt x="213474" y="3581"/>
                  </a:lnTo>
                  <a:lnTo>
                    <a:pt x="213423" y="1219"/>
                  </a:lnTo>
                  <a:lnTo>
                    <a:pt x="213245" y="889"/>
                  </a:lnTo>
                  <a:lnTo>
                    <a:pt x="212953" y="762"/>
                  </a:lnTo>
                  <a:lnTo>
                    <a:pt x="212509" y="685"/>
                  </a:lnTo>
                  <a:lnTo>
                    <a:pt x="198644" y="63"/>
                  </a:lnTo>
                  <a:close/>
                </a:path>
                <a:path w="213995" h="48260">
                  <a:moveTo>
                    <a:pt x="199339" y="0"/>
                  </a:moveTo>
                  <a:lnTo>
                    <a:pt x="197700" y="0"/>
                  </a:lnTo>
                  <a:lnTo>
                    <a:pt x="198644" y="63"/>
                  </a:lnTo>
                  <a:lnTo>
                    <a:pt x="199339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5" name="object 65" descr=""/>
          <p:cNvSpPr txBox="1"/>
          <p:nvPr/>
        </p:nvSpPr>
        <p:spPr>
          <a:xfrm>
            <a:off x="2939300" y="6372886"/>
            <a:ext cx="2465070" cy="9099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20320" indent="114300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order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keep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arithmetic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corrections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made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positive.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After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they have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added,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however,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must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subtracted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result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produce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puts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endParaRPr sz="9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step-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by-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step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remove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doubts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it.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2939300" y="7409205"/>
            <a:ext cx="2444115" cy="673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14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1st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May.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DR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51°N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20°W.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Polaris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observed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during morning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twilight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0552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GMT.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Sextant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altitude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51°12</a:t>
            </a:r>
            <a:r>
              <a:rPr dirty="0" sz="900" spc="-20">
                <a:solidFill>
                  <a:srgbClr val="231F20"/>
                </a:solidFill>
                <a:latin typeface="Symbol"/>
                <a:cs typeface="Symbol"/>
              </a:rPr>
              <a:t>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.6.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Height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eye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feet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index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2.8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arc.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latitude?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322910" y="6061711"/>
            <a:ext cx="285623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10">
                <a:solidFill>
                  <a:srgbClr val="231F20"/>
                </a:solidFill>
                <a:latin typeface="Tahoma"/>
                <a:cs typeface="Tahoma"/>
              </a:rPr>
              <a:t>Visit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Tahoma"/>
                <a:cs typeface="Tahoma"/>
                <a:hlinkClick r:id="rId40"/>
              </a:rPr>
              <a:t>www.wileynautical.com/celestial</a:t>
            </a:r>
            <a:r>
              <a:rPr dirty="0" sz="700" spc="5">
                <a:solidFill>
                  <a:srgbClr val="231F20"/>
                </a:solidFill>
                <a:latin typeface="Tahoma"/>
                <a:cs typeface="Tahoma"/>
                <a:hlinkClick r:id="rId40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7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>
                <a:solidFill>
                  <a:srgbClr val="231F20"/>
                </a:solidFill>
                <a:latin typeface="Tahoma"/>
                <a:cs typeface="Tahoma"/>
              </a:rPr>
              <a:t>download </a:t>
            </a:r>
            <a:r>
              <a:rPr dirty="0" sz="700" spc="-10">
                <a:solidFill>
                  <a:srgbClr val="231F20"/>
                </a:solidFill>
                <a:latin typeface="Tahoma"/>
                <a:cs typeface="Tahoma"/>
              </a:rPr>
              <a:t>blank</a:t>
            </a:r>
            <a:r>
              <a:rPr dirty="0" sz="7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Tahoma"/>
                <a:cs typeface="Tahoma"/>
              </a:rPr>
              <a:t>calculation</a:t>
            </a:r>
            <a:r>
              <a:rPr dirty="0" sz="7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Tahoma"/>
                <a:cs typeface="Tahoma"/>
              </a:rPr>
              <a:t>forms.</a:t>
            </a:r>
            <a:endParaRPr sz="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17608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POLARIS</a:t>
            </a:r>
            <a:r>
              <a:rPr dirty="0" sz="1000" spc="30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–</a:t>
            </a:r>
            <a:r>
              <a:rPr dirty="0" sz="1000" spc="31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30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POLE</a:t>
            </a:r>
            <a:r>
              <a:rPr dirty="0" sz="1000" spc="31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-20">
                <a:solidFill>
                  <a:srgbClr val="007DC5"/>
                </a:solidFill>
                <a:latin typeface="Tahoma"/>
                <a:cs typeface="Tahoma"/>
              </a:rPr>
              <a:t>STAR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59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731647" y="861186"/>
            <a:ext cx="5053330" cy="6795770"/>
            <a:chOff x="731647" y="861186"/>
            <a:chExt cx="5053330" cy="6795770"/>
          </a:xfrm>
        </p:grpSpPr>
        <p:sp>
          <p:nvSpPr>
            <p:cNvPr id="6" name="object 6" descr=""/>
            <p:cNvSpPr/>
            <p:nvPr/>
          </p:nvSpPr>
          <p:spPr>
            <a:xfrm>
              <a:off x="737997" y="867536"/>
              <a:ext cx="5040630" cy="6783070"/>
            </a:xfrm>
            <a:custGeom>
              <a:avLst/>
              <a:gdLst/>
              <a:ahLst/>
              <a:cxnLst/>
              <a:rect l="l" t="t" r="r" b="b"/>
              <a:pathLst>
                <a:path w="5040630" h="6783070">
                  <a:moveTo>
                    <a:pt x="5040007" y="0"/>
                  </a:moveTo>
                  <a:lnTo>
                    <a:pt x="0" y="0"/>
                  </a:lnTo>
                  <a:lnTo>
                    <a:pt x="0" y="6783006"/>
                  </a:lnTo>
                  <a:lnTo>
                    <a:pt x="5040007" y="6783006"/>
                  </a:lnTo>
                  <a:lnTo>
                    <a:pt x="5040007" y="0"/>
                  </a:lnTo>
                  <a:close/>
                </a:path>
              </a:pathLst>
            </a:custGeom>
            <a:solidFill>
              <a:srgbClr val="E0E9F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37997" y="867536"/>
              <a:ext cx="5040630" cy="6783070"/>
            </a:xfrm>
            <a:custGeom>
              <a:avLst/>
              <a:gdLst/>
              <a:ahLst/>
              <a:cxnLst/>
              <a:rect l="l" t="t" r="r" b="b"/>
              <a:pathLst>
                <a:path w="5040630" h="6783070">
                  <a:moveTo>
                    <a:pt x="0" y="0"/>
                  </a:moveTo>
                  <a:lnTo>
                    <a:pt x="5040007" y="0"/>
                  </a:lnTo>
                  <a:lnTo>
                    <a:pt x="5040007" y="6783006"/>
                  </a:lnTo>
                  <a:lnTo>
                    <a:pt x="0" y="678300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0683" y="950357"/>
              <a:ext cx="4314444" cy="6576818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718952" y="7654684"/>
            <a:ext cx="4975860" cy="2876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Part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tables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for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Polaris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from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Nautical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Almanac.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ringed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figures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are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those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entered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example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pro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forma.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299" y="733325"/>
            <a:ext cx="145478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40"/>
              <a:t>Contents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126399" y="1727313"/>
            <a:ext cx="143637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8415" algn="l"/>
              </a:tabLst>
            </a:pPr>
            <a:r>
              <a:rPr dirty="0" sz="1600" spc="-10">
                <a:solidFill>
                  <a:srgbClr val="231F20"/>
                </a:solidFill>
                <a:latin typeface="Tahoma"/>
                <a:cs typeface="Tahoma"/>
              </a:rPr>
              <a:t>Introduction</a:t>
            </a:r>
            <a:r>
              <a:rPr dirty="0" sz="160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dirty="0" sz="1600" spc="-25">
                <a:solidFill>
                  <a:srgbClr val="231F20"/>
                </a:solidFill>
                <a:latin typeface="Tahoma"/>
                <a:cs typeface="Tahoma"/>
              </a:rPr>
              <a:t>vi</a:t>
            </a:r>
            <a:endParaRPr sz="1600">
              <a:latin typeface="Tahoma"/>
              <a:cs typeface="Tahoma"/>
            </a:endParaRPr>
          </a:p>
        </p:txBody>
      </p:sp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688148" y="2175878"/>
          <a:ext cx="3809365" cy="5427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950"/>
                <a:gridCol w="3086100"/>
                <a:gridCol w="360679"/>
              </a:tblGrid>
              <a:tr h="339090">
                <a:tc>
                  <a:txBody>
                    <a:bodyPr/>
                    <a:lstStyle/>
                    <a:p>
                      <a:pPr algn="r" marR="99695">
                        <a:lnSpc>
                          <a:spcPts val="1889"/>
                        </a:lnSpc>
                      </a:pPr>
                      <a:r>
                        <a:rPr dirty="0" sz="1600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88900">
                        <a:lnSpc>
                          <a:spcPts val="1889"/>
                        </a:lnSpc>
                        <a:tabLst>
                          <a:tab pos="2653030" algn="l"/>
                        </a:tabLst>
                      </a:pPr>
                      <a:r>
                        <a:rPr dirty="0" sz="16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The</a:t>
                      </a:r>
                      <a:r>
                        <a:rPr dirty="0" sz="1600" spc="-5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Earth</a:t>
                      </a:r>
                      <a:r>
                        <a:rPr dirty="0" sz="1600" spc="-5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dirty="0" sz="1600" spc="-5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the</a:t>
                      </a:r>
                      <a:r>
                        <a:rPr dirty="0" sz="1600" spc="-5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Heavens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1600" spc="-5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31800">
                <a:tc>
                  <a:txBody>
                    <a:bodyPr/>
                    <a:lstStyle/>
                    <a:p>
                      <a:pPr algn="r" marR="9969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600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 gridSpan="2"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95"/>
                        </a:spcBef>
                        <a:tabLst>
                          <a:tab pos="1306830" algn="l"/>
                        </a:tabLst>
                      </a:pPr>
                      <a:r>
                        <a:rPr dirty="0" sz="16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The</a:t>
                      </a:r>
                      <a:r>
                        <a:rPr dirty="0" sz="1600" spc="-7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Sextant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31800">
                <a:tc>
                  <a:txBody>
                    <a:bodyPr/>
                    <a:lstStyle/>
                    <a:p>
                      <a:pPr algn="r" marR="9969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600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3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 gridSpan="2"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95"/>
                        </a:spcBef>
                        <a:tabLst>
                          <a:tab pos="2742565" algn="l"/>
                        </a:tabLst>
                      </a:pPr>
                      <a:r>
                        <a:rPr dirty="0" sz="16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The</a:t>
                      </a:r>
                      <a:r>
                        <a:rPr dirty="0" sz="16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Noon</a:t>
                      </a:r>
                      <a:r>
                        <a:rPr dirty="0" sz="16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Sight</a:t>
                      </a:r>
                      <a:r>
                        <a:rPr dirty="0" sz="1600" spc="-1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for</a:t>
                      </a:r>
                      <a:r>
                        <a:rPr dirty="0" sz="16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Latitude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17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31800">
                <a:tc>
                  <a:txBody>
                    <a:bodyPr/>
                    <a:lstStyle/>
                    <a:p>
                      <a:pPr algn="r" marR="9969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600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4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 gridSpan="2"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95"/>
                        </a:spcBef>
                        <a:tabLst>
                          <a:tab pos="706120" algn="l"/>
                        </a:tabLst>
                      </a:pPr>
                      <a:r>
                        <a:rPr dirty="0" sz="16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Time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22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70890">
                <a:tc>
                  <a:txBody>
                    <a:bodyPr/>
                    <a:lstStyle/>
                    <a:p>
                      <a:pPr algn="r" marR="9969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600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 gridSpan="2"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95"/>
                        </a:spcBef>
                        <a:tabLst>
                          <a:tab pos="2596515" algn="l"/>
                        </a:tabLst>
                      </a:pPr>
                      <a:r>
                        <a:rPr dirty="0" sz="16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Position</a:t>
                      </a:r>
                      <a:r>
                        <a:rPr dirty="0" sz="1600" spc="-5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Lines</a:t>
                      </a:r>
                      <a:r>
                        <a:rPr dirty="0" sz="1600" spc="-5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dirty="0" sz="16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Plotting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25</a:t>
                      </a:r>
                      <a:endParaRPr sz="1600">
                        <a:latin typeface="Tahoma"/>
                        <a:cs typeface="Tahoma"/>
                      </a:endParaRPr>
                    </a:p>
                    <a:p>
                      <a:pPr marL="88900">
                        <a:lnSpc>
                          <a:spcPts val="1880"/>
                        </a:lnSpc>
                        <a:spcBef>
                          <a:spcPts val="1480"/>
                        </a:spcBef>
                        <a:tabLst>
                          <a:tab pos="807085" algn="l"/>
                        </a:tabLst>
                      </a:pPr>
                      <a:r>
                        <a:rPr dirty="0" sz="16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Tables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28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23875">
                <a:tc>
                  <a:txBody>
                    <a:bodyPr/>
                    <a:lstStyle/>
                    <a:p>
                      <a:pPr algn="r" marR="99695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dirty="0" sz="1600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18034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1420"/>
                        </a:spcBef>
                        <a:tabLst>
                          <a:tab pos="1210310" algn="l"/>
                        </a:tabLst>
                      </a:pP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Sun</a:t>
                      </a:r>
                      <a:r>
                        <a:rPr dirty="0" sz="1600" spc="-7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Sights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38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1803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431800">
                <a:tc>
                  <a:txBody>
                    <a:bodyPr/>
                    <a:lstStyle/>
                    <a:p>
                      <a:pPr algn="r" marR="9969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600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7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95"/>
                        </a:spcBef>
                        <a:tabLst>
                          <a:tab pos="1277620" algn="l"/>
                        </a:tabLst>
                      </a:pPr>
                      <a:r>
                        <a:rPr dirty="0" sz="16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The</a:t>
                      </a:r>
                      <a:r>
                        <a:rPr dirty="0" sz="1600" spc="-7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Planets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44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431800">
                <a:tc>
                  <a:txBody>
                    <a:bodyPr/>
                    <a:lstStyle/>
                    <a:p>
                      <a:pPr algn="r" marR="9969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600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95"/>
                        </a:spcBef>
                        <a:tabLst>
                          <a:tab pos="1191260" algn="l"/>
                        </a:tabLst>
                      </a:pPr>
                      <a:r>
                        <a:rPr dirty="0" sz="16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The</a:t>
                      </a:r>
                      <a:r>
                        <a:rPr dirty="0" sz="1600" spc="-7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Moon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47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431800">
                <a:tc>
                  <a:txBody>
                    <a:bodyPr/>
                    <a:lstStyle/>
                    <a:p>
                      <a:pPr algn="r" marR="9969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600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9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95"/>
                        </a:spcBef>
                        <a:tabLst>
                          <a:tab pos="1088390" algn="l"/>
                        </a:tabLst>
                      </a:pPr>
                      <a:r>
                        <a:rPr dirty="0" sz="16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The</a:t>
                      </a:r>
                      <a:r>
                        <a:rPr dirty="0" sz="1600" spc="-7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Stars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50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431800">
                <a:tc>
                  <a:txBody>
                    <a:bodyPr/>
                    <a:lstStyle/>
                    <a:p>
                      <a:pPr algn="r" marR="8128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600" spc="-25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95"/>
                        </a:spcBef>
                        <a:tabLst>
                          <a:tab pos="2186940" algn="l"/>
                        </a:tabLst>
                      </a:pPr>
                      <a:r>
                        <a:rPr dirty="0" sz="16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Polaris</a:t>
                      </a:r>
                      <a:r>
                        <a:rPr dirty="0" sz="16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–</a:t>
                      </a:r>
                      <a:r>
                        <a:rPr dirty="0" sz="1600" spc="-6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the</a:t>
                      </a:r>
                      <a:r>
                        <a:rPr dirty="0" sz="16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Pole</a:t>
                      </a:r>
                      <a:r>
                        <a:rPr dirty="0" sz="1600" spc="-6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Star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57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431800">
                <a:tc>
                  <a:txBody>
                    <a:bodyPr/>
                    <a:lstStyle/>
                    <a:p>
                      <a:pPr algn="r" marR="8128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600" spc="-25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11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600" spc="-2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Compass</a:t>
                      </a:r>
                      <a:r>
                        <a:rPr dirty="0" sz="16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Checking</a:t>
                      </a:r>
                      <a:r>
                        <a:rPr dirty="0" sz="16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on</a:t>
                      </a:r>
                      <a:r>
                        <a:rPr dirty="0" sz="1600" spc="-3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the</a:t>
                      </a:r>
                      <a:r>
                        <a:rPr dirty="0" sz="1600" spc="-3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1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Ocean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60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</a:tr>
              <a:tr h="339090">
                <a:tc>
                  <a:txBody>
                    <a:bodyPr/>
                    <a:lstStyle/>
                    <a:p>
                      <a:pPr algn="r" marR="81280">
                        <a:lnSpc>
                          <a:spcPts val="1880"/>
                        </a:lnSpc>
                        <a:spcBef>
                          <a:spcPts val="695"/>
                        </a:spcBef>
                      </a:pPr>
                      <a:r>
                        <a:rPr dirty="0" sz="1600" spc="-25" b="1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12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880"/>
                        </a:lnSpc>
                        <a:spcBef>
                          <a:spcPts val="695"/>
                        </a:spcBef>
                        <a:tabLst>
                          <a:tab pos="1823085" algn="l"/>
                        </a:tabLst>
                      </a:pPr>
                      <a:r>
                        <a:rPr dirty="0" sz="1600" spc="-4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The</a:t>
                      </a:r>
                      <a:r>
                        <a:rPr dirty="0" sz="16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Shortest</a:t>
                      </a:r>
                      <a:r>
                        <a:rPr dirty="0" sz="1600" spc="-6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Way</a:t>
                      </a:r>
                      <a:r>
                        <a:rPr dirty="0" sz="1600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1600" spc="-25">
                          <a:solidFill>
                            <a:srgbClr val="231F20"/>
                          </a:solidFill>
                          <a:latin typeface="Tahoma"/>
                          <a:cs typeface="Tahoma"/>
                        </a:rPr>
                        <a:t>62</a:t>
                      </a:r>
                      <a:endParaRPr sz="1600">
                        <a:latin typeface="Tahoma"/>
                        <a:cs typeface="Tahoma"/>
                      </a:endParaRPr>
                    </a:p>
                  </a:txBody>
                  <a:tcPr marL="0" marR="0" marB="0" marT="8826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299" y="733325"/>
            <a:ext cx="3721735" cy="958215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605790" marR="5080" indent="-593725">
              <a:lnSpc>
                <a:spcPts val="3500"/>
              </a:lnSpc>
              <a:spcBef>
                <a:spcPts val="500"/>
              </a:spcBef>
              <a:tabLst>
                <a:tab pos="605790" algn="l"/>
              </a:tabLst>
            </a:pPr>
            <a:r>
              <a:rPr dirty="0" spc="-25"/>
              <a:t>11</a:t>
            </a:r>
            <a:r>
              <a:rPr dirty="0"/>
              <a:t>	</a:t>
            </a:r>
            <a:r>
              <a:rPr dirty="0" spc="-415"/>
              <a:t>Compass</a:t>
            </a:r>
            <a:r>
              <a:rPr dirty="0" spc="50"/>
              <a:t> </a:t>
            </a:r>
            <a:r>
              <a:rPr dirty="0" spc="-335"/>
              <a:t>Checking </a:t>
            </a:r>
            <a:r>
              <a:rPr dirty="0" spc="-395"/>
              <a:t>on</a:t>
            </a:r>
            <a:r>
              <a:rPr dirty="0" spc="35"/>
              <a:t> </a:t>
            </a:r>
            <a:r>
              <a:rPr dirty="0" spc="-275"/>
              <a:t>the</a:t>
            </a:r>
            <a:r>
              <a:rPr dirty="0" spc="40"/>
              <a:t> </a:t>
            </a:r>
            <a:r>
              <a:rPr dirty="0" spc="-405"/>
              <a:t>Ocean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11299" y="1883079"/>
            <a:ext cx="2472055" cy="103441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ocean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external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means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available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those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provided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sky.</a:t>
            </a:r>
            <a:endParaRPr sz="900">
              <a:latin typeface="Tahoma"/>
              <a:cs typeface="Tahoma"/>
            </a:endParaRPr>
          </a:p>
          <a:p>
            <a:pPr marL="12700" marR="31115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It’s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worthwhile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deviation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card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up-to-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date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up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may,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permitting,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constant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days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weeks.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65"/>
              </a:lnSpc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is how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it’s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done.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11299" y="3026079"/>
            <a:ext cx="16751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b="1">
                <a:solidFill>
                  <a:srgbClr val="007DC5"/>
                </a:solidFill>
                <a:latin typeface="Tahoma"/>
                <a:cs typeface="Tahoma"/>
              </a:rPr>
              <a:t>SUNSET</a:t>
            </a:r>
            <a:r>
              <a:rPr dirty="0" sz="1200" spc="-3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7DC5"/>
                </a:solidFill>
                <a:latin typeface="Tahoma"/>
                <a:cs typeface="Tahoma"/>
              </a:rPr>
              <a:t>AND</a:t>
            </a:r>
            <a:r>
              <a:rPr dirty="0" sz="1200" spc="-3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95" b="1">
                <a:solidFill>
                  <a:srgbClr val="007DC5"/>
                </a:solidFill>
                <a:latin typeface="Tahoma"/>
                <a:cs typeface="Tahoma"/>
              </a:rPr>
              <a:t>SUNRISE: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11299" y="3150590"/>
            <a:ext cx="2439035" cy="9474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5" b="1">
                <a:solidFill>
                  <a:srgbClr val="007DC5"/>
                </a:solidFill>
                <a:latin typeface="Tahoma"/>
                <a:cs typeface="Tahoma"/>
              </a:rPr>
              <a:t>AMPLITUDE</a:t>
            </a:r>
            <a:r>
              <a:rPr dirty="0" sz="1200" spc="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TABLES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proprietary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nautical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almanac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devoted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amplitude tables.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True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approximate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rises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sets.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939285" y="1883081"/>
            <a:ext cx="2473325" cy="37725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6350" indent="114300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able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steering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rising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difference between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tabulated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total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error.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 error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variation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deviation.</a:t>
            </a:r>
            <a:endParaRPr sz="900">
              <a:latin typeface="Tahoma"/>
              <a:cs typeface="Tahoma"/>
            </a:endParaRPr>
          </a:p>
          <a:p>
            <a:pPr marL="12700" marR="3619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Variation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area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routeing,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pilot,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charts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ocean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passage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planning.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applied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True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remaining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deviation.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noting 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pilot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charts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lifetime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terms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current,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variation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curves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years.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past,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either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replaced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new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ones,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user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another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source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up-to-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variation.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arrival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GPS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receivers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removed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requirement.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Most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GPS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either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steer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waypoint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True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degrees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Magnetic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corrected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annual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changes.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Even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 the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read-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 not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variation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specific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item,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easily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worked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out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programming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Magnetic,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re-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jigging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same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Tahoma"/>
                <a:cs typeface="Tahoma"/>
              </a:rPr>
              <a:t>True.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difference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variation.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Points</a:t>
            </a:r>
            <a:r>
              <a:rPr dirty="0" sz="1000" spc="1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1000" spc="1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20" b="1">
                <a:solidFill>
                  <a:srgbClr val="231F20"/>
                </a:solidFill>
                <a:latin typeface="Tahoma"/>
                <a:cs typeface="Tahoma"/>
              </a:rPr>
              <a:t>note</a:t>
            </a:r>
            <a:endParaRPr sz="1000">
              <a:latin typeface="Tahoma"/>
              <a:cs typeface="Tahoma"/>
            </a:endParaRPr>
          </a:p>
          <a:p>
            <a:pPr marL="12700" marR="118745">
              <a:lnSpc>
                <a:spcPts val="980"/>
              </a:lnSpc>
              <a:spcBef>
                <a:spcPts val="55"/>
              </a:spcBef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Because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refraction,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technically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‘rising’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‘setting’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semidiameter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above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horizon,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illustration.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802" y="4301672"/>
            <a:ext cx="2449051" cy="681917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335661" y="5823140"/>
            <a:ext cx="5052695" cy="2219960"/>
            <a:chOff x="335661" y="5823140"/>
            <a:chExt cx="5052695" cy="2219960"/>
          </a:xfrm>
        </p:grpSpPr>
        <p:sp>
          <p:nvSpPr>
            <p:cNvPr id="9" name="object 9" descr=""/>
            <p:cNvSpPr/>
            <p:nvPr/>
          </p:nvSpPr>
          <p:spPr>
            <a:xfrm>
              <a:off x="342011" y="5829490"/>
              <a:ext cx="5039995" cy="1974850"/>
            </a:xfrm>
            <a:custGeom>
              <a:avLst/>
              <a:gdLst/>
              <a:ahLst/>
              <a:cxnLst/>
              <a:rect l="l" t="t" r="r" b="b"/>
              <a:pathLst>
                <a:path w="5039995" h="1974850">
                  <a:moveTo>
                    <a:pt x="0" y="1974316"/>
                  </a:moveTo>
                  <a:lnTo>
                    <a:pt x="5039995" y="1974316"/>
                  </a:lnTo>
                  <a:lnTo>
                    <a:pt x="5039995" y="0"/>
                  </a:lnTo>
                  <a:lnTo>
                    <a:pt x="0" y="0"/>
                  </a:lnTo>
                  <a:lnTo>
                    <a:pt x="0" y="1974316"/>
                  </a:lnTo>
                  <a:close/>
                </a:path>
              </a:pathLst>
            </a:custGeom>
            <a:solidFill>
              <a:srgbClr val="88B5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263101" y="5980150"/>
              <a:ext cx="1191260" cy="1191260"/>
            </a:xfrm>
            <a:custGeom>
              <a:avLst/>
              <a:gdLst/>
              <a:ahLst/>
              <a:cxnLst/>
              <a:rect l="l" t="t" r="r" b="b"/>
              <a:pathLst>
                <a:path w="1191260" h="1191259">
                  <a:moveTo>
                    <a:pt x="595350" y="0"/>
                  </a:moveTo>
                  <a:lnTo>
                    <a:pt x="546522" y="1973"/>
                  </a:lnTo>
                  <a:lnTo>
                    <a:pt x="498781" y="7792"/>
                  </a:lnTo>
                  <a:lnTo>
                    <a:pt x="452280" y="17302"/>
                  </a:lnTo>
                  <a:lnTo>
                    <a:pt x="407173" y="30351"/>
                  </a:lnTo>
                  <a:lnTo>
                    <a:pt x="363613" y="46785"/>
                  </a:lnTo>
                  <a:lnTo>
                    <a:pt x="321752" y="66451"/>
                  </a:lnTo>
                  <a:lnTo>
                    <a:pt x="281745" y="89196"/>
                  </a:lnTo>
                  <a:lnTo>
                    <a:pt x="243744" y="114867"/>
                  </a:lnTo>
                  <a:lnTo>
                    <a:pt x="207902" y="143310"/>
                  </a:lnTo>
                  <a:lnTo>
                    <a:pt x="174374" y="174372"/>
                  </a:lnTo>
                  <a:lnTo>
                    <a:pt x="143311" y="207900"/>
                  </a:lnTo>
                  <a:lnTo>
                    <a:pt x="114868" y="243741"/>
                  </a:lnTo>
                  <a:lnTo>
                    <a:pt x="89197" y="281741"/>
                  </a:lnTo>
                  <a:lnTo>
                    <a:pt x="66451" y="321748"/>
                  </a:lnTo>
                  <a:lnTo>
                    <a:pt x="46785" y="363607"/>
                  </a:lnTo>
                  <a:lnTo>
                    <a:pt x="30351" y="407167"/>
                  </a:lnTo>
                  <a:lnTo>
                    <a:pt x="17302" y="452273"/>
                  </a:lnTo>
                  <a:lnTo>
                    <a:pt x="7792" y="498772"/>
                  </a:lnTo>
                  <a:lnTo>
                    <a:pt x="1973" y="546511"/>
                  </a:lnTo>
                  <a:lnTo>
                    <a:pt x="0" y="595337"/>
                  </a:lnTo>
                  <a:lnTo>
                    <a:pt x="1973" y="644167"/>
                  </a:lnTo>
                  <a:lnTo>
                    <a:pt x="7792" y="691910"/>
                  </a:lnTo>
                  <a:lnTo>
                    <a:pt x="17302" y="738412"/>
                  </a:lnTo>
                  <a:lnTo>
                    <a:pt x="30351" y="783520"/>
                  </a:lnTo>
                  <a:lnTo>
                    <a:pt x="46785" y="827082"/>
                  </a:lnTo>
                  <a:lnTo>
                    <a:pt x="66451" y="868944"/>
                  </a:lnTo>
                  <a:lnTo>
                    <a:pt x="89197" y="908952"/>
                  </a:lnTo>
                  <a:lnTo>
                    <a:pt x="114868" y="946954"/>
                  </a:lnTo>
                  <a:lnTo>
                    <a:pt x="143311" y="982796"/>
                  </a:lnTo>
                  <a:lnTo>
                    <a:pt x="174374" y="1016325"/>
                  </a:lnTo>
                  <a:lnTo>
                    <a:pt x="207902" y="1047388"/>
                  </a:lnTo>
                  <a:lnTo>
                    <a:pt x="243744" y="1075832"/>
                  </a:lnTo>
                  <a:lnTo>
                    <a:pt x="281745" y="1101503"/>
                  </a:lnTo>
                  <a:lnTo>
                    <a:pt x="321752" y="1124248"/>
                  </a:lnTo>
                  <a:lnTo>
                    <a:pt x="363613" y="1143915"/>
                  </a:lnTo>
                  <a:lnTo>
                    <a:pt x="407173" y="1160349"/>
                  </a:lnTo>
                  <a:lnTo>
                    <a:pt x="452280" y="1173398"/>
                  </a:lnTo>
                  <a:lnTo>
                    <a:pt x="498781" y="1182909"/>
                  </a:lnTo>
                  <a:lnTo>
                    <a:pt x="546522" y="1188727"/>
                  </a:lnTo>
                  <a:lnTo>
                    <a:pt x="595350" y="1190701"/>
                  </a:lnTo>
                  <a:lnTo>
                    <a:pt x="644178" y="1188727"/>
                  </a:lnTo>
                  <a:lnTo>
                    <a:pt x="691919" y="1182909"/>
                  </a:lnTo>
                  <a:lnTo>
                    <a:pt x="738420" y="1173398"/>
                  </a:lnTo>
                  <a:lnTo>
                    <a:pt x="783527" y="1160349"/>
                  </a:lnTo>
                  <a:lnTo>
                    <a:pt x="827087" y="1143915"/>
                  </a:lnTo>
                  <a:lnTo>
                    <a:pt x="868948" y="1124248"/>
                  </a:lnTo>
                  <a:lnTo>
                    <a:pt x="908955" y="1101503"/>
                  </a:lnTo>
                  <a:lnTo>
                    <a:pt x="946956" y="1075832"/>
                  </a:lnTo>
                  <a:lnTo>
                    <a:pt x="982798" y="1047388"/>
                  </a:lnTo>
                  <a:lnTo>
                    <a:pt x="1016327" y="1016325"/>
                  </a:lnTo>
                  <a:lnTo>
                    <a:pt x="1047389" y="982796"/>
                  </a:lnTo>
                  <a:lnTo>
                    <a:pt x="1075833" y="946954"/>
                  </a:lnTo>
                  <a:lnTo>
                    <a:pt x="1101503" y="908952"/>
                  </a:lnTo>
                  <a:lnTo>
                    <a:pt x="1124249" y="868944"/>
                  </a:lnTo>
                  <a:lnTo>
                    <a:pt x="1143915" y="827082"/>
                  </a:lnTo>
                  <a:lnTo>
                    <a:pt x="1160349" y="783520"/>
                  </a:lnTo>
                  <a:lnTo>
                    <a:pt x="1173398" y="738412"/>
                  </a:lnTo>
                  <a:lnTo>
                    <a:pt x="1182909" y="691910"/>
                  </a:lnTo>
                  <a:lnTo>
                    <a:pt x="1188727" y="644167"/>
                  </a:lnTo>
                  <a:lnTo>
                    <a:pt x="1190701" y="595337"/>
                  </a:lnTo>
                  <a:lnTo>
                    <a:pt x="1188727" y="546511"/>
                  </a:lnTo>
                  <a:lnTo>
                    <a:pt x="1182909" y="498772"/>
                  </a:lnTo>
                  <a:lnTo>
                    <a:pt x="1173398" y="452273"/>
                  </a:lnTo>
                  <a:lnTo>
                    <a:pt x="1160349" y="407167"/>
                  </a:lnTo>
                  <a:lnTo>
                    <a:pt x="1143915" y="363607"/>
                  </a:lnTo>
                  <a:lnTo>
                    <a:pt x="1124249" y="321748"/>
                  </a:lnTo>
                  <a:lnTo>
                    <a:pt x="1101503" y="281741"/>
                  </a:lnTo>
                  <a:lnTo>
                    <a:pt x="1075833" y="243741"/>
                  </a:lnTo>
                  <a:lnTo>
                    <a:pt x="1047389" y="207900"/>
                  </a:lnTo>
                  <a:lnTo>
                    <a:pt x="1016327" y="174372"/>
                  </a:lnTo>
                  <a:lnTo>
                    <a:pt x="982798" y="143310"/>
                  </a:lnTo>
                  <a:lnTo>
                    <a:pt x="946956" y="114867"/>
                  </a:lnTo>
                  <a:lnTo>
                    <a:pt x="908955" y="89196"/>
                  </a:lnTo>
                  <a:lnTo>
                    <a:pt x="868948" y="66451"/>
                  </a:lnTo>
                  <a:lnTo>
                    <a:pt x="827087" y="46785"/>
                  </a:lnTo>
                  <a:lnTo>
                    <a:pt x="783527" y="30351"/>
                  </a:lnTo>
                  <a:lnTo>
                    <a:pt x="738420" y="17302"/>
                  </a:lnTo>
                  <a:lnTo>
                    <a:pt x="691919" y="7792"/>
                  </a:lnTo>
                  <a:lnTo>
                    <a:pt x="644178" y="1973"/>
                  </a:lnTo>
                  <a:lnTo>
                    <a:pt x="595350" y="0"/>
                  </a:lnTo>
                  <a:close/>
                </a:path>
              </a:pathLst>
            </a:custGeom>
            <a:solidFill>
              <a:srgbClr val="FFEF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263101" y="7180300"/>
              <a:ext cx="1191260" cy="856615"/>
            </a:xfrm>
            <a:custGeom>
              <a:avLst/>
              <a:gdLst/>
              <a:ahLst/>
              <a:cxnLst/>
              <a:rect l="l" t="t" r="r" b="b"/>
              <a:pathLst>
                <a:path w="1191260" h="856615">
                  <a:moveTo>
                    <a:pt x="1130192" y="856297"/>
                  </a:moveTo>
                  <a:lnTo>
                    <a:pt x="1160349" y="783527"/>
                  </a:lnTo>
                  <a:lnTo>
                    <a:pt x="1173398" y="738420"/>
                  </a:lnTo>
                  <a:lnTo>
                    <a:pt x="1182909" y="691919"/>
                  </a:lnTo>
                  <a:lnTo>
                    <a:pt x="1188727" y="644178"/>
                  </a:lnTo>
                  <a:lnTo>
                    <a:pt x="1190701" y="595350"/>
                  </a:lnTo>
                  <a:lnTo>
                    <a:pt x="1188727" y="546524"/>
                  </a:lnTo>
                  <a:lnTo>
                    <a:pt x="1182909" y="498784"/>
                  </a:lnTo>
                  <a:lnTo>
                    <a:pt x="1173398" y="452285"/>
                  </a:lnTo>
                  <a:lnTo>
                    <a:pt x="1160349" y="407178"/>
                  </a:lnTo>
                  <a:lnTo>
                    <a:pt x="1143915" y="363618"/>
                  </a:lnTo>
                  <a:lnTo>
                    <a:pt x="1124249" y="321758"/>
                  </a:lnTo>
                  <a:lnTo>
                    <a:pt x="1101503" y="281750"/>
                  </a:lnTo>
                  <a:lnTo>
                    <a:pt x="1075833" y="243749"/>
                  </a:lnTo>
                  <a:lnTo>
                    <a:pt x="1047389" y="207908"/>
                  </a:lnTo>
                  <a:lnTo>
                    <a:pt x="1016327" y="174378"/>
                  </a:lnTo>
                  <a:lnTo>
                    <a:pt x="982798" y="143315"/>
                  </a:lnTo>
                  <a:lnTo>
                    <a:pt x="946956" y="114871"/>
                  </a:lnTo>
                  <a:lnTo>
                    <a:pt x="908955" y="89200"/>
                  </a:lnTo>
                  <a:lnTo>
                    <a:pt x="868948" y="66454"/>
                  </a:lnTo>
                  <a:lnTo>
                    <a:pt x="827087" y="46787"/>
                  </a:lnTo>
                  <a:lnTo>
                    <a:pt x="783527" y="30352"/>
                  </a:lnTo>
                  <a:lnTo>
                    <a:pt x="738420" y="17303"/>
                  </a:lnTo>
                  <a:lnTo>
                    <a:pt x="691919" y="7792"/>
                  </a:lnTo>
                  <a:lnTo>
                    <a:pt x="644178" y="1973"/>
                  </a:lnTo>
                  <a:lnTo>
                    <a:pt x="595350" y="0"/>
                  </a:lnTo>
                  <a:lnTo>
                    <a:pt x="546522" y="1973"/>
                  </a:lnTo>
                  <a:lnTo>
                    <a:pt x="498781" y="7792"/>
                  </a:lnTo>
                  <a:lnTo>
                    <a:pt x="452280" y="17303"/>
                  </a:lnTo>
                  <a:lnTo>
                    <a:pt x="407173" y="30352"/>
                  </a:lnTo>
                  <a:lnTo>
                    <a:pt x="363613" y="46787"/>
                  </a:lnTo>
                  <a:lnTo>
                    <a:pt x="321752" y="66454"/>
                  </a:lnTo>
                  <a:lnTo>
                    <a:pt x="281745" y="89200"/>
                  </a:lnTo>
                  <a:lnTo>
                    <a:pt x="243744" y="114871"/>
                  </a:lnTo>
                  <a:lnTo>
                    <a:pt x="207902" y="143315"/>
                  </a:lnTo>
                  <a:lnTo>
                    <a:pt x="174374" y="174378"/>
                  </a:lnTo>
                  <a:lnTo>
                    <a:pt x="143311" y="207908"/>
                  </a:lnTo>
                  <a:lnTo>
                    <a:pt x="114868" y="243749"/>
                  </a:lnTo>
                  <a:lnTo>
                    <a:pt x="89197" y="281750"/>
                  </a:lnTo>
                  <a:lnTo>
                    <a:pt x="66451" y="321758"/>
                  </a:lnTo>
                  <a:lnTo>
                    <a:pt x="46785" y="363618"/>
                  </a:lnTo>
                  <a:lnTo>
                    <a:pt x="30351" y="407178"/>
                  </a:lnTo>
                  <a:lnTo>
                    <a:pt x="17302" y="452285"/>
                  </a:lnTo>
                  <a:lnTo>
                    <a:pt x="7792" y="498784"/>
                  </a:lnTo>
                  <a:lnTo>
                    <a:pt x="1973" y="546524"/>
                  </a:lnTo>
                  <a:lnTo>
                    <a:pt x="0" y="595350"/>
                  </a:lnTo>
                  <a:lnTo>
                    <a:pt x="1973" y="644178"/>
                  </a:lnTo>
                  <a:lnTo>
                    <a:pt x="7792" y="691919"/>
                  </a:lnTo>
                  <a:lnTo>
                    <a:pt x="17302" y="738420"/>
                  </a:lnTo>
                  <a:lnTo>
                    <a:pt x="30351" y="783527"/>
                  </a:lnTo>
                  <a:lnTo>
                    <a:pt x="46785" y="827087"/>
                  </a:lnTo>
                  <a:lnTo>
                    <a:pt x="60508" y="856297"/>
                  </a:lnTo>
                </a:path>
              </a:pathLst>
            </a:custGeom>
            <a:ln w="12700">
              <a:solidFill>
                <a:srgbClr val="FFEFC6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2282" y="7646492"/>
              <a:ext cx="479869" cy="112598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342011" y="7803807"/>
              <a:ext cx="5039995" cy="233045"/>
            </a:xfrm>
            <a:custGeom>
              <a:avLst/>
              <a:gdLst/>
              <a:ahLst/>
              <a:cxnLst/>
              <a:rect l="l" t="t" r="r" b="b"/>
              <a:pathLst>
                <a:path w="5039995" h="233045">
                  <a:moveTo>
                    <a:pt x="5039995" y="0"/>
                  </a:moveTo>
                  <a:lnTo>
                    <a:pt x="0" y="0"/>
                  </a:lnTo>
                  <a:lnTo>
                    <a:pt x="0" y="232791"/>
                  </a:lnTo>
                  <a:lnTo>
                    <a:pt x="5039995" y="232791"/>
                  </a:lnTo>
                  <a:lnTo>
                    <a:pt x="5039995" y="0"/>
                  </a:lnTo>
                  <a:close/>
                </a:path>
              </a:pathLst>
            </a:custGeom>
            <a:solidFill>
              <a:srgbClr val="00AC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342011" y="5829490"/>
              <a:ext cx="5039995" cy="2207260"/>
            </a:xfrm>
            <a:custGeom>
              <a:avLst/>
              <a:gdLst/>
              <a:ahLst/>
              <a:cxnLst/>
              <a:rect l="l" t="t" r="r" b="b"/>
              <a:pathLst>
                <a:path w="5039995" h="2207259">
                  <a:moveTo>
                    <a:pt x="0" y="0"/>
                  </a:moveTo>
                  <a:lnTo>
                    <a:pt x="5039995" y="0"/>
                  </a:lnTo>
                  <a:lnTo>
                    <a:pt x="5039995" y="2207107"/>
                  </a:lnTo>
                  <a:lnTo>
                    <a:pt x="0" y="2207107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311299" y="4993615"/>
            <a:ext cx="2448560" cy="6610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small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section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amplitude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tables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which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give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bearing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rising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setting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Sun.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need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obtain the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rough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declination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Sun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 the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daily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pages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almanac,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an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approximate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latitude.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24669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70">
                <a:solidFill>
                  <a:srgbClr val="007DC5"/>
                </a:solidFill>
                <a:latin typeface="Tahoma"/>
                <a:cs typeface="Tahoma"/>
              </a:rPr>
              <a:t>COMPASS</a:t>
            </a:r>
            <a:r>
              <a:rPr dirty="0" sz="1000" spc="24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55">
                <a:solidFill>
                  <a:srgbClr val="007DC5"/>
                </a:solidFill>
                <a:latin typeface="Tahoma"/>
                <a:cs typeface="Tahoma"/>
              </a:rPr>
              <a:t>CHECKING</a:t>
            </a:r>
            <a:r>
              <a:rPr dirty="0" sz="1000" spc="24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55">
                <a:solidFill>
                  <a:srgbClr val="007DC5"/>
                </a:solidFill>
                <a:latin typeface="Tahoma"/>
                <a:cs typeface="Tahoma"/>
              </a:rPr>
              <a:t>ON</a:t>
            </a:r>
            <a:r>
              <a:rPr dirty="0" sz="1000" spc="24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240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60">
                <a:solidFill>
                  <a:srgbClr val="007DC5"/>
                </a:solidFill>
                <a:latin typeface="Tahoma"/>
                <a:cs typeface="Tahoma"/>
              </a:rPr>
              <a:t>OCEAN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61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7299" y="821514"/>
            <a:ext cx="2473960" cy="52660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2069" indent="11430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east–west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passages,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often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rises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quite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close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course, either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dead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ahead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dead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astern.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almost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quite,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small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 alteration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bring it right on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line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will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lubber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steering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difference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deviation between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unlikely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significant.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rises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large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angular distance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ship’s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you’ll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measure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relative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ship’s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applying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heading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deduce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steering compass.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taking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setting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rising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directly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across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steering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often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possible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mounted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binnacle,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 is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old-fashioned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but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ever-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green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Sestrel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Moore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sited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coachroof ahead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cockpit.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aren’t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lucky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enough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arrangement,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relative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ship’s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mechanical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means.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classic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instrument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achieving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such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pelorus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proper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finely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graduated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scale,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but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most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yachts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carry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thing.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However,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nearly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description.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workable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relative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by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setting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somewhere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zero degrees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ship’s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moving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plotter,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sight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7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some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‘aim’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Sun’s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average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yaws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plenty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pains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results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better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nothing.</a:t>
            </a:r>
            <a:endParaRPr sz="900">
              <a:latin typeface="Tahoma"/>
              <a:cs typeface="Tahoma"/>
            </a:endParaRPr>
          </a:p>
          <a:p>
            <a:pPr marL="12700" marR="65405" indent="114300">
              <a:lnSpc>
                <a:spcPts val="980"/>
              </a:lnSpc>
              <a:spcBef>
                <a:spcPts val="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far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superior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outcome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 be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achieved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shadow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pin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stood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vertically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‘rose’.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Best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however,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rose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out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pensioned-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pasted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inside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335285" y="822086"/>
            <a:ext cx="2454275" cy="339852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33985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middle.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dead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orientate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case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aft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zero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degrees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bow,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shadow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reciprocal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exact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nearing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Sun.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conditions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permit,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generally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I’m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Sunrise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Sunset.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results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back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log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maintain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running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ship’s deviation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card.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new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errors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noticed straightaway.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0"/>
              </a:spcBef>
            </a:pP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endParaRPr sz="1000">
              <a:latin typeface="Tahoma"/>
              <a:cs typeface="Tahoma"/>
            </a:endParaRPr>
          </a:p>
          <a:p>
            <a:pPr marL="355600" marR="830580" indent="-34290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Ship’s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steering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compass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250°C</a:t>
            </a:r>
            <a:endParaRPr sz="900">
              <a:latin typeface="Tahoma"/>
              <a:cs typeface="Tahoma"/>
            </a:endParaRPr>
          </a:p>
          <a:p>
            <a:pPr marL="355600" marR="925830" indent="-3429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Relative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setting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Sun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037°</a:t>
            </a:r>
            <a:endParaRPr sz="900">
              <a:latin typeface="Tahoma"/>
              <a:cs typeface="Tahoma"/>
            </a:endParaRPr>
          </a:p>
          <a:p>
            <a:pPr marL="355600" marR="1111250" indent="-343535">
              <a:lnSpc>
                <a:spcPts val="980"/>
              </a:lnSpc>
            </a:pPr>
            <a:r>
              <a:rPr dirty="0" sz="1100" spc="125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bearing of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Sun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287°C</a:t>
            </a:r>
            <a:endParaRPr sz="900">
              <a:latin typeface="Tahoma"/>
              <a:cs typeface="Tahoma"/>
            </a:endParaRPr>
          </a:p>
          <a:p>
            <a:pPr marL="355600" marR="939165" indent="-3429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Bearing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amplitude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tables 283°T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15"/>
              </a:lnSpc>
            </a:pPr>
            <a:r>
              <a:rPr dirty="0" sz="1100" spc="135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total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error</a:t>
            </a:r>
            <a:endParaRPr sz="900">
              <a:latin typeface="Tahoma"/>
              <a:cs typeface="Tahoma"/>
            </a:endParaRPr>
          </a:p>
          <a:p>
            <a:pPr marL="355600">
              <a:lnSpc>
                <a:spcPts val="980"/>
              </a:lnSpc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4°W</a:t>
            </a:r>
            <a:endParaRPr sz="900">
              <a:latin typeface="Tahoma"/>
              <a:cs typeface="Tahoma"/>
            </a:endParaRPr>
          </a:p>
          <a:p>
            <a:pPr marL="355600" marR="523240" indent="-342900">
              <a:lnSpc>
                <a:spcPts val="980"/>
              </a:lnSpc>
              <a:spcBef>
                <a:spcPts val="6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variation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(from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pilot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GPS)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7°W</a:t>
            </a:r>
            <a:endParaRPr sz="900">
              <a:latin typeface="Tahoma"/>
              <a:cs typeface="Tahoma"/>
            </a:endParaRPr>
          </a:p>
          <a:p>
            <a:pPr marL="355600" marR="1047750" indent="-343535">
              <a:lnSpc>
                <a:spcPts val="980"/>
              </a:lnSpc>
            </a:pPr>
            <a:r>
              <a:rPr dirty="0" sz="1100" spc="145">
                <a:solidFill>
                  <a:srgbClr val="231F20"/>
                </a:solidFill>
                <a:latin typeface="Lucida Sans Unicode"/>
                <a:cs typeface="Lucida Sans Unicode"/>
              </a:rPr>
              <a:t> 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deviation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heading 3°East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335299" y="4392752"/>
            <a:ext cx="11239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0" b="1">
                <a:solidFill>
                  <a:srgbClr val="007DC5"/>
                </a:solidFill>
                <a:latin typeface="Tahoma"/>
                <a:cs typeface="Tahoma"/>
              </a:rPr>
              <a:t>AZIMUTHS</a:t>
            </a:r>
            <a:r>
              <a:rPr dirty="0" sz="1200" spc="4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55" b="1">
                <a:solidFill>
                  <a:srgbClr val="007DC5"/>
                </a:solidFill>
                <a:latin typeface="Tahoma"/>
                <a:cs typeface="Tahoma"/>
              </a:rPr>
              <a:t>FOR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335299" y="4517263"/>
            <a:ext cx="2405380" cy="9474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5" b="1">
                <a:solidFill>
                  <a:srgbClr val="007DC5"/>
                </a:solidFill>
                <a:latin typeface="Tahoma"/>
                <a:cs typeface="Tahoma"/>
              </a:rPr>
              <a:t>COMPASS</a:t>
            </a:r>
            <a:r>
              <a:rPr dirty="0" sz="1200" spc="-40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CHECKS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Another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excellent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method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check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steering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nowhere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near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dead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ahead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dead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astern,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bearing,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take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sight.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335299" y="5426595"/>
            <a:ext cx="2432050" cy="6610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 indent="114300">
              <a:lnSpc>
                <a:spcPts val="980"/>
              </a:lnSpc>
              <a:spcBef>
                <a:spcPts val="21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won’t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moment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azimuth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part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reduction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calculation.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exact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ship’s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degrees ‘True’.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heading,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gives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variation,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away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35">
                <a:solidFill>
                  <a:srgbClr val="231F20"/>
                </a:solidFill>
                <a:latin typeface="Tahoma"/>
                <a:cs typeface="Tahoma"/>
              </a:rPr>
              <a:t>go…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720001" y="6227406"/>
            <a:ext cx="3611879" cy="1816100"/>
            <a:chOff x="720001" y="6227406"/>
            <a:chExt cx="3611879" cy="1816100"/>
          </a:xfrm>
        </p:grpSpPr>
        <p:pic>
          <p:nvPicPr>
            <p:cNvPr id="11" name="object 1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709" y="6237871"/>
              <a:ext cx="3602101" cy="1800174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26351" y="6233756"/>
              <a:ext cx="3599179" cy="1803400"/>
            </a:xfrm>
            <a:custGeom>
              <a:avLst/>
              <a:gdLst/>
              <a:ahLst/>
              <a:cxnLst/>
              <a:rect l="l" t="t" r="r" b="b"/>
              <a:pathLst>
                <a:path w="3599179" h="1803400">
                  <a:moveTo>
                    <a:pt x="0" y="0"/>
                  </a:moveTo>
                  <a:lnTo>
                    <a:pt x="3599167" y="0"/>
                  </a:lnTo>
                  <a:lnTo>
                    <a:pt x="3599167" y="1802841"/>
                  </a:lnTo>
                  <a:lnTo>
                    <a:pt x="0" y="180284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4471568" y="7169189"/>
            <a:ext cx="1301115" cy="90995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Sunset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sunrise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give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perfect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opportunity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compass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check,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but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make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sure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there’s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semi-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diameter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daylight between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lower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limb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horizon.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081995"/>
            <a:ext cx="3078480" cy="3110230"/>
            <a:chOff x="0" y="4081995"/>
            <a:chExt cx="3078480" cy="31102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81995"/>
              <a:ext cx="3078314" cy="310991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40498" y="4638154"/>
              <a:ext cx="1366520" cy="1963420"/>
            </a:xfrm>
            <a:custGeom>
              <a:avLst/>
              <a:gdLst/>
              <a:ahLst/>
              <a:cxnLst/>
              <a:rect l="l" t="t" r="r" b="b"/>
              <a:pathLst>
                <a:path w="1366520" h="1963420">
                  <a:moveTo>
                    <a:pt x="1365973" y="267563"/>
                  </a:moveTo>
                  <a:lnTo>
                    <a:pt x="1326235" y="237731"/>
                  </a:lnTo>
                  <a:lnTo>
                    <a:pt x="1259776" y="220065"/>
                  </a:lnTo>
                  <a:lnTo>
                    <a:pt x="1216088" y="212115"/>
                  </a:lnTo>
                  <a:lnTo>
                    <a:pt x="1166114" y="204825"/>
                  </a:lnTo>
                  <a:lnTo>
                    <a:pt x="1110361" y="198272"/>
                  </a:lnTo>
                  <a:lnTo>
                    <a:pt x="1049350" y="192532"/>
                  </a:lnTo>
                  <a:lnTo>
                    <a:pt x="983576" y="187655"/>
                  </a:lnTo>
                  <a:lnTo>
                    <a:pt x="913574" y="183718"/>
                  </a:lnTo>
                  <a:lnTo>
                    <a:pt x="839851" y="180797"/>
                  </a:lnTo>
                  <a:lnTo>
                    <a:pt x="762901" y="178943"/>
                  </a:lnTo>
                  <a:lnTo>
                    <a:pt x="708164" y="178447"/>
                  </a:lnTo>
                  <a:lnTo>
                    <a:pt x="690727" y="140741"/>
                  </a:lnTo>
                  <a:lnTo>
                    <a:pt x="656463" y="77762"/>
                  </a:lnTo>
                  <a:lnTo>
                    <a:pt x="623392" y="32334"/>
                  </a:lnTo>
                  <a:lnTo>
                    <a:pt x="592061" y="5918"/>
                  </a:lnTo>
                  <a:lnTo>
                    <a:pt x="563016" y="0"/>
                  </a:lnTo>
                  <a:lnTo>
                    <a:pt x="549744" y="5080"/>
                  </a:lnTo>
                  <a:lnTo>
                    <a:pt x="517080" y="50812"/>
                  </a:lnTo>
                  <a:lnTo>
                    <a:pt x="501281" y="104724"/>
                  </a:lnTo>
                  <a:lnTo>
                    <a:pt x="490296" y="175577"/>
                  </a:lnTo>
                  <a:lnTo>
                    <a:pt x="489750" y="181673"/>
                  </a:lnTo>
                  <a:lnTo>
                    <a:pt x="452894" y="183019"/>
                  </a:lnTo>
                  <a:lnTo>
                    <a:pt x="382866" y="186753"/>
                  </a:lnTo>
                  <a:lnTo>
                    <a:pt x="317080" y="191427"/>
                  </a:lnTo>
                  <a:lnTo>
                    <a:pt x="256032" y="196977"/>
                  </a:lnTo>
                  <a:lnTo>
                    <a:pt x="200228" y="203365"/>
                  </a:lnTo>
                  <a:lnTo>
                    <a:pt x="150215" y="210502"/>
                  </a:lnTo>
                  <a:lnTo>
                    <a:pt x="106476" y="218325"/>
                  </a:lnTo>
                  <a:lnTo>
                    <a:pt x="39903" y="235788"/>
                  </a:lnTo>
                  <a:lnTo>
                    <a:pt x="4622" y="255219"/>
                  </a:lnTo>
                  <a:lnTo>
                    <a:pt x="0" y="265506"/>
                  </a:lnTo>
                  <a:lnTo>
                    <a:pt x="4559" y="275818"/>
                  </a:lnTo>
                  <a:lnTo>
                    <a:pt x="39712" y="295363"/>
                  </a:lnTo>
                  <a:lnTo>
                    <a:pt x="106172" y="313016"/>
                  </a:lnTo>
                  <a:lnTo>
                    <a:pt x="149860" y="320979"/>
                  </a:lnTo>
                  <a:lnTo>
                    <a:pt x="199834" y="328269"/>
                  </a:lnTo>
                  <a:lnTo>
                    <a:pt x="255587" y="334822"/>
                  </a:lnTo>
                  <a:lnTo>
                    <a:pt x="316598" y="340563"/>
                  </a:lnTo>
                  <a:lnTo>
                    <a:pt x="382358" y="345427"/>
                  </a:lnTo>
                  <a:lnTo>
                    <a:pt x="452374" y="349364"/>
                  </a:lnTo>
                  <a:lnTo>
                    <a:pt x="482803" y="350583"/>
                  </a:lnTo>
                  <a:lnTo>
                    <a:pt x="482803" y="361772"/>
                  </a:lnTo>
                  <a:lnTo>
                    <a:pt x="483958" y="416445"/>
                  </a:lnTo>
                  <a:lnTo>
                    <a:pt x="486346" y="473976"/>
                  </a:lnTo>
                  <a:lnTo>
                    <a:pt x="489940" y="534174"/>
                  </a:lnTo>
                  <a:lnTo>
                    <a:pt x="494766" y="596836"/>
                  </a:lnTo>
                  <a:lnTo>
                    <a:pt x="500824" y="661771"/>
                  </a:lnTo>
                  <a:lnTo>
                    <a:pt x="508114" y="728776"/>
                  </a:lnTo>
                  <a:lnTo>
                    <a:pt x="516623" y="797661"/>
                  </a:lnTo>
                  <a:lnTo>
                    <a:pt x="526376" y="868235"/>
                  </a:lnTo>
                  <a:lnTo>
                    <a:pt x="537375" y="940282"/>
                  </a:lnTo>
                  <a:lnTo>
                    <a:pt x="549605" y="1013625"/>
                  </a:lnTo>
                  <a:lnTo>
                    <a:pt x="562838" y="1086802"/>
                  </a:lnTo>
                  <a:lnTo>
                    <a:pt x="576808" y="1158341"/>
                  </a:lnTo>
                  <a:lnTo>
                    <a:pt x="591451" y="1228064"/>
                  </a:lnTo>
                  <a:lnTo>
                    <a:pt x="606679" y="1295781"/>
                  </a:lnTo>
                  <a:lnTo>
                    <a:pt x="622427" y="1361313"/>
                  </a:lnTo>
                  <a:lnTo>
                    <a:pt x="638644" y="1424482"/>
                  </a:lnTo>
                  <a:lnTo>
                    <a:pt x="655243" y="1485099"/>
                  </a:lnTo>
                  <a:lnTo>
                    <a:pt x="672172" y="1542973"/>
                  </a:lnTo>
                  <a:lnTo>
                    <a:pt x="689343" y="1597939"/>
                  </a:lnTo>
                  <a:lnTo>
                    <a:pt x="706704" y="1649793"/>
                  </a:lnTo>
                  <a:lnTo>
                    <a:pt x="724166" y="1698371"/>
                  </a:lnTo>
                  <a:lnTo>
                    <a:pt x="741692" y="1743481"/>
                  </a:lnTo>
                  <a:lnTo>
                    <a:pt x="759180" y="1784921"/>
                  </a:lnTo>
                  <a:lnTo>
                    <a:pt x="776592" y="1822538"/>
                  </a:lnTo>
                  <a:lnTo>
                    <a:pt x="810844" y="1885518"/>
                  </a:lnTo>
                  <a:lnTo>
                    <a:pt x="843915" y="1930946"/>
                  </a:lnTo>
                  <a:lnTo>
                    <a:pt x="875245" y="1957349"/>
                  </a:lnTo>
                  <a:lnTo>
                    <a:pt x="904303" y="1963254"/>
                  </a:lnTo>
                  <a:lnTo>
                    <a:pt x="917562" y="1958187"/>
                  </a:lnTo>
                  <a:lnTo>
                    <a:pt x="950226" y="1912454"/>
                  </a:lnTo>
                  <a:lnTo>
                    <a:pt x="966025" y="1858543"/>
                  </a:lnTo>
                  <a:lnTo>
                    <a:pt x="977023" y="1787690"/>
                  </a:lnTo>
                  <a:lnTo>
                    <a:pt x="980719" y="1746415"/>
                  </a:lnTo>
                  <a:lnTo>
                    <a:pt x="983195" y="1701495"/>
                  </a:lnTo>
                  <a:lnTo>
                    <a:pt x="984465" y="1653120"/>
                  </a:lnTo>
                  <a:lnTo>
                    <a:pt x="984516" y="1601508"/>
                  </a:lnTo>
                  <a:lnTo>
                    <a:pt x="983361" y="1546834"/>
                  </a:lnTo>
                  <a:lnTo>
                    <a:pt x="980973" y="1489303"/>
                  </a:lnTo>
                  <a:lnTo>
                    <a:pt x="977366" y="1429105"/>
                  </a:lnTo>
                  <a:lnTo>
                    <a:pt x="972540" y="1366443"/>
                  </a:lnTo>
                  <a:lnTo>
                    <a:pt x="966482" y="1301508"/>
                  </a:lnTo>
                  <a:lnTo>
                    <a:pt x="959205" y="1234503"/>
                  </a:lnTo>
                  <a:lnTo>
                    <a:pt x="950683" y="1165606"/>
                  </a:lnTo>
                  <a:lnTo>
                    <a:pt x="940930" y="1095044"/>
                  </a:lnTo>
                  <a:lnTo>
                    <a:pt x="929944" y="1022985"/>
                  </a:lnTo>
                  <a:lnTo>
                    <a:pt x="917714" y="949629"/>
                  </a:lnTo>
                  <a:lnTo>
                    <a:pt x="904468" y="876465"/>
                  </a:lnTo>
                  <a:lnTo>
                    <a:pt x="890498" y="804926"/>
                  </a:lnTo>
                  <a:lnTo>
                    <a:pt x="875868" y="735203"/>
                  </a:lnTo>
                  <a:lnTo>
                    <a:pt x="860640" y="667486"/>
                  </a:lnTo>
                  <a:lnTo>
                    <a:pt x="844880" y="601954"/>
                  </a:lnTo>
                  <a:lnTo>
                    <a:pt x="828662" y="538784"/>
                  </a:lnTo>
                  <a:lnTo>
                    <a:pt x="812063" y="478167"/>
                  </a:lnTo>
                  <a:lnTo>
                    <a:pt x="795147" y="420293"/>
                  </a:lnTo>
                  <a:lnTo>
                    <a:pt x="777963" y="365328"/>
                  </a:lnTo>
                  <a:lnTo>
                    <a:pt x="774217" y="354139"/>
                  </a:lnTo>
                  <a:lnTo>
                    <a:pt x="839304" y="352767"/>
                  </a:lnTo>
                  <a:lnTo>
                    <a:pt x="913053" y="350062"/>
                  </a:lnTo>
                  <a:lnTo>
                    <a:pt x="983081" y="346329"/>
                  </a:lnTo>
                  <a:lnTo>
                    <a:pt x="1048867" y="341655"/>
                  </a:lnTo>
                  <a:lnTo>
                    <a:pt x="1109929" y="336105"/>
                  </a:lnTo>
                  <a:lnTo>
                    <a:pt x="1165720" y="329717"/>
                  </a:lnTo>
                  <a:lnTo>
                    <a:pt x="1215732" y="322580"/>
                  </a:lnTo>
                  <a:lnTo>
                    <a:pt x="1259471" y="314756"/>
                  </a:lnTo>
                  <a:lnTo>
                    <a:pt x="1326045" y="297294"/>
                  </a:lnTo>
                  <a:lnTo>
                    <a:pt x="1361338" y="277863"/>
                  </a:lnTo>
                  <a:lnTo>
                    <a:pt x="1365973" y="267563"/>
                  </a:lnTo>
                  <a:close/>
                </a:path>
              </a:pathLst>
            </a:custGeom>
            <a:solidFill>
              <a:srgbClr val="AAD4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804544" y="4642802"/>
              <a:ext cx="549275" cy="391160"/>
            </a:xfrm>
            <a:custGeom>
              <a:avLst/>
              <a:gdLst/>
              <a:ahLst/>
              <a:cxnLst/>
              <a:rect l="l" t="t" r="r" b="b"/>
              <a:pathLst>
                <a:path w="549275" h="391160">
                  <a:moveTo>
                    <a:pt x="548982" y="0"/>
                  </a:moveTo>
                  <a:lnTo>
                    <a:pt x="515192" y="26774"/>
                  </a:lnTo>
                  <a:lnTo>
                    <a:pt x="490581" y="90972"/>
                  </a:lnTo>
                  <a:lnTo>
                    <a:pt x="481736" y="135793"/>
                  </a:lnTo>
                  <a:lnTo>
                    <a:pt x="475207" y="188395"/>
                  </a:lnTo>
                  <a:lnTo>
                    <a:pt x="471000" y="248254"/>
                  </a:lnTo>
                  <a:lnTo>
                    <a:pt x="469123" y="314844"/>
                  </a:lnTo>
                  <a:lnTo>
                    <a:pt x="469582" y="387642"/>
                  </a:lnTo>
                </a:path>
                <a:path w="549275" h="391160">
                  <a:moveTo>
                    <a:pt x="0" y="302869"/>
                  </a:moveTo>
                  <a:lnTo>
                    <a:pt x="49211" y="336854"/>
                  </a:lnTo>
                  <a:lnTo>
                    <a:pt x="131044" y="356627"/>
                  </a:lnTo>
                  <a:lnTo>
                    <a:pt x="184589" y="365376"/>
                  </a:lnTo>
                  <a:lnTo>
                    <a:pt x="245626" y="373246"/>
                  </a:lnTo>
                  <a:lnTo>
                    <a:pt x="313463" y="380146"/>
                  </a:lnTo>
                  <a:lnTo>
                    <a:pt x="387407" y="385987"/>
                  </a:lnTo>
                  <a:lnTo>
                    <a:pt x="466763" y="390677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506181" y="560260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26670" y="0"/>
                  </a:moveTo>
                  <a:lnTo>
                    <a:pt x="7696" y="0"/>
                  </a:lnTo>
                  <a:lnTo>
                    <a:pt x="0" y="7696"/>
                  </a:lnTo>
                  <a:lnTo>
                    <a:pt x="0" y="26669"/>
                  </a:lnTo>
                  <a:lnTo>
                    <a:pt x="7696" y="34353"/>
                  </a:lnTo>
                  <a:lnTo>
                    <a:pt x="17183" y="34353"/>
                  </a:lnTo>
                  <a:lnTo>
                    <a:pt x="26670" y="34353"/>
                  </a:lnTo>
                  <a:lnTo>
                    <a:pt x="34353" y="26669"/>
                  </a:lnTo>
                  <a:lnTo>
                    <a:pt x="34353" y="7696"/>
                  </a:lnTo>
                  <a:lnTo>
                    <a:pt x="2667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6954" y="4999139"/>
              <a:ext cx="68694" cy="6868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5879" y="4832705"/>
              <a:ext cx="68681" cy="68694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488088" y="4352131"/>
            <a:ext cx="1859914" cy="81216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ctr" marL="560070" marR="795020">
              <a:lnSpc>
                <a:spcPts val="900"/>
              </a:lnSpc>
              <a:spcBef>
                <a:spcPts val="18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great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circle route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Arial"/>
              <a:cs typeface="Arial"/>
            </a:endParaRPr>
          </a:p>
          <a:p>
            <a:pPr marL="77470" marR="1551305" indent="-65405">
              <a:lnSpc>
                <a:spcPts val="900"/>
              </a:lnSpc>
            </a:pP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rhumb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line</a:t>
            </a:r>
            <a:endParaRPr sz="800">
              <a:latin typeface="Arial"/>
              <a:cs typeface="Arial"/>
            </a:endParaRPr>
          </a:p>
          <a:p>
            <a:pPr marL="1344295">
              <a:lnSpc>
                <a:spcPct val="100000"/>
              </a:lnSpc>
              <a:spcBef>
                <a:spcPts val="5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small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circle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822980" y="6358693"/>
            <a:ext cx="5226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great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circle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768604" y="4550232"/>
            <a:ext cx="4631690" cy="3486785"/>
            <a:chOff x="768604" y="4550232"/>
            <a:chExt cx="4631690" cy="3486785"/>
          </a:xfrm>
        </p:grpSpPr>
        <p:sp>
          <p:nvSpPr>
            <p:cNvPr id="12" name="object 12" descr=""/>
            <p:cNvSpPr/>
            <p:nvPr/>
          </p:nvSpPr>
          <p:spPr>
            <a:xfrm>
              <a:off x="1258176" y="4740681"/>
              <a:ext cx="256540" cy="113664"/>
            </a:xfrm>
            <a:custGeom>
              <a:avLst/>
              <a:gdLst/>
              <a:ahLst/>
              <a:cxnLst/>
              <a:rect l="l" t="t" r="r" b="b"/>
              <a:pathLst>
                <a:path w="256540" h="113664">
                  <a:moveTo>
                    <a:pt x="55740" y="51739"/>
                  </a:moveTo>
                  <a:lnTo>
                    <a:pt x="25996" y="59156"/>
                  </a:lnTo>
                  <a:lnTo>
                    <a:pt x="0" y="42913"/>
                  </a:lnTo>
                  <a:lnTo>
                    <a:pt x="17411" y="113385"/>
                  </a:lnTo>
                  <a:lnTo>
                    <a:pt x="55740" y="51739"/>
                  </a:lnTo>
                  <a:close/>
                </a:path>
                <a:path w="256540" h="113664">
                  <a:moveTo>
                    <a:pt x="256095" y="45631"/>
                  </a:moveTo>
                  <a:lnTo>
                    <a:pt x="199631" y="0"/>
                  </a:lnTo>
                  <a:lnTo>
                    <a:pt x="206336" y="72288"/>
                  </a:lnTo>
                  <a:lnTo>
                    <a:pt x="225552" y="48387"/>
                  </a:lnTo>
                  <a:lnTo>
                    <a:pt x="256095" y="456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225313" y="4638154"/>
              <a:ext cx="519430" cy="1964055"/>
            </a:xfrm>
            <a:custGeom>
              <a:avLst/>
              <a:gdLst/>
              <a:ahLst/>
              <a:cxnLst/>
              <a:rect l="l" t="t" r="r" b="b"/>
              <a:pathLst>
                <a:path w="519430" h="1964054">
                  <a:moveTo>
                    <a:pt x="177769" y="0"/>
                  </a:moveTo>
                  <a:lnTo>
                    <a:pt x="79154" y="14617"/>
                  </a:lnTo>
                  <a:lnTo>
                    <a:pt x="42019" y="47386"/>
                  </a:lnTo>
                  <a:lnTo>
                    <a:pt x="23711" y="95499"/>
                  </a:lnTo>
                  <a:lnTo>
                    <a:pt x="10589" y="162555"/>
                  </a:lnTo>
                  <a:lnTo>
                    <a:pt x="5981" y="202632"/>
                  </a:lnTo>
                  <a:lnTo>
                    <a:pt x="2678" y="246777"/>
                  </a:lnTo>
                  <a:lnTo>
                    <a:pt x="683" y="294771"/>
                  </a:lnTo>
                  <a:lnTo>
                    <a:pt x="0" y="346390"/>
                  </a:lnTo>
                  <a:lnTo>
                    <a:pt x="630" y="401412"/>
                  </a:lnTo>
                  <a:lnTo>
                    <a:pt x="2578" y="459616"/>
                  </a:lnTo>
                  <a:lnTo>
                    <a:pt x="5846" y="520780"/>
                  </a:lnTo>
                  <a:lnTo>
                    <a:pt x="10438" y="584681"/>
                  </a:lnTo>
                  <a:lnTo>
                    <a:pt x="16355" y="651097"/>
                  </a:lnTo>
                  <a:lnTo>
                    <a:pt x="23601" y="719807"/>
                  </a:lnTo>
                  <a:lnTo>
                    <a:pt x="32179" y="790589"/>
                  </a:lnTo>
                  <a:lnTo>
                    <a:pt x="42091" y="863220"/>
                  </a:lnTo>
                  <a:lnTo>
                    <a:pt x="53342" y="937478"/>
                  </a:lnTo>
                  <a:lnTo>
                    <a:pt x="65933" y="1013142"/>
                  </a:lnTo>
                  <a:lnTo>
                    <a:pt x="79026" y="1085316"/>
                  </a:lnTo>
                  <a:lnTo>
                    <a:pt x="92936" y="1156055"/>
                  </a:lnTo>
                  <a:lnTo>
                    <a:pt x="107585" y="1225159"/>
                  </a:lnTo>
                  <a:lnTo>
                    <a:pt x="122895" y="1292430"/>
                  </a:lnTo>
                  <a:lnTo>
                    <a:pt x="138791" y="1357671"/>
                  </a:lnTo>
                  <a:lnTo>
                    <a:pt x="155195" y="1420682"/>
                  </a:lnTo>
                  <a:lnTo>
                    <a:pt x="172029" y="1481267"/>
                  </a:lnTo>
                  <a:lnTo>
                    <a:pt x="189217" y="1539226"/>
                  </a:lnTo>
                  <a:lnTo>
                    <a:pt x="206681" y="1594361"/>
                  </a:lnTo>
                  <a:lnTo>
                    <a:pt x="224345" y="1646475"/>
                  </a:lnTo>
                  <a:lnTo>
                    <a:pt x="242131" y="1695369"/>
                  </a:lnTo>
                  <a:lnTo>
                    <a:pt x="259963" y="1740844"/>
                  </a:lnTo>
                  <a:lnTo>
                    <a:pt x="277762" y="1782703"/>
                  </a:lnTo>
                  <a:lnTo>
                    <a:pt x="295453" y="1820747"/>
                  </a:lnTo>
                  <a:lnTo>
                    <a:pt x="312958" y="1854779"/>
                  </a:lnTo>
                  <a:lnTo>
                    <a:pt x="347101" y="1910011"/>
                  </a:lnTo>
                  <a:lnTo>
                    <a:pt x="379575" y="1946813"/>
                  </a:lnTo>
                  <a:lnTo>
                    <a:pt x="423806" y="1963991"/>
                  </a:lnTo>
                  <a:lnTo>
                    <a:pt x="519056" y="1950567"/>
                  </a:lnTo>
                  <a:lnTo>
                    <a:pt x="504852" y="1950338"/>
                  </a:lnTo>
                  <a:lnTo>
                    <a:pt x="490008" y="1944946"/>
                  </a:lnTo>
                  <a:lnTo>
                    <a:pt x="458674" y="1919350"/>
                  </a:lnTo>
                  <a:lnTo>
                    <a:pt x="425604" y="1875133"/>
                  </a:lnTo>
                  <a:lnTo>
                    <a:pt x="391345" y="1813651"/>
                  </a:lnTo>
                  <a:lnTo>
                    <a:pt x="373942" y="1776858"/>
                  </a:lnTo>
                  <a:lnTo>
                    <a:pt x="356448" y="1736257"/>
                  </a:lnTo>
                  <a:lnTo>
                    <a:pt x="338931" y="1692017"/>
                  </a:lnTo>
                  <a:lnTo>
                    <a:pt x="321459" y="1644308"/>
                  </a:lnTo>
                  <a:lnTo>
                    <a:pt x="304102" y="1593297"/>
                  </a:lnTo>
                  <a:lnTo>
                    <a:pt x="286929" y="1539156"/>
                  </a:lnTo>
                  <a:lnTo>
                    <a:pt x="270007" y="1482053"/>
                  </a:lnTo>
                  <a:lnTo>
                    <a:pt x="253405" y="1422157"/>
                  </a:lnTo>
                  <a:lnTo>
                    <a:pt x="237192" y="1359638"/>
                  </a:lnTo>
                  <a:lnTo>
                    <a:pt x="221436" y="1294666"/>
                  </a:lnTo>
                  <a:lnTo>
                    <a:pt x="206206" y="1227409"/>
                  </a:lnTo>
                  <a:lnTo>
                    <a:pt x="191571" y="1158037"/>
                  </a:lnTo>
                  <a:lnTo>
                    <a:pt x="177598" y="1086719"/>
                  </a:lnTo>
                  <a:lnTo>
                    <a:pt x="164358" y="1013625"/>
                  </a:lnTo>
                  <a:lnTo>
                    <a:pt x="152127" y="940278"/>
                  </a:lnTo>
                  <a:lnTo>
                    <a:pt x="141136" y="868223"/>
                  </a:lnTo>
                  <a:lnTo>
                    <a:pt x="131383" y="797654"/>
                  </a:lnTo>
                  <a:lnTo>
                    <a:pt x="122865" y="728768"/>
                  </a:lnTo>
                  <a:lnTo>
                    <a:pt x="115580" y="661761"/>
                  </a:lnTo>
                  <a:lnTo>
                    <a:pt x="109524" y="596828"/>
                  </a:lnTo>
                  <a:lnTo>
                    <a:pt x="104696" y="534166"/>
                  </a:lnTo>
                  <a:lnTo>
                    <a:pt x="101092" y="473971"/>
                  </a:lnTo>
                  <a:lnTo>
                    <a:pt x="98710" y="416438"/>
                  </a:lnTo>
                  <a:lnTo>
                    <a:pt x="97548" y="361764"/>
                  </a:lnTo>
                  <a:lnTo>
                    <a:pt x="97602" y="310145"/>
                  </a:lnTo>
                  <a:lnTo>
                    <a:pt x="98871" y="261776"/>
                  </a:lnTo>
                  <a:lnTo>
                    <a:pt x="101351" y="216854"/>
                  </a:lnTo>
                  <a:lnTo>
                    <a:pt x="105040" y="175575"/>
                  </a:lnTo>
                  <a:lnTo>
                    <a:pt x="116036" y="104729"/>
                  </a:lnTo>
                  <a:lnTo>
                    <a:pt x="131836" y="50805"/>
                  </a:lnTo>
                  <a:lnTo>
                    <a:pt x="152421" y="15373"/>
                  </a:lnTo>
                  <a:lnTo>
                    <a:pt x="164501" y="5081"/>
                  </a:lnTo>
                  <a:lnTo>
                    <a:pt x="177769" y="0"/>
                  </a:lnTo>
                  <a:close/>
                </a:path>
              </a:pathLst>
            </a:custGeom>
            <a:solidFill>
              <a:srgbClr val="6DB3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273685" y="4642802"/>
              <a:ext cx="499745" cy="1954530"/>
            </a:xfrm>
            <a:custGeom>
              <a:avLst/>
              <a:gdLst/>
              <a:ahLst/>
              <a:cxnLst/>
              <a:rect l="l" t="t" r="r" b="b"/>
              <a:pathLst>
                <a:path w="499744" h="1954529">
                  <a:moveTo>
                    <a:pt x="419516" y="1953971"/>
                  </a:moveTo>
                  <a:lnTo>
                    <a:pt x="455577" y="1923437"/>
                  </a:lnTo>
                  <a:lnTo>
                    <a:pt x="473683" y="1878776"/>
                  </a:lnTo>
                  <a:lnTo>
                    <a:pt x="487019" y="1816492"/>
                  </a:lnTo>
                  <a:lnTo>
                    <a:pt x="495563" y="1738145"/>
                  </a:lnTo>
                  <a:lnTo>
                    <a:pt x="498031" y="1693436"/>
                  </a:lnTo>
                  <a:lnTo>
                    <a:pt x="499294" y="1645296"/>
                  </a:lnTo>
                  <a:lnTo>
                    <a:pt x="499348" y="1593920"/>
                  </a:lnTo>
                  <a:lnTo>
                    <a:pt x="498192" y="1539504"/>
                  </a:lnTo>
                  <a:lnTo>
                    <a:pt x="495822" y="1482243"/>
                  </a:lnTo>
                  <a:lnTo>
                    <a:pt x="492235" y="1422332"/>
                  </a:lnTo>
                  <a:lnTo>
                    <a:pt x="487431" y="1359966"/>
                  </a:lnTo>
                  <a:lnTo>
                    <a:pt x="481404" y="1295339"/>
                  </a:lnTo>
                  <a:lnTo>
                    <a:pt x="474154" y="1228648"/>
                  </a:lnTo>
                  <a:lnTo>
                    <a:pt x="465678" y="1160086"/>
                  </a:lnTo>
                  <a:lnTo>
                    <a:pt x="455972" y="1089850"/>
                  </a:lnTo>
                  <a:lnTo>
                    <a:pt x="445035" y="1018134"/>
                  </a:lnTo>
                  <a:lnTo>
                    <a:pt x="432863" y="945133"/>
                  </a:lnTo>
                  <a:lnTo>
                    <a:pt x="419687" y="872309"/>
                  </a:lnTo>
                  <a:lnTo>
                    <a:pt x="405782" y="801110"/>
                  </a:lnTo>
                  <a:lnTo>
                    <a:pt x="391217" y="731720"/>
                  </a:lnTo>
                  <a:lnTo>
                    <a:pt x="376059" y="664321"/>
                  </a:lnTo>
                  <a:lnTo>
                    <a:pt x="360379" y="599096"/>
                  </a:lnTo>
                  <a:lnTo>
                    <a:pt x="344242" y="536228"/>
                  </a:lnTo>
                  <a:lnTo>
                    <a:pt x="327719" y="475899"/>
                  </a:lnTo>
                  <a:lnTo>
                    <a:pt x="310877" y="418293"/>
                  </a:lnTo>
                  <a:lnTo>
                    <a:pt x="293784" y="363592"/>
                  </a:lnTo>
                  <a:lnTo>
                    <a:pt x="276509" y="311978"/>
                  </a:lnTo>
                  <a:lnTo>
                    <a:pt x="259119" y="263636"/>
                  </a:lnTo>
                  <a:lnTo>
                    <a:pt x="241685" y="218746"/>
                  </a:lnTo>
                  <a:lnTo>
                    <a:pt x="224272" y="177493"/>
                  </a:lnTo>
                  <a:lnTo>
                    <a:pt x="206951" y="140059"/>
                  </a:lnTo>
                  <a:lnTo>
                    <a:pt x="172853" y="77378"/>
                  </a:lnTo>
                  <a:lnTo>
                    <a:pt x="139938" y="32167"/>
                  </a:lnTo>
                  <a:lnTo>
                    <a:pt x="108752" y="5886"/>
                  </a:lnTo>
                  <a:lnTo>
                    <a:pt x="79842" y="0"/>
                  </a:lnTo>
                  <a:lnTo>
                    <a:pt x="66636" y="5056"/>
                  </a:lnTo>
                  <a:lnTo>
                    <a:pt x="34126" y="50562"/>
                  </a:lnTo>
                  <a:lnTo>
                    <a:pt x="18401" y="104228"/>
                  </a:lnTo>
                  <a:lnTo>
                    <a:pt x="7457" y="174737"/>
                  </a:lnTo>
                  <a:lnTo>
                    <a:pt x="3785" y="215820"/>
                  </a:lnTo>
                  <a:lnTo>
                    <a:pt x="1317" y="260529"/>
                  </a:lnTo>
                  <a:lnTo>
                    <a:pt x="54" y="308668"/>
                  </a:lnTo>
                  <a:lnTo>
                    <a:pt x="0" y="360043"/>
                  </a:lnTo>
                  <a:lnTo>
                    <a:pt x="1156" y="414458"/>
                  </a:lnTo>
                  <a:lnTo>
                    <a:pt x="3527" y="471718"/>
                  </a:lnTo>
                  <a:lnTo>
                    <a:pt x="7114" y="531628"/>
                  </a:lnTo>
                  <a:lnTo>
                    <a:pt x="11919" y="593994"/>
                  </a:lnTo>
                  <a:lnTo>
                    <a:pt x="17946" y="658620"/>
                  </a:lnTo>
                  <a:lnTo>
                    <a:pt x="25197" y="725311"/>
                  </a:lnTo>
                  <a:lnTo>
                    <a:pt x="33675" y="793872"/>
                  </a:lnTo>
                  <a:lnTo>
                    <a:pt x="43382" y="864108"/>
                  </a:lnTo>
                  <a:lnTo>
                    <a:pt x="54321" y="935823"/>
                  </a:lnTo>
                  <a:lnTo>
                    <a:pt x="66494" y="1008824"/>
                  </a:lnTo>
                  <a:lnTo>
                    <a:pt x="79670" y="1081650"/>
                  </a:lnTo>
                  <a:lnTo>
                    <a:pt x="93575" y="1152850"/>
                  </a:lnTo>
                  <a:lnTo>
                    <a:pt x="108140" y="1222241"/>
                  </a:lnTo>
                  <a:lnTo>
                    <a:pt x="123297" y="1289641"/>
                  </a:lnTo>
                  <a:lnTo>
                    <a:pt x="138977" y="1354867"/>
                  </a:lnTo>
                  <a:lnTo>
                    <a:pt x="155113" y="1417735"/>
                  </a:lnTo>
                  <a:lnTo>
                    <a:pt x="171636" y="1478064"/>
                  </a:lnTo>
                  <a:lnTo>
                    <a:pt x="188477" y="1535671"/>
                  </a:lnTo>
                  <a:lnTo>
                    <a:pt x="205570" y="1590372"/>
                  </a:lnTo>
                  <a:lnTo>
                    <a:pt x="222844" y="1641985"/>
                  </a:lnTo>
                  <a:lnTo>
                    <a:pt x="240233" y="1690328"/>
                  </a:lnTo>
                  <a:lnTo>
                    <a:pt x="257667" y="1735218"/>
                  </a:lnTo>
                  <a:lnTo>
                    <a:pt x="275080" y="1776471"/>
                  </a:lnTo>
                  <a:lnTo>
                    <a:pt x="292401" y="1813905"/>
                  </a:lnTo>
                  <a:lnTo>
                    <a:pt x="326498" y="1876586"/>
                  </a:lnTo>
                  <a:lnTo>
                    <a:pt x="359414" y="1921799"/>
                  </a:lnTo>
                  <a:lnTo>
                    <a:pt x="390602" y="1948081"/>
                  </a:lnTo>
                  <a:lnTo>
                    <a:pt x="419516" y="1953971"/>
                  </a:lnTo>
                  <a:close/>
                </a:path>
              </a:pathLst>
            </a:custGeom>
            <a:ln w="12700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68604" y="4903660"/>
              <a:ext cx="1510030" cy="174625"/>
            </a:xfrm>
            <a:custGeom>
              <a:avLst/>
              <a:gdLst/>
              <a:ahLst/>
              <a:cxnLst/>
              <a:rect l="l" t="t" r="r" b="b"/>
              <a:pathLst>
                <a:path w="1510030" h="174625">
                  <a:moveTo>
                    <a:pt x="71894" y="0"/>
                  </a:moveTo>
                  <a:lnTo>
                    <a:pt x="50031" y="20536"/>
                  </a:lnTo>
                  <a:lnTo>
                    <a:pt x="26498" y="45445"/>
                  </a:lnTo>
                  <a:lnTo>
                    <a:pt x="0" y="75298"/>
                  </a:lnTo>
                  <a:lnTo>
                    <a:pt x="3864" y="85284"/>
                  </a:lnTo>
                  <a:lnTo>
                    <a:pt x="59199" y="113385"/>
                  </a:lnTo>
                  <a:lnTo>
                    <a:pt x="128747" y="130072"/>
                  </a:lnTo>
                  <a:lnTo>
                    <a:pt x="172180" y="137653"/>
                  </a:lnTo>
                  <a:lnTo>
                    <a:pt x="220879" y="144659"/>
                  </a:lnTo>
                  <a:lnTo>
                    <a:pt x="274467" y="151040"/>
                  </a:lnTo>
                  <a:lnTo>
                    <a:pt x="332563" y="156748"/>
                  </a:lnTo>
                  <a:lnTo>
                    <a:pt x="394788" y="161731"/>
                  </a:lnTo>
                  <a:lnTo>
                    <a:pt x="460762" y="165941"/>
                  </a:lnTo>
                  <a:lnTo>
                    <a:pt x="530107" y="169328"/>
                  </a:lnTo>
                  <a:lnTo>
                    <a:pt x="602443" y="171842"/>
                  </a:lnTo>
                  <a:lnTo>
                    <a:pt x="677390" y="173434"/>
                  </a:lnTo>
                  <a:lnTo>
                    <a:pt x="754570" y="174053"/>
                  </a:lnTo>
                  <a:lnTo>
                    <a:pt x="831753" y="173664"/>
                  </a:lnTo>
                  <a:lnTo>
                    <a:pt x="906710" y="172297"/>
                  </a:lnTo>
                  <a:lnTo>
                    <a:pt x="979061" y="170000"/>
                  </a:lnTo>
                  <a:lnTo>
                    <a:pt x="1048427" y="166822"/>
                  </a:lnTo>
                  <a:lnTo>
                    <a:pt x="1114427" y="162810"/>
                  </a:lnTo>
                  <a:lnTo>
                    <a:pt x="1176683" y="158014"/>
                  </a:lnTo>
                  <a:lnTo>
                    <a:pt x="1234815" y="152482"/>
                  </a:lnTo>
                  <a:lnTo>
                    <a:pt x="1288443" y="146262"/>
                  </a:lnTo>
                  <a:lnTo>
                    <a:pt x="1337187" y="139404"/>
                  </a:lnTo>
                  <a:lnTo>
                    <a:pt x="1380668" y="131954"/>
                  </a:lnTo>
                  <a:lnTo>
                    <a:pt x="1418506" y="123963"/>
                  </a:lnTo>
                  <a:lnTo>
                    <a:pt x="1475734" y="106548"/>
                  </a:lnTo>
                  <a:lnTo>
                    <a:pt x="1509763" y="77571"/>
                  </a:lnTo>
                  <a:lnTo>
                    <a:pt x="1480622" y="42501"/>
                  </a:lnTo>
                  <a:lnTo>
                    <a:pt x="1463419" y="22945"/>
                  </a:lnTo>
                  <a:lnTo>
                    <a:pt x="1451414" y="11824"/>
                  </a:lnTo>
                  <a:lnTo>
                    <a:pt x="1437868" y="2057"/>
                  </a:lnTo>
                  <a:lnTo>
                    <a:pt x="1433238" y="12350"/>
                  </a:lnTo>
                  <a:lnTo>
                    <a:pt x="1419761" y="22282"/>
                  </a:lnTo>
                  <a:lnTo>
                    <a:pt x="1368317" y="40794"/>
                  </a:lnTo>
                  <a:lnTo>
                    <a:pt x="1287638" y="57071"/>
                  </a:lnTo>
                  <a:lnTo>
                    <a:pt x="1237616" y="64208"/>
                  </a:lnTo>
                  <a:lnTo>
                    <a:pt x="1181824" y="70588"/>
                  </a:lnTo>
                  <a:lnTo>
                    <a:pt x="1120773" y="76149"/>
                  </a:lnTo>
                  <a:lnTo>
                    <a:pt x="1054978" y="80822"/>
                  </a:lnTo>
                  <a:lnTo>
                    <a:pt x="984949" y="84544"/>
                  </a:lnTo>
                  <a:lnTo>
                    <a:pt x="911201" y="87249"/>
                  </a:lnTo>
                  <a:lnTo>
                    <a:pt x="834245" y="88870"/>
                  </a:lnTo>
                  <a:lnTo>
                    <a:pt x="754595" y="89344"/>
                  </a:lnTo>
                  <a:lnTo>
                    <a:pt x="674947" y="88632"/>
                  </a:lnTo>
                  <a:lnTo>
                    <a:pt x="598001" y="86779"/>
                  </a:lnTo>
                  <a:lnTo>
                    <a:pt x="524270" y="83853"/>
                  </a:lnTo>
                  <a:lnTo>
                    <a:pt x="454265" y="79920"/>
                  </a:lnTo>
                  <a:lnTo>
                    <a:pt x="388500" y="75048"/>
                  </a:lnTo>
                  <a:lnTo>
                    <a:pt x="327487" y="69304"/>
                  </a:lnTo>
                  <a:lnTo>
                    <a:pt x="271737" y="62755"/>
                  </a:lnTo>
                  <a:lnTo>
                    <a:pt x="221762" y="55468"/>
                  </a:lnTo>
                  <a:lnTo>
                    <a:pt x="178076" y="47509"/>
                  </a:lnTo>
                  <a:lnTo>
                    <a:pt x="111617" y="29848"/>
                  </a:lnTo>
                  <a:lnTo>
                    <a:pt x="76457" y="10307"/>
                  </a:lnTo>
                  <a:lnTo>
                    <a:pt x="71894" y="0"/>
                  </a:lnTo>
                  <a:close/>
                </a:path>
              </a:pathLst>
            </a:custGeom>
            <a:solidFill>
              <a:srgbClr val="6DB3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804545" y="4853800"/>
              <a:ext cx="1438275" cy="186055"/>
            </a:xfrm>
            <a:custGeom>
              <a:avLst/>
              <a:gdLst/>
              <a:ahLst/>
              <a:cxnLst/>
              <a:rect l="l" t="t" r="r" b="b"/>
              <a:pathLst>
                <a:path w="1438275" h="186054">
                  <a:moveTo>
                    <a:pt x="1437868" y="94043"/>
                  </a:moveTo>
                  <a:lnTo>
                    <a:pt x="1401310" y="64603"/>
                  </a:lnTo>
                  <a:lnTo>
                    <a:pt x="1339861" y="46974"/>
                  </a:lnTo>
                  <a:lnTo>
                    <a:pt x="1299329" y="38930"/>
                  </a:lnTo>
                  <a:lnTo>
                    <a:pt x="1252844" y="31477"/>
                  </a:lnTo>
                  <a:lnTo>
                    <a:pt x="1200843" y="24672"/>
                  </a:lnTo>
                  <a:lnTo>
                    <a:pt x="1143765" y="18573"/>
                  </a:lnTo>
                  <a:lnTo>
                    <a:pt x="1082049" y="13236"/>
                  </a:lnTo>
                  <a:lnTo>
                    <a:pt x="1016133" y="8719"/>
                  </a:lnTo>
                  <a:lnTo>
                    <a:pt x="946455" y="5080"/>
                  </a:lnTo>
                  <a:lnTo>
                    <a:pt x="873455" y="2375"/>
                  </a:lnTo>
                  <a:lnTo>
                    <a:pt x="797570" y="663"/>
                  </a:lnTo>
                  <a:lnTo>
                    <a:pt x="719239" y="0"/>
                  </a:lnTo>
                  <a:lnTo>
                    <a:pt x="640902" y="427"/>
                  </a:lnTo>
                  <a:lnTo>
                    <a:pt x="565004" y="1911"/>
                  </a:lnTo>
                  <a:lnTo>
                    <a:pt x="491985" y="4396"/>
                  </a:lnTo>
                  <a:lnTo>
                    <a:pt x="422284" y="7825"/>
                  </a:lnTo>
                  <a:lnTo>
                    <a:pt x="356338" y="12143"/>
                  </a:lnTo>
                  <a:lnTo>
                    <a:pt x="294587" y="17293"/>
                  </a:lnTo>
                  <a:lnTo>
                    <a:pt x="237470" y="23220"/>
                  </a:lnTo>
                  <a:lnTo>
                    <a:pt x="185425" y="29867"/>
                  </a:lnTo>
                  <a:lnTo>
                    <a:pt x="138892" y="37179"/>
                  </a:lnTo>
                  <a:lnTo>
                    <a:pt x="98308" y="45100"/>
                  </a:lnTo>
                  <a:lnTo>
                    <a:pt x="36747" y="62542"/>
                  </a:lnTo>
                  <a:lnTo>
                    <a:pt x="0" y="91871"/>
                  </a:lnTo>
                  <a:lnTo>
                    <a:pt x="4188" y="102008"/>
                  </a:lnTo>
                  <a:lnTo>
                    <a:pt x="63872" y="130366"/>
                  </a:lnTo>
                  <a:lnTo>
                    <a:pt x="138545" y="146989"/>
                  </a:lnTo>
                  <a:lnTo>
                    <a:pt x="185030" y="154443"/>
                  </a:lnTo>
                  <a:lnTo>
                    <a:pt x="237031" y="161249"/>
                  </a:lnTo>
                  <a:lnTo>
                    <a:pt x="294109" y="167350"/>
                  </a:lnTo>
                  <a:lnTo>
                    <a:pt x="355825" y="172688"/>
                  </a:lnTo>
                  <a:lnTo>
                    <a:pt x="421742" y="177205"/>
                  </a:lnTo>
                  <a:lnTo>
                    <a:pt x="491420" y="180846"/>
                  </a:lnTo>
                  <a:lnTo>
                    <a:pt x="564422" y="183551"/>
                  </a:lnTo>
                  <a:lnTo>
                    <a:pt x="640308" y="185264"/>
                  </a:lnTo>
                  <a:lnTo>
                    <a:pt x="718642" y="185927"/>
                  </a:lnTo>
                  <a:lnTo>
                    <a:pt x="796979" y="185500"/>
                  </a:lnTo>
                  <a:lnTo>
                    <a:pt x="872875" y="184015"/>
                  </a:lnTo>
                  <a:lnTo>
                    <a:pt x="945894" y="181530"/>
                  </a:lnTo>
                  <a:lnTo>
                    <a:pt x="1015594" y="178100"/>
                  </a:lnTo>
                  <a:lnTo>
                    <a:pt x="1081539" y="173781"/>
                  </a:lnTo>
                  <a:lnTo>
                    <a:pt x="1143289" y="168630"/>
                  </a:lnTo>
                  <a:lnTo>
                    <a:pt x="1200405" y="162702"/>
                  </a:lnTo>
                  <a:lnTo>
                    <a:pt x="1252448" y="156053"/>
                  </a:lnTo>
                  <a:lnTo>
                    <a:pt x="1298980" y="148740"/>
                  </a:lnTo>
                  <a:lnTo>
                    <a:pt x="1339563" y="140818"/>
                  </a:lnTo>
                  <a:lnTo>
                    <a:pt x="1401122" y="123373"/>
                  </a:lnTo>
                  <a:lnTo>
                    <a:pt x="1437868" y="94043"/>
                  </a:lnTo>
                  <a:close/>
                </a:path>
              </a:pathLst>
            </a:custGeom>
            <a:ln w="12699">
              <a:solidFill>
                <a:srgbClr val="231F20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69289" y="4844668"/>
              <a:ext cx="123189" cy="185420"/>
            </a:xfrm>
            <a:custGeom>
              <a:avLst/>
              <a:gdLst/>
              <a:ahLst/>
              <a:cxnLst/>
              <a:rect l="l" t="t" r="r" b="b"/>
              <a:pathLst>
                <a:path w="123190" h="185420">
                  <a:moveTo>
                    <a:pt x="70472" y="167982"/>
                  </a:moveTo>
                  <a:lnTo>
                    <a:pt x="8826" y="129641"/>
                  </a:lnTo>
                  <a:lnTo>
                    <a:pt x="16256" y="159397"/>
                  </a:lnTo>
                  <a:lnTo>
                    <a:pt x="0" y="185394"/>
                  </a:lnTo>
                  <a:lnTo>
                    <a:pt x="70472" y="167982"/>
                  </a:lnTo>
                  <a:close/>
                </a:path>
                <a:path w="123190" h="185420">
                  <a:moveTo>
                    <a:pt x="122885" y="55994"/>
                  </a:moveTo>
                  <a:lnTo>
                    <a:pt x="107454" y="29514"/>
                  </a:lnTo>
                  <a:lnTo>
                    <a:pt x="115798" y="0"/>
                  </a:lnTo>
                  <a:lnTo>
                    <a:pt x="52984" y="36398"/>
                  </a:lnTo>
                  <a:lnTo>
                    <a:pt x="122885" y="5599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523365" y="4550232"/>
              <a:ext cx="0" cy="2136140"/>
            </a:xfrm>
            <a:custGeom>
              <a:avLst/>
              <a:gdLst/>
              <a:ahLst/>
              <a:cxnLst/>
              <a:rect l="l" t="t" r="r" b="b"/>
              <a:pathLst>
                <a:path w="0" h="2136140">
                  <a:moveTo>
                    <a:pt x="0" y="0"/>
                  </a:moveTo>
                  <a:lnTo>
                    <a:pt x="0" y="2135733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6954" y="4999139"/>
              <a:ext cx="68694" cy="6868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2000" y="6452590"/>
              <a:ext cx="2448001" cy="1584007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3374783" y="7322261"/>
              <a:ext cx="1334770" cy="0"/>
            </a:xfrm>
            <a:custGeom>
              <a:avLst/>
              <a:gdLst/>
              <a:ahLst/>
              <a:cxnLst/>
              <a:rect l="l" t="t" r="r" b="b"/>
              <a:pathLst>
                <a:path w="1334770" h="0">
                  <a:moveTo>
                    <a:pt x="0" y="0"/>
                  </a:moveTo>
                  <a:lnTo>
                    <a:pt x="1334744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3360344" y="7027951"/>
              <a:ext cx="1365885" cy="323215"/>
            </a:xfrm>
            <a:custGeom>
              <a:avLst/>
              <a:gdLst/>
              <a:ahLst/>
              <a:cxnLst/>
              <a:rect l="l" t="t" r="r" b="b"/>
              <a:pathLst>
                <a:path w="1365885" h="323215">
                  <a:moveTo>
                    <a:pt x="42659" y="294411"/>
                  </a:moveTo>
                  <a:lnTo>
                    <a:pt x="40982" y="286118"/>
                  </a:lnTo>
                  <a:lnTo>
                    <a:pt x="36410" y="279336"/>
                  </a:lnTo>
                  <a:lnTo>
                    <a:pt x="29629" y="274764"/>
                  </a:lnTo>
                  <a:lnTo>
                    <a:pt x="21323" y="273075"/>
                  </a:lnTo>
                  <a:lnTo>
                    <a:pt x="13017" y="274764"/>
                  </a:lnTo>
                  <a:lnTo>
                    <a:pt x="6235" y="279336"/>
                  </a:lnTo>
                  <a:lnTo>
                    <a:pt x="1663" y="286118"/>
                  </a:lnTo>
                  <a:lnTo>
                    <a:pt x="0" y="294411"/>
                  </a:lnTo>
                  <a:lnTo>
                    <a:pt x="1663" y="302717"/>
                  </a:lnTo>
                  <a:lnTo>
                    <a:pt x="6235" y="309499"/>
                  </a:lnTo>
                  <a:lnTo>
                    <a:pt x="13017" y="314071"/>
                  </a:lnTo>
                  <a:lnTo>
                    <a:pt x="21323" y="315747"/>
                  </a:lnTo>
                  <a:lnTo>
                    <a:pt x="29629" y="314071"/>
                  </a:lnTo>
                  <a:lnTo>
                    <a:pt x="36410" y="309499"/>
                  </a:lnTo>
                  <a:lnTo>
                    <a:pt x="40982" y="302717"/>
                  </a:lnTo>
                  <a:lnTo>
                    <a:pt x="42659" y="294411"/>
                  </a:lnTo>
                  <a:close/>
                </a:path>
                <a:path w="1365885" h="323215">
                  <a:moveTo>
                    <a:pt x="720572" y="294932"/>
                  </a:moveTo>
                  <a:lnTo>
                    <a:pt x="653681" y="266700"/>
                  </a:lnTo>
                  <a:lnTo>
                    <a:pt x="665670" y="294932"/>
                  </a:lnTo>
                  <a:lnTo>
                    <a:pt x="653681" y="323151"/>
                  </a:lnTo>
                  <a:lnTo>
                    <a:pt x="720572" y="294932"/>
                  </a:lnTo>
                  <a:close/>
                </a:path>
                <a:path w="1365885" h="323215">
                  <a:moveTo>
                    <a:pt x="720572" y="28232"/>
                  </a:moveTo>
                  <a:lnTo>
                    <a:pt x="653681" y="0"/>
                  </a:lnTo>
                  <a:lnTo>
                    <a:pt x="665670" y="28232"/>
                  </a:lnTo>
                  <a:lnTo>
                    <a:pt x="653681" y="56451"/>
                  </a:lnTo>
                  <a:lnTo>
                    <a:pt x="720572" y="28232"/>
                  </a:lnTo>
                  <a:close/>
                </a:path>
                <a:path w="1365885" h="323215">
                  <a:moveTo>
                    <a:pt x="1365580" y="294411"/>
                  </a:moveTo>
                  <a:lnTo>
                    <a:pt x="1363903" y="286118"/>
                  </a:lnTo>
                  <a:lnTo>
                    <a:pt x="1359331" y="279336"/>
                  </a:lnTo>
                  <a:lnTo>
                    <a:pt x="1352550" y="274764"/>
                  </a:lnTo>
                  <a:lnTo>
                    <a:pt x="1344244" y="273075"/>
                  </a:lnTo>
                  <a:lnTo>
                    <a:pt x="1335938" y="274764"/>
                  </a:lnTo>
                  <a:lnTo>
                    <a:pt x="1329156" y="279336"/>
                  </a:lnTo>
                  <a:lnTo>
                    <a:pt x="1324584" y="286118"/>
                  </a:lnTo>
                  <a:lnTo>
                    <a:pt x="1322908" y="294411"/>
                  </a:lnTo>
                  <a:lnTo>
                    <a:pt x="1324584" y="302717"/>
                  </a:lnTo>
                  <a:lnTo>
                    <a:pt x="1329156" y="309499"/>
                  </a:lnTo>
                  <a:lnTo>
                    <a:pt x="1335938" y="314071"/>
                  </a:lnTo>
                  <a:lnTo>
                    <a:pt x="1344244" y="315747"/>
                  </a:lnTo>
                  <a:lnTo>
                    <a:pt x="1352550" y="314071"/>
                  </a:lnTo>
                  <a:lnTo>
                    <a:pt x="1359331" y="309499"/>
                  </a:lnTo>
                  <a:lnTo>
                    <a:pt x="1363903" y="302717"/>
                  </a:lnTo>
                  <a:lnTo>
                    <a:pt x="1365580" y="29441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3381044" y="7055566"/>
              <a:ext cx="1328420" cy="268605"/>
            </a:xfrm>
            <a:custGeom>
              <a:avLst/>
              <a:gdLst/>
              <a:ahLst/>
              <a:cxnLst/>
              <a:rect l="l" t="t" r="r" b="b"/>
              <a:pathLst>
                <a:path w="1328420" h="268604">
                  <a:moveTo>
                    <a:pt x="1327924" y="268143"/>
                  </a:moveTo>
                  <a:lnTo>
                    <a:pt x="1292946" y="235724"/>
                  </a:lnTo>
                  <a:lnTo>
                    <a:pt x="1256712" y="205393"/>
                  </a:lnTo>
                  <a:lnTo>
                    <a:pt x="1219307" y="177149"/>
                  </a:lnTo>
                  <a:lnTo>
                    <a:pt x="1180813" y="150993"/>
                  </a:lnTo>
                  <a:lnTo>
                    <a:pt x="1141315" y="126925"/>
                  </a:lnTo>
                  <a:lnTo>
                    <a:pt x="1100895" y="104945"/>
                  </a:lnTo>
                  <a:lnTo>
                    <a:pt x="1059638" y="85053"/>
                  </a:lnTo>
                  <a:lnTo>
                    <a:pt x="1017627" y="67249"/>
                  </a:lnTo>
                  <a:lnTo>
                    <a:pt x="974944" y="51533"/>
                  </a:lnTo>
                  <a:lnTo>
                    <a:pt x="931674" y="37906"/>
                  </a:lnTo>
                  <a:lnTo>
                    <a:pt x="887900" y="26367"/>
                  </a:lnTo>
                  <a:lnTo>
                    <a:pt x="843706" y="16916"/>
                  </a:lnTo>
                  <a:lnTo>
                    <a:pt x="799174" y="9554"/>
                  </a:lnTo>
                  <a:lnTo>
                    <a:pt x="754389" y="4280"/>
                  </a:lnTo>
                  <a:lnTo>
                    <a:pt x="709433" y="1095"/>
                  </a:lnTo>
                  <a:lnTo>
                    <a:pt x="664390" y="0"/>
                  </a:lnTo>
                  <a:lnTo>
                    <a:pt x="619345" y="992"/>
                  </a:lnTo>
                  <a:lnTo>
                    <a:pt x="574379" y="4074"/>
                  </a:lnTo>
                  <a:lnTo>
                    <a:pt x="529577" y="9246"/>
                  </a:lnTo>
                  <a:lnTo>
                    <a:pt x="485022" y="16506"/>
                  </a:lnTo>
                  <a:lnTo>
                    <a:pt x="440797" y="25855"/>
                  </a:lnTo>
                  <a:lnTo>
                    <a:pt x="396986" y="37294"/>
                  </a:lnTo>
                  <a:lnTo>
                    <a:pt x="353673" y="50823"/>
                  </a:lnTo>
                  <a:lnTo>
                    <a:pt x="310940" y="66441"/>
                  </a:lnTo>
                  <a:lnTo>
                    <a:pt x="268871" y="84148"/>
                  </a:lnTo>
                  <a:lnTo>
                    <a:pt x="227551" y="103945"/>
                  </a:lnTo>
                  <a:lnTo>
                    <a:pt x="187061" y="125832"/>
                  </a:lnTo>
                  <a:lnTo>
                    <a:pt x="147486" y="149810"/>
                  </a:lnTo>
                  <a:lnTo>
                    <a:pt x="108909" y="175877"/>
                  </a:lnTo>
                  <a:lnTo>
                    <a:pt x="71413" y="204034"/>
                  </a:lnTo>
                  <a:lnTo>
                    <a:pt x="35082" y="234281"/>
                  </a:lnTo>
                  <a:lnTo>
                    <a:pt x="0" y="266619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311299" y="733325"/>
            <a:ext cx="347789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5790" algn="l"/>
              </a:tabLst>
            </a:pPr>
            <a:r>
              <a:rPr dirty="0" spc="-25"/>
              <a:t>12</a:t>
            </a:r>
            <a:r>
              <a:rPr dirty="0"/>
              <a:t>	</a:t>
            </a:r>
            <a:r>
              <a:rPr dirty="0" spc="-365"/>
              <a:t>The</a:t>
            </a:r>
            <a:r>
              <a:rPr dirty="0" spc="45"/>
              <a:t> </a:t>
            </a:r>
            <a:r>
              <a:rPr dirty="0" spc="-295"/>
              <a:t>Shortest</a:t>
            </a:r>
            <a:r>
              <a:rPr dirty="0" spc="50"/>
              <a:t> </a:t>
            </a:r>
            <a:r>
              <a:rPr dirty="0" spc="-445"/>
              <a:t>Way</a:t>
            </a:r>
          </a:p>
        </p:txBody>
      </p:sp>
      <p:sp>
        <p:nvSpPr>
          <p:cNvPr id="25" name="object 25" descr=""/>
          <p:cNvSpPr txBox="1"/>
          <p:nvPr/>
        </p:nvSpPr>
        <p:spPr>
          <a:xfrm>
            <a:off x="311299" y="1815606"/>
            <a:ext cx="2473960" cy="203009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6350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shortest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‘A’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‘B’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straight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produced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usual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Mercator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projection,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ruled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line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connecting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 points 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indicate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compass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between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vary.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‘rhumb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line’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also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represents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 or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least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mileage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traverse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insignificant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length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compared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size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Earth.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feature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Mercator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charts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eminently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convenient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coastal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ocean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scales, however,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practicality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often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breaks down.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encompasses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substantial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proportion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globe,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inevitable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distortions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Mercator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projection,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particularly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higher latitudes,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affect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routeing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serious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2939300" y="1776172"/>
            <a:ext cx="2459355" cy="4432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5" b="1">
                <a:solidFill>
                  <a:srgbClr val="007DC5"/>
                </a:solidFill>
                <a:latin typeface="Tahoma"/>
                <a:cs typeface="Tahoma"/>
              </a:rPr>
              <a:t>GREAT</a:t>
            </a:r>
            <a:r>
              <a:rPr dirty="0" sz="1200" spc="1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90" b="1">
                <a:solidFill>
                  <a:srgbClr val="007DC5"/>
                </a:solidFill>
                <a:latin typeface="Tahoma"/>
                <a:cs typeface="Tahoma"/>
              </a:rPr>
              <a:t>CIRCLE</a:t>
            </a:r>
            <a:r>
              <a:rPr dirty="0" sz="1200" spc="1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SAILING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 we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discussed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 page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 of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 book,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 circle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longitude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converge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at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poles.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Apart from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equator,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parallel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 fits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description.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However,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line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delineated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surface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Earth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passes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through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centre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sphere.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shortest distance between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two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surface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globe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always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track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situated.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deciding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course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steer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side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ocean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other,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factors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consider.</a:t>
            </a:r>
            <a:endParaRPr sz="900">
              <a:latin typeface="Tahoma"/>
              <a:cs typeface="Tahoma"/>
            </a:endParaRPr>
          </a:p>
          <a:p>
            <a:pPr marL="12700" marR="635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sail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rhumb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Mercator projection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chosen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ocean,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travelling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less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distance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than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have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depending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your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closely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approaches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due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due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west.</a:t>
            </a:r>
            <a:endParaRPr sz="900">
              <a:latin typeface="Tahoma"/>
              <a:cs typeface="Tahoma"/>
            </a:endParaRPr>
          </a:p>
          <a:p>
            <a:pPr marL="12700" marR="9525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high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latitudes,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east–west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headings,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rhumb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diverges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significantly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 circle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route,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similar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headings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equator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(itself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circle),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same.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due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north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south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definition,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headings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swing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away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differences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begin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compound.</a:t>
            </a:r>
            <a:endParaRPr sz="900">
              <a:latin typeface="Tahoma"/>
              <a:cs typeface="Tahoma"/>
            </a:endParaRPr>
          </a:p>
          <a:p>
            <a:pPr marL="12700" marR="19685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crossing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North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Atlantic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Cape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Race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Newfoundland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Bishop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Rock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able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steer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desired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way,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60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operating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In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2952000" y="6452590"/>
            <a:ext cx="2448560" cy="1584325"/>
          </a:xfrm>
          <a:prstGeom prst="rect">
            <a:avLst/>
          </a:prstGeom>
          <a:ln w="12700">
            <a:solidFill>
              <a:srgbClr val="007DC5"/>
            </a:solidFill>
          </a:ln>
        </p:spPr>
        <p:txBody>
          <a:bodyPr wrap="square" lIns="0" tIns="72390" rIns="0" bIns="0" rtlCol="0" vert="horz">
            <a:spAutoFit/>
          </a:bodyPr>
          <a:lstStyle/>
          <a:p>
            <a:pPr algn="ctr" marL="708025" marR="974725">
              <a:lnSpc>
                <a:spcPct val="392700"/>
              </a:lnSpc>
              <a:spcBef>
                <a:spcPts val="570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great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circle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route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rhumb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line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"/>
              <a:cs typeface="Arial"/>
            </a:endParaRPr>
          </a:p>
          <a:p>
            <a:pPr marL="1329690">
              <a:lnSpc>
                <a:spcPct val="100000"/>
              </a:lnSpc>
              <a:spcBef>
                <a:spcPts val="5"/>
              </a:spcBef>
            </a:pP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Mercator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chart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11299" y="6912331"/>
            <a:ext cx="2458720" cy="6610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Right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and above: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 a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Mercator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chart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a</a:t>
            </a:r>
            <a:r>
              <a:rPr dirty="0" sz="9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great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circle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route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near the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pole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appears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curved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line,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longer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than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rhumb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Trebuchet MS"/>
                <a:cs typeface="Trebuchet MS"/>
              </a:rPr>
              <a:t>line.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But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if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look at 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two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routes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they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appear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 globe,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it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5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obvious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Trebuchet MS"/>
                <a:cs typeface="Trebuchet MS"/>
              </a:rPr>
              <a:t>that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great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circle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route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shorter.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13315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34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SHORTEST</a:t>
            </a:r>
            <a:r>
              <a:rPr dirty="0" sz="1000" spc="34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007DC5"/>
                </a:solidFill>
                <a:latin typeface="Tahoma"/>
                <a:cs typeface="Tahoma"/>
              </a:rPr>
              <a:t>WAY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63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7299" y="3604871"/>
            <a:ext cx="42932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great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circle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route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Cape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Race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Bishop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Rock,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plotted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gnomonic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chart.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31647" y="861186"/>
            <a:ext cx="5053330" cy="2746375"/>
            <a:chOff x="731647" y="861186"/>
            <a:chExt cx="5053330" cy="2746375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997" y="867549"/>
              <a:ext cx="5042395" cy="273839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737997" y="867536"/>
              <a:ext cx="5040630" cy="2733675"/>
            </a:xfrm>
            <a:custGeom>
              <a:avLst/>
              <a:gdLst/>
              <a:ahLst/>
              <a:cxnLst/>
              <a:rect l="l" t="t" r="r" b="b"/>
              <a:pathLst>
                <a:path w="5040630" h="2733675">
                  <a:moveTo>
                    <a:pt x="0" y="0"/>
                  </a:moveTo>
                  <a:lnTo>
                    <a:pt x="5040007" y="0"/>
                  </a:lnTo>
                  <a:lnTo>
                    <a:pt x="5040007" y="2733192"/>
                  </a:lnTo>
                  <a:lnTo>
                    <a:pt x="0" y="273319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707299" y="4058794"/>
            <a:ext cx="2473960" cy="4021454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6515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higher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latitudes,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benefits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greater.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crossing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trades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Cape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Verdes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Caribbean,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savings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circle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track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 much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smaller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almost certainly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overshadowed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other considerations.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5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Working</a:t>
            </a:r>
            <a:r>
              <a:rPr dirty="0" sz="1000" spc="-30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55"/>
              </a:spcBef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Fortunately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non-mathematical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ocean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navigator,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charts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covering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major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routes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available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straight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fact,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happy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property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gnomonic projection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makes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planning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route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simplest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tasks.</a:t>
            </a:r>
            <a:endParaRPr sz="900">
              <a:latin typeface="Tahoma"/>
              <a:cs typeface="Tahoma"/>
            </a:endParaRPr>
          </a:p>
          <a:p>
            <a:pPr marL="12700" marR="22860" indent="114300">
              <a:lnSpc>
                <a:spcPts val="980"/>
              </a:lnSpc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illustration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gnomonic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Atlantic,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route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Cape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Race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Bishop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Rock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drawn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crosses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converging meridians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slightly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different angle.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determine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particular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course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chart protractor.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Although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ideally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should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change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boat always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travels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five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degrees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next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laid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proceeding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series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rhumb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lines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circle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next.</a:t>
            </a:r>
            <a:endParaRPr sz="900">
              <a:latin typeface="Tahoma"/>
              <a:cs typeface="Tahoma"/>
            </a:endParaRPr>
          </a:p>
          <a:p>
            <a:pPr marL="12700" marR="22860" indent="114300">
              <a:lnSpc>
                <a:spcPts val="980"/>
              </a:lnSpc>
            </a:pPr>
            <a:r>
              <a:rPr dirty="0" sz="900" spc="-8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lift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course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gnomonic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‘Breton’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type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small Douglas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(square)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protractor.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Parallel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rules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little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use.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Lay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north-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south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rose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along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charted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meridian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335285" y="4059035"/>
            <a:ext cx="2467610" cy="4021454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94945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light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 plotted from it to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destination.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steamers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motor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yachts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are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advised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lift a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series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 points from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their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gnomonic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pre-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Mercator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projection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day-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 purposes.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results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look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diagram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page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62.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recommended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sailing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craft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because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nature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ocean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weather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generally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dictates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detail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their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tracks.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navigation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along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coast,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rarely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worth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plotting a line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along which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expect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travel,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however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carefully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endParaRPr sz="900">
              <a:latin typeface="Tahoma"/>
              <a:cs typeface="Tahoma"/>
            </a:endParaRPr>
          </a:p>
          <a:p>
            <a:pPr marL="12700" marR="64135">
              <a:lnSpc>
                <a:spcPts val="980"/>
              </a:lnSpc>
            </a:pP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great-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route,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sailing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vessel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I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stake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rum to a can 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follow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endParaRPr sz="900">
              <a:latin typeface="Tahoma"/>
              <a:cs typeface="Tahoma"/>
            </a:endParaRPr>
          </a:p>
          <a:p>
            <a:pPr marL="12700" marR="3048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hundred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miles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out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 will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experience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either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headwind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or,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trades,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puts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dead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neither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steer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anymore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planning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been blown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bits.</a:t>
            </a:r>
            <a:endParaRPr sz="900">
              <a:latin typeface="Tahoma"/>
              <a:cs typeface="Tahoma"/>
            </a:endParaRPr>
          </a:p>
          <a:p>
            <a:pPr marL="12700" marR="1524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Here’s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actually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happens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in 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well-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run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yacht: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set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hope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heart,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times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sail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ship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travel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sensibly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possible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most achievable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comfort.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miles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hoped-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track.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Ocean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navigation,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all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consists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estimating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shaping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destination.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after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produced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onto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Mercator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chart,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4002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11299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64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844058" y="389574"/>
            <a:ext cx="1581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CELESTIAL</a:t>
            </a:r>
            <a:r>
              <a:rPr dirty="0" sz="1000" spc="484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45">
                <a:solidFill>
                  <a:srgbClr val="007DC5"/>
                </a:solidFill>
                <a:latin typeface="Tahoma"/>
                <a:cs typeface="Tahoma"/>
              </a:rPr>
              <a:t>NAVIGATION 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324002" y="861186"/>
            <a:ext cx="5048885" cy="3547110"/>
            <a:chOff x="324002" y="861186"/>
            <a:chExt cx="5048885" cy="354711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339" y="867536"/>
              <a:ext cx="5035804" cy="353380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30352" y="867536"/>
              <a:ext cx="5036185" cy="3534410"/>
            </a:xfrm>
            <a:custGeom>
              <a:avLst/>
              <a:gdLst/>
              <a:ahLst/>
              <a:cxnLst/>
              <a:rect l="l" t="t" r="r" b="b"/>
              <a:pathLst>
                <a:path w="5036185" h="3534410">
                  <a:moveTo>
                    <a:pt x="0" y="0"/>
                  </a:moveTo>
                  <a:lnTo>
                    <a:pt x="5035791" y="0"/>
                  </a:lnTo>
                  <a:lnTo>
                    <a:pt x="5035791" y="3533800"/>
                  </a:lnTo>
                  <a:lnTo>
                    <a:pt x="0" y="35338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335622" y="4544072"/>
            <a:ext cx="5053965" cy="3375660"/>
            <a:chOff x="335622" y="4544072"/>
            <a:chExt cx="5053965" cy="3375660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972" y="4550422"/>
              <a:ext cx="5040795" cy="336274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341972" y="4550422"/>
              <a:ext cx="5041265" cy="3362960"/>
            </a:xfrm>
            <a:custGeom>
              <a:avLst/>
              <a:gdLst/>
              <a:ahLst/>
              <a:cxnLst/>
              <a:rect l="l" t="t" r="r" b="b"/>
              <a:pathLst>
                <a:path w="5041265" h="3362959">
                  <a:moveTo>
                    <a:pt x="0" y="0"/>
                  </a:moveTo>
                  <a:lnTo>
                    <a:pt x="5040795" y="0"/>
                  </a:lnTo>
                  <a:lnTo>
                    <a:pt x="5040795" y="3362718"/>
                  </a:lnTo>
                  <a:lnTo>
                    <a:pt x="0" y="33627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7D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311670" y="7917282"/>
            <a:ext cx="45383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rhumb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line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(top)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Trebuchet MS"/>
                <a:cs typeface="Trebuchet MS"/>
              </a:rPr>
              <a:t>great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circle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course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(above)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same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i="1">
                <a:solidFill>
                  <a:srgbClr val="231F20"/>
                </a:solidFill>
                <a:latin typeface="Trebuchet MS"/>
                <a:cs typeface="Trebuchet MS"/>
              </a:rPr>
              <a:t>Meridian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PC</a:t>
            </a:r>
            <a:r>
              <a:rPr dirty="0" sz="9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Trebuchet MS"/>
                <a:cs typeface="Trebuchet MS"/>
              </a:rPr>
              <a:t>chart</a:t>
            </a:r>
            <a:r>
              <a:rPr dirty="0" sz="9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Trebuchet MS"/>
                <a:cs typeface="Trebuchet MS"/>
              </a:rPr>
              <a:t>plotter.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133159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THE</a:t>
            </a:r>
            <a:r>
              <a:rPr dirty="0" sz="1000" spc="34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>
                <a:solidFill>
                  <a:srgbClr val="007DC5"/>
                </a:solidFill>
                <a:latin typeface="Tahoma"/>
                <a:cs typeface="Tahoma"/>
              </a:rPr>
              <a:t>SHORTEST</a:t>
            </a:r>
            <a:r>
              <a:rPr dirty="0" sz="1000" spc="345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000" spc="30">
                <a:solidFill>
                  <a:srgbClr val="007DC5"/>
                </a:solidFill>
                <a:latin typeface="Tahoma"/>
                <a:cs typeface="Tahoma"/>
              </a:rPr>
              <a:t>WAY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41122" y="389574"/>
            <a:ext cx="1676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65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335299" y="821514"/>
            <a:ext cx="2438400" cy="30257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9017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danger,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west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along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re-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emerges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danger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area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join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continue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destination.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classic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example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this 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vessel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running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easting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Southern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Ocean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with nearly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half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globe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traverse.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pass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close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ice,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skipper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decide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much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wants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clear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hazard.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chosen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reached,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altered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nearly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possible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along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parallel.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 circle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veers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towards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safe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side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danger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zone,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yacht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re-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join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endParaRPr sz="900">
              <a:latin typeface="Tahoma"/>
              <a:cs typeface="Tahoma"/>
            </a:endParaRPr>
          </a:p>
          <a:p>
            <a:pPr marL="12700" marR="9525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sailing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small difference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Tropics,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conscientious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application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principles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sail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oceans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high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latitudes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save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literally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days.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Every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little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helps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Norie’s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definition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points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must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conduct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ships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with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“the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greatest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safety”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part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ocean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another,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also “in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shortest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time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possible”.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07299" y="821857"/>
            <a:ext cx="2465070" cy="240284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gnomonic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projection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pop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well.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Now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heading.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you’re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lucky,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couple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days,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but the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sea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fore-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and-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aft rig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are,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 probably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won’t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happen.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1140"/>
              </a:lnSpc>
              <a:spcBef>
                <a:spcPts val="760"/>
              </a:spcBef>
            </a:pP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GPS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b="1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1000" spc="-25" b="1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1000" spc="-10" b="1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endParaRPr sz="1000">
              <a:latin typeface="Tahoma"/>
              <a:cs typeface="Tahoma"/>
            </a:endParaRPr>
          </a:p>
          <a:p>
            <a:pPr marL="12700" marR="8890">
              <a:lnSpc>
                <a:spcPts val="980"/>
              </a:lnSpc>
              <a:spcBef>
                <a:spcPts val="5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interesting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development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sailing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by-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product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GPS package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that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GoTo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screen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plotter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course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current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your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destination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waypoint.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Investigate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menus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units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deliver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either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rhumb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line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instant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heading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point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passage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theoretically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renders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gnomonic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chart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redundant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for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old-fashioned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chap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reassuring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actual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laid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straight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line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across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weird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grid.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07299" y="3397073"/>
            <a:ext cx="2457450" cy="157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65" b="1">
                <a:solidFill>
                  <a:srgbClr val="007DC5"/>
                </a:solidFill>
                <a:latin typeface="Tahoma"/>
                <a:cs typeface="Tahoma"/>
              </a:rPr>
              <a:t>COMPOSITE</a:t>
            </a:r>
            <a:r>
              <a:rPr dirty="0" sz="1200" spc="-5" b="1">
                <a:solidFill>
                  <a:srgbClr val="007DC5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7DC5"/>
                </a:solidFill>
                <a:latin typeface="Tahoma"/>
                <a:cs typeface="Tahoma"/>
              </a:rPr>
              <a:t>TRACKS</a:t>
            </a:r>
            <a:endParaRPr sz="1200">
              <a:latin typeface="Tahoma"/>
              <a:cs typeface="Tahoma"/>
            </a:endParaRPr>
          </a:p>
          <a:p>
            <a:pPr marL="12700" marR="5080">
              <a:lnSpc>
                <a:spcPts val="980"/>
              </a:lnSpc>
              <a:spcBef>
                <a:spcPts val="935"/>
              </a:spcBef>
            </a:pP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number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reasons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pure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unacceptable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places.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Perhaps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skirts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unlit,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isolated dangers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too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closely.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far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towards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pole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iceberg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menace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fancy, or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perchance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leading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area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notorious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lack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breeze.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endParaRPr sz="900">
              <a:latin typeface="Tahoma"/>
              <a:cs typeface="Tahoma"/>
            </a:endParaRPr>
          </a:p>
          <a:p>
            <a:pPr marL="12700" marR="12382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usual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solution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follow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great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circle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track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arrive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parallel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 you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decided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delimit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354349" y="4060723"/>
            <a:ext cx="2435860" cy="868680"/>
          </a:xfrm>
          <a:prstGeom prst="rect">
            <a:avLst/>
          </a:prstGeom>
          <a:ln w="12700">
            <a:solidFill>
              <a:srgbClr val="007DC5"/>
            </a:solidFill>
          </a:ln>
        </p:spPr>
        <p:txBody>
          <a:bodyPr wrap="square" lIns="0" tIns="64135" rIns="0" bIns="0" rtlCol="0" vert="horz">
            <a:spAutoFit/>
          </a:bodyPr>
          <a:lstStyle/>
          <a:p>
            <a:pPr marL="82550" marR="161290">
              <a:lnSpc>
                <a:spcPts val="980"/>
              </a:lnSpc>
              <a:spcBef>
                <a:spcPts val="505"/>
              </a:spcBef>
            </a:pPr>
            <a:r>
              <a:rPr dirty="0" sz="900" spc="-45">
                <a:solidFill>
                  <a:srgbClr val="231F20"/>
                </a:solidFill>
                <a:latin typeface="Tahoma"/>
                <a:cs typeface="Tahoma"/>
              </a:rPr>
              <a:t>Tom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Cunliffe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shows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how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get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grips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series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free video tutorials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accompany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book.</a:t>
            </a:r>
            <a:endParaRPr sz="900">
              <a:latin typeface="Tahoma"/>
              <a:cs typeface="Tahoma"/>
            </a:endParaRPr>
          </a:p>
          <a:p>
            <a:pPr marL="82550" marR="17716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Visit</a:t>
            </a:r>
            <a:r>
              <a:rPr dirty="0" sz="900" spc="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 b="1">
                <a:solidFill>
                  <a:srgbClr val="007DC5"/>
                </a:solidFill>
                <a:latin typeface="Tahoma"/>
                <a:cs typeface="Tahoma"/>
                <a:hlinkClick r:id="rId2"/>
              </a:rPr>
              <a:t>www.wileynautical.com/celestial</a:t>
            </a:r>
            <a:r>
              <a:rPr dirty="0" sz="900" spc="55" b="1">
                <a:solidFill>
                  <a:srgbClr val="007DC5"/>
                </a:solidFill>
                <a:latin typeface="Tahoma"/>
                <a:cs typeface="Tahoma"/>
                <a:hlinkClick r:id="rId2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see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how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done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download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blank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calculation</a:t>
            </a:r>
            <a:r>
              <a:rPr dirty="0" sz="900" spc="-6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forms.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299" y="733325"/>
            <a:ext cx="199517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75"/>
              <a:t>Introduction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32370" y="1812607"/>
            <a:ext cx="2431415" cy="1173480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algn="ctr" marL="12065" marR="5080" indent="-635">
              <a:lnSpc>
                <a:spcPts val="980"/>
              </a:lnSpc>
              <a:spcBef>
                <a:spcPts val="315"/>
              </a:spcBef>
            </a:pPr>
            <a:r>
              <a:rPr dirty="0" sz="1000" i="1">
                <a:solidFill>
                  <a:srgbClr val="231F20"/>
                </a:solidFill>
                <a:latin typeface="Trebuchet MS"/>
                <a:cs typeface="Trebuchet MS"/>
              </a:rPr>
              <a:t>NAVIGATION</a:t>
            </a:r>
            <a:r>
              <a:rPr dirty="0" sz="10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10" i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10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Trebuchet MS"/>
                <a:cs typeface="Trebuchet MS"/>
              </a:rPr>
              <a:t>that</a:t>
            </a:r>
            <a:r>
              <a:rPr dirty="0" sz="10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65" i="1">
                <a:solidFill>
                  <a:srgbClr val="231F20"/>
                </a:solidFill>
                <a:latin typeface="Trebuchet MS"/>
                <a:cs typeface="Trebuchet MS"/>
              </a:rPr>
              <a:t>art</a:t>
            </a:r>
            <a:r>
              <a:rPr dirty="0" sz="10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i="1">
                <a:solidFill>
                  <a:srgbClr val="231F20"/>
                </a:solidFill>
                <a:latin typeface="Trebuchet MS"/>
                <a:cs typeface="Trebuchet MS"/>
              </a:rPr>
              <a:t>which</a:t>
            </a:r>
            <a:r>
              <a:rPr dirty="0" sz="10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Trebuchet MS"/>
                <a:cs typeface="Trebuchet MS"/>
              </a:rPr>
              <a:t>instructs</a:t>
            </a:r>
            <a:r>
              <a:rPr dirty="0" sz="100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25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10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Trebuchet MS"/>
                <a:cs typeface="Trebuchet MS"/>
              </a:rPr>
              <a:t>mariner</a:t>
            </a:r>
            <a:r>
              <a:rPr dirty="0" sz="10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10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10" i="1">
                <a:solidFill>
                  <a:srgbClr val="231F20"/>
                </a:solidFill>
                <a:latin typeface="Trebuchet MS"/>
                <a:cs typeface="Trebuchet MS"/>
              </a:rPr>
              <a:t>what</a:t>
            </a:r>
            <a:r>
              <a:rPr dirty="0" sz="10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20" i="1">
                <a:solidFill>
                  <a:srgbClr val="231F20"/>
                </a:solidFill>
                <a:latin typeface="Trebuchet MS"/>
                <a:cs typeface="Trebuchet MS"/>
              </a:rPr>
              <a:t>manner</a:t>
            </a:r>
            <a:r>
              <a:rPr dirty="0" sz="10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10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10" i="1">
                <a:solidFill>
                  <a:srgbClr val="231F20"/>
                </a:solidFill>
                <a:latin typeface="Trebuchet MS"/>
                <a:cs typeface="Trebuchet MS"/>
              </a:rPr>
              <a:t>conduct</a:t>
            </a:r>
            <a:r>
              <a:rPr dirty="0" sz="10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10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20" i="1">
                <a:solidFill>
                  <a:srgbClr val="231F20"/>
                </a:solidFill>
                <a:latin typeface="Trebuchet MS"/>
                <a:cs typeface="Trebuchet MS"/>
              </a:rPr>
              <a:t>ship </a:t>
            </a:r>
            <a:r>
              <a:rPr dirty="0" sz="1000" spc="-10" i="1">
                <a:solidFill>
                  <a:srgbClr val="231F20"/>
                </a:solidFill>
                <a:latin typeface="Trebuchet MS"/>
                <a:cs typeface="Trebuchet MS"/>
              </a:rPr>
              <a:t>through</a:t>
            </a:r>
            <a:r>
              <a:rPr dirty="0" sz="10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10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10" i="1">
                <a:solidFill>
                  <a:srgbClr val="231F20"/>
                </a:solidFill>
                <a:latin typeface="Trebuchet MS"/>
                <a:cs typeface="Trebuchet MS"/>
              </a:rPr>
              <a:t>wide</a:t>
            </a:r>
            <a:r>
              <a:rPr dirty="0" sz="10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0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Trebuchet MS"/>
                <a:cs typeface="Trebuchet MS"/>
              </a:rPr>
              <a:t>trackless</a:t>
            </a:r>
            <a:r>
              <a:rPr dirty="0" sz="10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10" i="1">
                <a:solidFill>
                  <a:srgbClr val="231F20"/>
                </a:solidFill>
                <a:latin typeface="Trebuchet MS"/>
                <a:cs typeface="Trebuchet MS"/>
              </a:rPr>
              <a:t>ocean,</a:t>
            </a:r>
            <a:r>
              <a:rPr dirty="0" sz="1000" spc="-3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20" i="1">
                <a:solidFill>
                  <a:srgbClr val="231F20"/>
                </a:solidFill>
                <a:latin typeface="Trebuchet MS"/>
                <a:cs typeface="Trebuchet MS"/>
              </a:rPr>
              <a:t>from </a:t>
            </a:r>
            <a:r>
              <a:rPr dirty="0" sz="1000" i="1">
                <a:solidFill>
                  <a:srgbClr val="231F20"/>
                </a:solidFill>
                <a:latin typeface="Trebuchet MS"/>
                <a:cs typeface="Trebuchet MS"/>
              </a:rPr>
              <a:t>one</a:t>
            </a:r>
            <a:r>
              <a:rPr dirty="0" sz="10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Trebuchet MS"/>
                <a:cs typeface="Trebuchet MS"/>
              </a:rPr>
              <a:t>part</a:t>
            </a:r>
            <a:r>
              <a:rPr dirty="0" sz="10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10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Trebuchet MS"/>
                <a:cs typeface="Trebuchet MS"/>
              </a:rPr>
              <a:t>another,</a:t>
            </a:r>
            <a:r>
              <a:rPr dirty="0" sz="1000" spc="-20" i="1">
                <a:solidFill>
                  <a:srgbClr val="231F20"/>
                </a:solidFill>
                <a:latin typeface="Trebuchet MS"/>
                <a:cs typeface="Trebuchet MS"/>
              </a:rPr>
              <a:t> with</a:t>
            </a:r>
            <a:r>
              <a:rPr dirty="0" sz="1000" spc="-2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20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000" spc="-10" i="1">
                <a:solidFill>
                  <a:srgbClr val="231F20"/>
                </a:solidFill>
                <a:latin typeface="Trebuchet MS"/>
                <a:cs typeface="Trebuchet MS"/>
              </a:rPr>
              <a:t>greatest </a:t>
            </a:r>
            <a:r>
              <a:rPr dirty="0" sz="1000" spc="-70" i="1">
                <a:solidFill>
                  <a:srgbClr val="231F20"/>
                </a:solidFill>
                <a:latin typeface="Trebuchet MS"/>
                <a:cs typeface="Trebuchet MS"/>
              </a:rPr>
              <a:t>safety,</a:t>
            </a:r>
            <a:r>
              <a:rPr dirty="0" sz="10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000" spc="-2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i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10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20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10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Trebuchet MS"/>
                <a:cs typeface="Trebuchet MS"/>
              </a:rPr>
              <a:t>shortest</a:t>
            </a:r>
            <a:r>
              <a:rPr dirty="0" sz="10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Trebuchet MS"/>
                <a:cs typeface="Trebuchet MS"/>
              </a:rPr>
              <a:t>time</a:t>
            </a:r>
            <a:r>
              <a:rPr dirty="0" sz="1000" spc="-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10" i="1">
                <a:solidFill>
                  <a:srgbClr val="231F20"/>
                </a:solidFill>
                <a:latin typeface="Trebuchet MS"/>
                <a:cs typeface="Trebuchet MS"/>
              </a:rPr>
              <a:t>possible.</a:t>
            </a:r>
            <a:endParaRPr sz="1000">
              <a:latin typeface="Trebuchet MS"/>
              <a:cs typeface="Trebuchet MS"/>
            </a:endParaRPr>
          </a:p>
          <a:p>
            <a:pPr algn="ctr">
              <a:lnSpc>
                <a:spcPts val="1090"/>
              </a:lnSpc>
              <a:spcBef>
                <a:spcPts val="765"/>
              </a:spcBef>
            </a:pPr>
            <a:r>
              <a:rPr dirty="0" sz="1000" i="1">
                <a:solidFill>
                  <a:srgbClr val="231F20"/>
                </a:solidFill>
                <a:latin typeface="Trebuchet MS"/>
                <a:cs typeface="Trebuchet MS"/>
              </a:rPr>
              <a:t>JW</a:t>
            </a:r>
            <a:r>
              <a:rPr dirty="0" sz="1000" spc="-4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10" i="1">
                <a:solidFill>
                  <a:srgbClr val="231F20"/>
                </a:solidFill>
                <a:latin typeface="Trebuchet MS"/>
                <a:cs typeface="Trebuchet MS"/>
              </a:rPr>
              <a:t>Norie</a:t>
            </a:r>
            <a:endParaRPr sz="1000">
              <a:latin typeface="Trebuchet MS"/>
              <a:cs typeface="Trebuchet MS"/>
            </a:endParaRPr>
          </a:p>
          <a:p>
            <a:pPr algn="ctr" marL="474345" marR="466725">
              <a:lnSpc>
                <a:spcPts val="980"/>
              </a:lnSpc>
              <a:spcBef>
                <a:spcPts val="105"/>
              </a:spcBef>
            </a:pPr>
            <a:r>
              <a:rPr dirty="0" sz="1000" spc="-30" i="1">
                <a:solidFill>
                  <a:srgbClr val="231F20"/>
                </a:solidFill>
                <a:latin typeface="Trebuchet MS"/>
                <a:cs typeface="Trebuchet MS"/>
              </a:rPr>
              <a:t>Norie’s</a:t>
            </a:r>
            <a:r>
              <a:rPr dirty="0" sz="1000" spc="-1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55" i="1">
                <a:solidFill>
                  <a:srgbClr val="231F20"/>
                </a:solidFill>
                <a:latin typeface="Trebuchet MS"/>
                <a:cs typeface="Trebuchet MS"/>
              </a:rPr>
              <a:t>Practical</a:t>
            </a:r>
            <a:r>
              <a:rPr dirty="0" sz="1000" spc="-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Trebuchet MS"/>
                <a:cs typeface="Trebuchet MS"/>
              </a:rPr>
              <a:t>Navigation</a:t>
            </a:r>
            <a:r>
              <a:rPr dirty="0" sz="1000" spc="-30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55" i="1">
                <a:solidFill>
                  <a:srgbClr val="231F20"/>
                </a:solidFill>
                <a:latin typeface="Trebuchet MS"/>
                <a:cs typeface="Trebuchet MS"/>
              </a:rPr>
              <a:t>(mid-</a:t>
            </a:r>
            <a:r>
              <a:rPr dirty="0" sz="1000" spc="-35" i="1">
                <a:solidFill>
                  <a:srgbClr val="231F20"/>
                </a:solidFill>
                <a:latin typeface="Trebuchet MS"/>
                <a:cs typeface="Trebuchet MS"/>
              </a:rPr>
              <a:t>nineteenth</a:t>
            </a:r>
            <a:r>
              <a:rPr dirty="0" sz="1000" spc="1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10" i="1">
                <a:solidFill>
                  <a:srgbClr val="231F20"/>
                </a:solidFill>
                <a:latin typeface="Trebuchet MS"/>
                <a:cs typeface="Trebuchet MS"/>
              </a:rPr>
              <a:t>century)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27305" rIns="0" bIns="0" rtlCol="0" vert="horz">
            <a:spAutoFit/>
          </a:bodyPr>
          <a:lstStyle/>
          <a:p>
            <a:pPr marL="12700" marR="29209">
              <a:lnSpc>
                <a:spcPts val="980"/>
              </a:lnSpc>
              <a:spcBef>
                <a:spcPts val="215"/>
              </a:spcBef>
            </a:pPr>
            <a:r>
              <a:rPr dirty="0" spc="-20"/>
              <a:t>For </a:t>
            </a:r>
            <a:r>
              <a:rPr dirty="0"/>
              <a:t>a</a:t>
            </a:r>
            <a:r>
              <a:rPr dirty="0" spc="-15"/>
              <a:t> </a:t>
            </a:r>
            <a:r>
              <a:rPr dirty="0"/>
              <a:t>thousand</a:t>
            </a:r>
            <a:r>
              <a:rPr dirty="0" spc="-15"/>
              <a:t> </a:t>
            </a:r>
            <a:r>
              <a:rPr dirty="0" spc="-30"/>
              <a:t>years,</a:t>
            </a:r>
            <a:r>
              <a:rPr dirty="0" spc="-15"/>
              <a:t> </a:t>
            </a:r>
            <a:r>
              <a:rPr dirty="0" spc="-20"/>
              <a:t>celestial</a:t>
            </a:r>
            <a:r>
              <a:rPr dirty="0" spc="-15"/>
              <a:t> </a:t>
            </a:r>
            <a:r>
              <a:rPr dirty="0" spc="-10"/>
              <a:t>navigation</a:t>
            </a:r>
            <a:r>
              <a:rPr dirty="0" spc="-15"/>
              <a:t> </a:t>
            </a:r>
            <a:r>
              <a:rPr dirty="0"/>
              <a:t>in</a:t>
            </a:r>
            <a:r>
              <a:rPr dirty="0" spc="-15"/>
              <a:t> </a:t>
            </a:r>
            <a:r>
              <a:rPr dirty="0" spc="-25"/>
              <a:t>one </a:t>
            </a:r>
            <a:r>
              <a:rPr dirty="0"/>
              <a:t>form</a:t>
            </a:r>
            <a:r>
              <a:rPr dirty="0" spc="-15"/>
              <a:t> </a:t>
            </a:r>
            <a:r>
              <a:rPr dirty="0"/>
              <a:t>or</a:t>
            </a:r>
            <a:r>
              <a:rPr dirty="0" spc="-15"/>
              <a:t> </a:t>
            </a:r>
            <a:r>
              <a:rPr dirty="0" spc="-10"/>
              <a:t>another</a:t>
            </a:r>
            <a:r>
              <a:rPr dirty="0" spc="-15"/>
              <a:t> </a:t>
            </a:r>
            <a:r>
              <a:rPr dirty="0"/>
              <a:t>has</a:t>
            </a:r>
            <a:r>
              <a:rPr dirty="0" spc="-10"/>
              <a:t> </a:t>
            </a:r>
            <a:r>
              <a:rPr dirty="0"/>
              <a:t>guided</a:t>
            </a:r>
            <a:r>
              <a:rPr dirty="0" spc="-15"/>
              <a:t> </a:t>
            </a:r>
            <a:r>
              <a:rPr dirty="0" spc="-20"/>
              <a:t>mariners</a:t>
            </a:r>
            <a:r>
              <a:rPr dirty="0" spc="-15"/>
              <a:t> </a:t>
            </a:r>
            <a:r>
              <a:rPr dirty="0" spc="-20"/>
              <a:t>across</a:t>
            </a:r>
            <a:r>
              <a:rPr dirty="0" spc="-10"/>
              <a:t> </a:t>
            </a:r>
            <a:r>
              <a:rPr dirty="0" spc="-25"/>
              <a:t>the trackless</a:t>
            </a:r>
            <a:r>
              <a:rPr dirty="0" spc="-15"/>
              <a:t> </a:t>
            </a:r>
            <a:r>
              <a:rPr dirty="0" spc="-20"/>
              <a:t>oceans.</a:t>
            </a:r>
            <a:r>
              <a:rPr dirty="0" spc="-15"/>
              <a:t> </a:t>
            </a:r>
            <a:r>
              <a:rPr dirty="0" spc="-10"/>
              <a:t>Since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 spc="-20"/>
              <a:t>days</a:t>
            </a:r>
            <a:r>
              <a:rPr dirty="0" spc="-15"/>
              <a:t> </a:t>
            </a:r>
            <a:r>
              <a:rPr dirty="0"/>
              <a:t>of</a:t>
            </a:r>
            <a:r>
              <a:rPr dirty="0" spc="-10"/>
              <a:t> </a:t>
            </a:r>
            <a:r>
              <a:rPr dirty="0"/>
              <a:t>Captain</a:t>
            </a:r>
            <a:r>
              <a:rPr dirty="0" spc="-15"/>
              <a:t> </a:t>
            </a:r>
            <a:r>
              <a:rPr dirty="0" spc="-10"/>
              <a:t>Cook, </a:t>
            </a:r>
            <a:r>
              <a:rPr dirty="0"/>
              <a:t>a</a:t>
            </a:r>
            <a:r>
              <a:rPr dirty="0" spc="-5"/>
              <a:t> </a:t>
            </a:r>
            <a:r>
              <a:rPr dirty="0" spc="-20"/>
              <a:t>seaman</a:t>
            </a:r>
            <a:r>
              <a:rPr dirty="0"/>
              <a:t> with a </a:t>
            </a:r>
            <a:r>
              <a:rPr dirty="0" spc="-10"/>
              <a:t>clear</a:t>
            </a:r>
            <a:r>
              <a:rPr dirty="0"/>
              <a:t> horizon and</a:t>
            </a:r>
            <a:r>
              <a:rPr dirty="0" spc="-5"/>
              <a:t> </a:t>
            </a:r>
            <a:r>
              <a:rPr dirty="0"/>
              <a:t>a </a:t>
            </a:r>
            <a:r>
              <a:rPr dirty="0" spc="-10"/>
              <a:t>glimpse</a:t>
            </a:r>
            <a:r>
              <a:rPr dirty="0"/>
              <a:t> </a:t>
            </a:r>
            <a:r>
              <a:rPr dirty="0" spc="-25"/>
              <a:t>of </a:t>
            </a:r>
            <a:r>
              <a:rPr dirty="0"/>
              <a:t>the</a:t>
            </a:r>
            <a:r>
              <a:rPr dirty="0" spc="-25"/>
              <a:t> heavens </a:t>
            </a:r>
            <a:r>
              <a:rPr dirty="0"/>
              <a:t>has</a:t>
            </a:r>
            <a:r>
              <a:rPr dirty="0" spc="-25"/>
              <a:t> </a:t>
            </a:r>
            <a:r>
              <a:rPr dirty="0" spc="-10"/>
              <a:t>needed</a:t>
            </a:r>
            <a:r>
              <a:rPr dirty="0" spc="-20"/>
              <a:t> </a:t>
            </a:r>
            <a:r>
              <a:rPr dirty="0"/>
              <a:t>only</a:t>
            </a:r>
            <a:r>
              <a:rPr dirty="0" spc="-25"/>
              <a:t> </a:t>
            </a:r>
            <a:r>
              <a:rPr dirty="0"/>
              <a:t>a</a:t>
            </a:r>
            <a:r>
              <a:rPr dirty="0" spc="-25"/>
              <a:t> sextant</a:t>
            </a:r>
            <a:r>
              <a:rPr dirty="0" spc="-20"/>
              <a:t> </a:t>
            </a:r>
            <a:r>
              <a:rPr dirty="0"/>
              <a:t>and</a:t>
            </a:r>
            <a:r>
              <a:rPr dirty="0" spc="-25"/>
              <a:t> </a:t>
            </a:r>
            <a:r>
              <a:rPr dirty="0" spc="-50"/>
              <a:t>a </a:t>
            </a:r>
            <a:r>
              <a:rPr dirty="0" spc="-10"/>
              <a:t>chronometer</a:t>
            </a:r>
            <a:r>
              <a:rPr dirty="0"/>
              <a:t> to</a:t>
            </a:r>
            <a:r>
              <a:rPr dirty="0" spc="5"/>
              <a:t> </a:t>
            </a:r>
            <a:r>
              <a:rPr dirty="0" spc="-20"/>
              <a:t>ascertain</a:t>
            </a:r>
            <a:r>
              <a:rPr dirty="0" spc="5"/>
              <a:t> </a:t>
            </a:r>
            <a:r>
              <a:rPr dirty="0"/>
              <a:t>his</a:t>
            </a:r>
            <a:r>
              <a:rPr dirty="0" spc="5"/>
              <a:t> </a:t>
            </a:r>
            <a:r>
              <a:rPr dirty="0"/>
              <a:t>position</a:t>
            </a:r>
            <a:r>
              <a:rPr dirty="0" spc="5"/>
              <a:t> </a:t>
            </a:r>
            <a:r>
              <a:rPr dirty="0"/>
              <a:t>to</a:t>
            </a:r>
            <a:r>
              <a:rPr dirty="0" spc="5"/>
              <a:t> </a:t>
            </a:r>
            <a:r>
              <a:rPr dirty="0"/>
              <a:t>within </a:t>
            </a:r>
            <a:r>
              <a:rPr dirty="0" spc="-50"/>
              <a:t>a </a:t>
            </a:r>
            <a:r>
              <a:rPr dirty="0"/>
              <a:t>mile</a:t>
            </a:r>
            <a:r>
              <a:rPr dirty="0" spc="-15"/>
              <a:t> </a:t>
            </a:r>
            <a:r>
              <a:rPr dirty="0"/>
              <a:t>or</a:t>
            </a:r>
            <a:r>
              <a:rPr dirty="0" spc="-15"/>
              <a:t> </a:t>
            </a:r>
            <a:r>
              <a:rPr dirty="0" spc="-20"/>
              <a:t>two.</a:t>
            </a:r>
          </a:p>
          <a:p>
            <a:pPr marL="12700" marR="55244" indent="114300">
              <a:lnSpc>
                <a:spcPts val="980"/>
              </a:lnSpc>
            </a:pPr>
            <a:r>
              <a:rPr dirty="0"/>
              <a:t>Only</a:t>
            </a:r>
            <a:r>
              <a:rPr dirty="0" spc="-20"/>
              <a:t> </a:t>
            </a:r>
            <a:r>
              <a:rPr dirty="0"/>
              <a:t>the</a:t>
            </a:r>
            <a:r>
              <a:rPr dirty="0" spc="-20"/>
              <a:t> </a:t>
            </a:r>
            <a:r>
              <a:rPr dirty="0"/>
              <a:t>most</a:t>
            </a:r>
            <a:r>
              <a:rPr dirty="0" spc="-20"/>
              <a:t> </a:t>
            </a:r>
            <a:r>
              <a:rPr dirty="0" spc="-10"/>
              <a:t>cynical</a:t>
            </a:r>
            <a:r>
              <a:rPr dirty="0" spc="-20"/>
              <a:t> </a:t>
            </a:r>
            <a:r>
              <a:rPr dirty="0"/>
              <a:t>of</a:t>
            </a:r>
            <a:r>
              <a:rPr dirty="0" spc="-20"/>
              <a:t> </a:t>
            </a:r>
            <a:r>
              <a:rPr dirty="0" spc="-10"/>
              <a:t>navigators</a:t>
            </a:r>
            <a:r>
              <a:rPr dirty="0" spc="-15"/>
              <a:t> </a:t>
            </a:r>
            <a:r>
              <a:rPr dirty="0"/>
              <a:t>has</a:t>
            </a:r>
            <a:r>
              <a:rPr dirty="0" spc="-20"/>
              <a:t> </a:t>
            </a:r>
            <a:r>
              <a:rPr dirty="0"/>
              <a:t>not</a:t>
            </a:r>
            <a:r>
              <a:rPr dirty="0" spc="-20"/>
              <a:t> </a:t>
            </a:r>
            <a:r>
              <a:rPr dirty="0" spc="-25"/>
              <a:t>at </a:t>
            </a:r>
            <a:r>
              <a:rPr dirty="0"/>
              <a:t>some</a:t>
            </a:r>
            <a:r>
              <a:rPr dirty="0" spc="-25"/>
              <a:t> </a:t>
            </a:r>
            <a:r>
              <a:rPr dirty="0"/>
              <a:t>time</a:t>
            </a:r>
            <a:r>
              <a:rPr dirty="0" spc="-25"/>
              <a:t> </a:t>
            </a:r>
            <a:r>
              <a:rPr dirty="0"/>
              <a:t>looked</a:t>
            </a:r>
            <a:r>
              <a:rPr dirty="0" spc="-25"/>
              <a:t> </a:t>
            </a:r>
            <a:r>
              <a:rPr dirty="0"/>
              <a:t>at</a:t>
            </a:r>
            <a:r>
              <a:rPr dirty="0" spc="-25"/>
              <a:t> </a:t>
            </a:r>
            <a:r>
              <a:rPr dirty="0"/>
              <a:t>the</a:t>
            </a:r>
            <a:r>
              <a:rPr dirty="0" spc="-25"/>
              <a:t> </a:t>
            </a:r>
            <a:r>
              <a:rPr dirty="0"/>
              <a:t>fix</a:t>
            </a:r>
            <a:r>
              <a:rPr dirty="0" spc="-20"/>
              <a:t> </a:t>
            </a:r>
            <a:r>
              <a:rPr dirty="0"/>
              <a:t>on</a:t>
            </a:r>
            <a:r>
              <a:rPr dirty="0" spc="-25"/>
              <a:t> </a:t>
            </a:r>
            <a:r>
              <a:rPr dirty="0"/>
              <a:t>his</a:t>
            </a:r>
            <a:r>
              <a:rPr dirty="0" spc="-25"/>
              <a:t> </a:t>
            </a:r>
            <a:r>
              <a:rPr dirty="0" spc="-10"/>
              <a:t>chart</a:t>
            </a:r>
            <a:r>
              <a:rPr dirty="0" spc="-25"/>
              <a:t> </a:t>
            </a:r>
            <a:r>
              <a:rPr dirty="0"/>
              <a:t>in</a:t>
            </a:r>
            <a:r>
              <a:rPr dirty="0" spc="-25"/>
              <a:t> </a:t>
            </a:r>
            <a:r>
              <a:rPr dirty="0" spc="-20"/>
              <a:t>awe, </a:t>
            </a:r>
            <a:r>
              <a:rPr dirty="0" spc="-10"/>
              <a:t>remembering</a:t>
            </a:r>
            <a:r>
              <a:rPr dirty="0" spc="-25"/>
              <a:t> </a:t>
            </a:r>
            <a:r>
              <a:rPr dirty="0"/>
              <a:t>that</a:t>
            </a:r>
            <a:r>
              <a:rPr dirty="0" spc="-25"/>
              <a:t> </a:t>
            </a:r>
            <a:r>
              <a:rPr dirty="0"/>
              <a:t>the</a:t>
            </a:r>
            <a:r>
              <a:rPr dirty="0" spc="-20"/>
              <a:t> </a:t>
            </a:r>
            <a:r>
              <a:rPr dirty="0"/>
              <a:t>position</a:t>
            </a:r>
            <a:r>
              <a:rPr dirty="0" spc="-25"/>
              <a:t> </a:t>
            </a:r>
            <a:r>
              <a:rPr dirty="0" spc="-10"/>
              <a:t>lines</a:t>
            </a:r>
            <a:r>
              <a:rPr dirty="0" spc="-25"/>
              <a:t> </a:t>
            </a:r>
            <a:r>
              <a:rPr dirty="0" spc="-20"/>
              <a:t>have been </a:t>
            </a:r>
            <a:r>
              <a:rPr dirty="0" spc="-10"/>
              <a:t>derived</a:t>
            </a:r>
            <a:r>
              <a:rPr dirty="0" spc="-25"/>
              <a:t> </a:t>
            </a:r>
            <a:r>
              <a:rPr dirty="0"/>
              <a:t>from</a:t>
            </a:r>
            <a:r>
              <a:rPr dirty="0" spc="-25"/>
              <a:t> </a:t>
            </a:r>
            <a:r>
              <a:rPr dirty="0" spc="-20"/>
              <a:t>stars </a:t>
            </a:r>
            <a:r>
              <a:rPr dirty="0"/>
              <a:t>and</a:t>
            </a:r>
            <a:r>
              <a:rPr dirty="0" spc="-25"/>
              <a:t> galaxies</a:t>
            </a:r>
            <a:r>
              <a:rPr dirty="0" spc="-20"/>
              <a:t> </a:t>
            </a:r>
            <a:r>
              <a:rPr dirty="0"/>
              <a:t>marching</a:t>
            </a:r>
            <a:r>
              <a:rPr dirty="0" spc="-25"/>
              <a:t> at </a:t>
            </a:r>
            <a:r>
              <a:rPr dirty="0" spc="-10"/>
              <a:t>unimaginable</a:t>
            </a:r>
            <a:r>
              <a:rPr dirty="0" spc="5"/>
              <a:t> </a:t>
            </a:r>
            <a:r>
              <a:rPr dirty="0" spc="-20"/>
              <a:t>distances</a:t>
            </a:r>
            <a:r>
              <a:rPr dirty="0" spc="5"/>
              <a:t> </a:t>
            </a:r>
            <a:r>
              <a:rPr dirty="0"/>
              <a:t>through</a:t>
            </a:r>
            <a:r>
              <a:rPr dirty="0" spc="10"/>
              <a:t> </a:t>
            </a:r>
            <a:r>
              <a:rPr dirty="0" spc="-20"/>
              <a:t>space.</a:t>
            </a:r>
            <a:r>
              <a:rPr dirty="0" spc="5"/>
              <a:t> </a:t>
            </a:r>
            <a:r>
              <a:rPr dirty="0" spc="-10"/>
              <a:t>Whilst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 spc="-20"/>
              <a:t>electronics</a:t>
            </a:r>
            <a:r>
              <a:rPr dirty="0" spc="-15"/>
              <a:t> </a:t>
            </a:r>
            <a:r>
              <a:rPr dirty="0"/>
              <a:t>of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/>
              <a:t>new</a:t>
            </a:r>
            <a:r>
              <a:rPr dirty="0" spc="-15"/>
              <a:t> </a:t>
            </a:r>
            <a:r>
              <a:rPr dirty="0"/>
              <a:t>era</a:t>
            </a:r>
            <a:r>
              <a:rPr dirty="0" spc="-15"/>
              <a:t> </a:t>
            </a:r>
            <a:r>
              <a:rPr dirty="0"/>
              <a:t>can</a:t>
            </a:r>
            <a:r>
              <a:rPr dirty="0" spc="-15"/>
              <a:t> </a:t>
            </a:r>
            <a:r>
              <a:rPr dirty="0"/>
              <a:t>only</a:t>
            </a:r>
            <a:r>
              <a:rPr dirty="0" spc="-15"/>
              <a:t> </a:t>
            </a:r>
            <a:r>
              <a:rPr dirty="0"/>
              <a:t>stand</a:t>
            </a:r>
            <a:r>
              <a:rPr dirty="0" spc="-15"/>
              <a:t> </a:t>
            </a:r>
            <a:r>
              <a:rPr dirty="0" spc="-25"/>
              <a:t>to </a:t>
            </a:r>
            <a:r>
              <a:rPr dirty="0" spc="-20"/>
              <a:t>increase</a:t>
            </a:r>
            <a:r>
              <a:rPr dirty="0" spc="-10"/>
              <a:t> </a:t>
            </a:r>
            <a:r>
              <a:rPr dirty="0"/>
              <a:t>man’s</a:t>
            </a:r>
            <a:r>
              <a:rPr dirty="0" spc="-10"/>
              <a:t> </a:t>
            </a:r>
            <a:r>
              <a:rPr dirty="0"/>
              <a:t>pride</a:t>
            </a:r>
            <a:r>
              <a:rPr dirty="0" spc="-5"/>
              <a:t> </a:t>
            </a:r>
            <a:r>
              <a:rPr dirty="0"/>
              <a:t>in</a:t>
            </a:r>
            <a:r>
              <a:rPr dirty="0" spc="-10"/>
              <a:t> </a:t>
            </a:r>
            <a:r>
              <a:rPr dirty="0"/>
              <a:t>his</a:t>
            </a:r>
            <a:r>
              <a:rPr dirty="0" spc="-5"/>
              <a:t> </a:t>
            </a:r>
            <a:r>
              <a:rPr dirty="0"/>
              <a:t>own</a:t>
            </a:r>
            <a:r>
              <a:rPr dirty="0" spc="-10"/>
              <a:t> works, </a:t>
            </a:r>
            <a:r>
              <a:rPr dirty="0" spc="-25"/>
              <a:t>the </a:t>
            </a:r>
            <a:r>
              <a:rPr dirty="0" spc="-20"/>
              <a:t>celestial</a:t>
            </a:r>
            <a:r>
              <a:rPr dirty="0"/>
              <a:t> </a:t>
            </a:r>
            <a:r>
              <a:rPr dirty="0" spc="-10"/>
              <a:t>navigation</a:t>
            </a:r>
            <a:r>
              <a:rPr dirty="0"/>
              <a:t> of</a:t>
            </a:r>
            <a:r>
              <a:rPr dirty="0" spc="5"/>
              <a:t> </a:t>
            </a:r>
            <a:r>
              <a:rPr dirty="0"/>
              <a:t>the </a:t>
            </a:r>
            <a:r>
              <a:rPr dirty="0" spc="-10"/>
              <a:t>ages</a:t>
            </a:r>
            <a:r>
              <a:rPr dirty="0" spc="5"/>
              <a:t> </a:t>
            </a:r>
            <a:r>
              <a:rPr dirty="0" spc="-20"/>
              <a:t>encourages</a:t>
            </a:r>
            <a:r>
              <a:rPr dirty="0"/>
              <a:t> </a:t>
            </a:r>
            <a:r>
              <a:rPr dirty="0" spc="-50"/>
              <a:t>a </a:t>
            </a:r>
            <a:r>
              <a:rPr dirty="0"/>
              <a:t>deep</a:t>
            </a:r>
            <a:r>
              <a:rPr dirty="0" spc="-25"/>
              <a:t> </a:t>
            </a:r>
            <a:r>
              <a:rPr dirty="0"/>
              <a:t>humility</a:t>
            </a:r>
            <a:r>
              <a:rPr dirty="0" spc="-20"/>
              <a:t> </a:t>
            </a:r>
            <a:r>
              <a:rPr dirty="0"/>
              <a:t>which,</a:t>
            </a:r>
            <a:r>
              <a:rPr dirty="0" spc="-20"/>
              <a:t> </a:t>
            </a:r>
            <a:r>
              <a:rPr dirty="0"/>
              <a:t>at</a:t>
            </a:r>
            <a:r>
              <a:rPr dirty="0" spc="-20"/>
              <a:t> sea </a:t>
            </a:r>
            <a:r>
              <a:rPr dirty="0"/>
              <a:t>in</a:t>
            </a:r>
            <a:r>
              <a:rPr dirty="0" spc="-20"/>
              <a:t> </a:t>
            </a:r>
            <a:r>
              <a:rPr dirty="0"/>
              <a:t>a</a:t>
            </a:r>
            <a:r>
              <a:rPr dirty="0" spc="-20"/>
              <a:t> </a:t>
            </a:r>
            <a:r>
              <a:rPr dirty="0"/>
              <a:t>small</a:t>
            </a:r>
            <a:r>
              <a:rPr dirty="0" spc="-25"/>
              <a:t> </a:t>
            </a:r>
            <a:r>
              <a:rPr dirty="0" spc="-35"/>
              <a:t>vessel,</a:t>
            </a:r>
            <a:r>
              <a:rPr dirty="0" spc="-20"/>
              <a:t> </a:t>
            </a:r>
            <a:r>
              <a:rPr dirty="0" spc="-25"/>
              <a:t>is </a:t>
            </a:r>
            <a:r>
              <a:rPr dirty="0"/>
              <a:t>no</a:t>
            </a:r>
            <a:r>
              <a:rPr dirty="0" spc="15"/>
              <a:t> </a:t>
            </a:r>
            <a:r>
              <a:rPr dirty="0"/>
              <a:t>bad</a:t>
            </a:r>
            <a:r>
              <a:rPr dirty="0" spc="20"/>
              <a:t> </a:t>
            </a:r>
            <a:r>
              <a:rPr dirty="0" spc="-10"/>
              <a:t>thing.</a:t>
            </a:r>
          </a:p>
          <a:p>
            <a:pPr marL="12700" marR="5080" indent="114300">
              <a:lnSpc>
                <a:spcPts val="980"/>
              </a:lnSpc>
            </a:pPr>
            <a:r>
              <a:rPr dirty="0"/>
              <a:t>Ocean</a:t>
            </a:r>
            <a:r>
              <a:rPr dirty="0" spc="-35"/>
              <a:t> </a:t>
            </a:r>
            <a:r>
              <a:rPr dirty="0" spc="-10"/>
              <a:t>navigation</a:t>
            </a:r>
            <a:r>
              <a:rPr dirty="0" spc="-30"/>
              <a:t> </a:t>
            </a:r>
            <a:r>
              <a:rPr dirty="0"/>
              <a:t>has</a:t>
            </a:r>
            <a:r>
              <a:rPr dirty="0" spc="-35"/>
              <a:t> </a:t>
            </a:r>
            <a:r>
              <a:rPr dirty="0"/>
              <a:t>changed</a:t>
            </a:r>
            <a:r>
              <a:rPr dirty="0" spc="-30"/>
              <a:t> </a:t>
            </a:r>
            <a:r>
              <a:rPr dirty="0" spc="-10"/>
              <a:t>utterly</a:t>
            </a:r>
            <a:r>
              <a:rPr dirty="0" spc="-35"/>
              <a:t> </a:t>
            </a:r>
            <a:r>
              <a:rPr dirty="0"/>
              <a:t>in</a:t>
            </a:r>
            <a:r>
              <a:rPr dirty="0" spc="-30"/>
              <a:t> </a:t>
            </a:r>
            <a:r>
              <a:rPr dirty="0" spc="-25"/>
              <a:t>the</a:t>
            </a:r>
            <a:r>
              <a:rPr dirty="0" spc="200"/>
              <a:t> </a:t>
            </a:r>
            <a:r>
              <a:rPr dirty="0"/>
              <a:t>35</a:t>
            </a:r>
            <a:r>
              <a:rPr dirty="0" spc="-15"/>
              <a:t> </a:t>
            </a:r>
            <a:r>
              <a:rPr dirty="0" spc="-40"/>
              <a:t>years</a:t>
            </a:r>
            <a:r>
              <a:rPr dirty="0" spc="-10"/>
              <a:t> between </a:t>
            </a:r>
            <a:r>
              <a:rPr dirty="0"/>
              <a:t>my</a:t>
            </a:r>
            <a:r>
              <a:rPr dirty="0" spc="-10"/>
              <a:t> first </a:t>
            </a:r>
            <a:r>
              <a:rPr dirty="0" spc="-25"/>
              <a:t>venture</a:t>
            </a:r>
            <a:r>
              <a:rPr dirty="0" spc="-10"/>
              <a:t> </a:t>
            </a:r>
            <a:r>
              <a:rPr dirty="0" spc="-25"/>
              <a:t>across</a:t>
            </a:r>
            <a:r>
              <a:rPr dirty="0" spc="-10"/>
              <a:t> </a:t>
            </a:r>
            <a:r>
              <a:rPr dirty="0" spc="-25"/>
              <a:t>the </a:t>
            </a:r>
            <a:r>
              <a:rPr dirty="0"/>
              <a:t>Atlantic</a:t>
            </a:r>
            <a:r>
              <a:rPr dirty="0" spc="-30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 spc="-10"/>
              <a:t>skipper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25"/>
              <a:t> </a:t>
            </a:r>
            <a:r>
              <a:rPr dirty="0"/>
              <a:t>my</a:t>
            </a:r>
            <a:r>
              <a:rPr dirty="0" spc="-30"/>
              <a:t> </a:t>
            </a:r>
            <a:r>
              <a:rPr dirty="0"/>
              <a:t>most</a:t>
            </a:r>
            <a:r>
              <a:rPr dirty="0" spc="-25"/>
              <a:t> </a:t>
            </a:r>
            <a:r>
              <a:rPr dirty="0" spc="-10"/>
              <a:t>recent</a:t>
            </a:r>
            <a:r>
              <a:rPr dirty="0" spc="-25"/>
              <a:t> </a:t>
            </a:r>
            <a:r>
              <a:rPr dirty="0" spc="-10"/>
              <a:t>crossing </a:t>
            </a:r>
            <a:r>
              <a:rPr dirty="0"/>
              <a:t>of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 spc="-20"/>
              <a:t>same</a:t>
            </a:r>
            <a:r>
              <a:rPr dirty="0" spc="-15"/>
              <a:t> </a:t>
            </a:r>
            <a:r>
              <a:rPr dirty="0" spc="-10"/>
              <a:t>stretch</a:t>
            </a:r>
            <a:r>
              <a:rPr dirty="0" spc="-15"/>
              <a:t> </a:t>
            </a:r>
            <a:r>
              <a:rPr dirty="0"/>
              <a:t>of</a:t>
            </a:r>
            <a:r>
              <a:rPr dirty="0" spc="-15"/>
              <a:t> </a:t>
            </a:r>
            <a:r>
              <a:rPr dirty="0" spc="-20"/>
              <a:t>water.</a:t>
            </a:r>
            <a:r>
              <a:rPr dirty="0" spc="-15"/>
              <a:t> </a:t>
            </a:r>
            <a:r>
              <a:rPr dirty="0" spc="-10"/>
              <a:t>From celestial navigation</a:t>
            </a:r>
            <a:r>
              <a:rPr dirty="0" spc="-20"/>
              <a:t> </a:t>
            </a:r>
            <a:r>
              <a:rPr dirty="0"/>
              <a:t>as</a:t>
            </a:r>
            <a:r>
              <a:rPr dirty="0" spc="-20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/>
              <a:t>only</a:t>
            </a:r>
            <a:r>
              <a:rPr dirty="0" spc="-20"/>
              <a:t> </a:t>
            </a:r>
            <a:r>
              <a:rPr dirty="0"/>
              <a:t>option,</a:t>
            </a:r>
            <a:r>
              <a:rPr dirty="0" spc="-15"/>
              <a:t> </a:t>
            </a:r>
            <a:r>
              <a:rPr dirty="0"/>
              <a:t>we</a:t>
            </a:r>
            <a:r>
              <a:rPr dirty="0" spc="-20"/>
              <a:t> have</a:t>
            </a:r>
            <a:r>
              <a:rPr dirty="0" spc="-15"/>
              <a:t> </a:t>
            </a:r>
            <a:r>
              <a:rPr dirty="0" spc="-10"/>
              <a:t>stumbled </a:t>
            </a:r>
            <a:r>
              <a:rPr dirty="0"/>
              <a:t>through a dawn</a:t>
            </a:r>
            <a:r>
              <a:rPr dirty="0" spc="5"/>
              <a:t> </a:t>
            </a:r>
            <a:r>
              <a:rPr dirty="0"/>
              <a:t>period of</a:t>
            </a:r>
            <a:r>
              <a:rPr dirty="0" spc="5"/>
              <a:t> </a:t>
            </a:r>
            <a:r>
              <a:rPr dirty="0" spc="-10"/>
              <a:t>transit</a:t>
            </a:r>
            <a:r>
              <a:rPr dirty="0"/>
              <a:t> </a:t>
            </a:r>
            <a:r>
              <a:rPr dirty="0" spc="-20"/>
              <a:t>satellites</a:t>
            </a:r>
            <a:r>
              <a:rPr dirty="0"/>
              <a:t> </a:t>
            </a:r>
            <a:r>
              <a:rPr dirty="0" spc="-20"/>
              <a:t>into </a:t>
            </a:r>
            <a:r>
              <a:rPr dirty="0"/>
              <a:t>the</a:t>
            </a:r>
            <a:r>
              <a:rPr dirty="0" spc="-10"/>
              <a:t> </a:t>
            </a:r>
            <a:r>
              <a:rPr dirty="0"/>
              <a:t>full</a:t>
            </a:r>
            <a:r>
              <a:rPr dirty="0" spc="-10"/>
              <a:t> daylight</a:t>
            </a:r>
            <a:r>
              <a:rPr dirty="0" spc="-5"/>
              <a:t> </a:t>
            </a:r>
            <a:r>
              <a:rPr dirty="0"/>
              <a:t>of</a:t>
            </a:r>
            <a:r>
              <a:rPr dirty="0" spc="-10"/>
              <a:t> </a:t>
            </a:r>
            <a:r>
              <a:rPr dirty="0" spc="-20"/>
              <a:t>universal</a:t>
            </a:r>
            <a:r>
              <a:rPr dirty="0" spc="-5"/>
              <a:t> </a:t>
            </a:r>
            <a:r>
              <a:rPr dirty="0" spc="-10"/>
              <a:t>GPS, </a:t>
            </a:r>
            <a:r>
              <a:rPr dirty="0"/>
              <a:t>Galileo</a:t>
            </a:r>
            <a:r>
              <a:rPr dirty="0" spc="-5"/>
              <a:t> </a:t>
            </a:r>
            <a:r>
              <a:rPr dirty="0" spc="-25"/>
              <a:t>and </a:t>
            </a:r>
            <a:r>
              <a:rPr dirty="0" spc="-10"/>
              <a:t>GLONASS.</a:t>
            </a:r>
            <a:r>
              <a:rPr dirty="0" spc="-35"/>
              <a:t> </a:t>
            </a:r>
            <a:r>
              <a:rPr dirty="0" spc="-30"/>
              <a:t>If</a:t>
            </a:r>
            <a:r>
              <a:rPr dirty="0" spc="-35"/>
              <a:t> </a:t>
            </a:r>
            <a:r>
              <a:rPr dirty="0"/>
              <a:t>the</a:t>
            </a:r>
            <a:r>
              <a:rPr dirty="0" spc="-35"/>
              <a:t> </a:t>
            </a:r>
            <a:r>
              <a:rPr dirty="0"/>
              <a:t>bulkhead</a:t>
            </a:r>
            <a:r>
              <a:rPr dirty="0" spc="-35"/>
              <a:t> </a:t>
            </a:r>
            <a:r>
              <a:rPr dirty="0" spc="-10"/>
              <a:t>GPS</a:t>
            </a:r>
            <a:r>
              <a:rPr dirty="0" spc="-30"/>
              <a:t> </a:t>
            </a:r>
            <a:r>
              <a:rPr dirty="0"/>
              <a:t>fails</a:t>
            </a:r>
            <a:r>
              <a:rPr dirty="0" spc="-35"/>
              <a:t> </a:t>
            </a:r>
            <a:r>
              <a:rPr dirty="0"/>
              <a:t>for</a:t>
            </a:r>
            <a:r>
              <a:rPr dirty="0" spc="-35"/>
              <a:t> </a:t>
            </a:r>
            <a:r>
              <a:rPr dirty="0" spc="-25"/>
              <a:t>any </a:t>
            </a:r>
            <a:r>
              <a:rPr dirty="0" spc="-10"/>
              <a:t>reason</a:t>
            </a:r>
            <a:r>
              <a:rPr dirty="0" spc="-15"/>
              <a:t> </a:t>
            </a:r>
            <a:r>
              <a:rPr dirty="0"/>
              <a:t>out</a:t>
            </a:r>
            <a:r>
              <a:rPr dirty="0" spc="-15"/>
              <a:t> </a:t>
            </a:r>
            <a:r>
              <a:rPr dirty="0"/>
              <a:t>on</a:t>
            </a:r>
            <a:r>
              <a:rPr dirty="0" spc="-10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/>
              <a:t>wide</a:t>
            </a:r>
            <a:r>
              <a:rPr dirty="0" spc="-10"/>
              <a:t> ocean,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skipper</a:t>
            </a:r>
            <a:r>
              <a:rPr dirty="0" spc="-15"/>
              <a:t> </a:t>
            </a:r>
            <a:r>
              <a:rPr dirty="0" spc="-10"/>
              <a:t>simply </a:t>
            </a:r>
            <a:r>
              <a:rPr dirty="0" spc="-25"/>
              <a:t>reaches</a:t>
            </a:r>
            <a:r>
              <a:rPr dirty="0"/>
              <a:t> into his kitbag for the </a:t>
            </a:r>
            <a:r>
              <a:rPr dirty="0" spc="-25"/>
              <a:t>back-</a:t>
            </a:r>
            <a:r>
              <a:rPr dirty="0"/>
              <a:t>up</a:t>
            </a:r>
            <a:r>
              <a:rPr dirty="0" spc="5"/>
              <a:t> </a:t>
            </a:r>
            <a:r>
              <a:rPr dirty="0"/>
              <a:t>unit </a:t>
            </a:r>
            <a:r>
              <a:rPr dirty="0" spc="-25"/>
              <a:t>he </a:t>
            </a:r>
            <a:r>
              <a:rPr dirty="0"/>
              <a:t>bought at the</a:t>
            </a:r>
            <a:r>
              <a:rPr dirty="0" spc="5"/>
              <a:t> </a:t>
            </a:r>
            <a:r>
              <a:rPr dirty="0"/>
              <a:t>boat show for</a:t>
            </a:r>
            <a:r>
              <a:rPr dirty="0" spc="5"/>
              <a:t> </a:t>
            </a:r>
            <a:r>
              <a:rPr dirty="0"/>
              <a:t>the price of</a:t>
            </a:r>
            <a:r>
              <a:rPr dirty="0" spc="5"/>
              <a:t> </a:t>
            </a:r>
            <a:r>
              <a:rPr dirty="0" spc="-25"/>
              <a:t>his </a:t>
            </a:r>
            <a:r>
              <a:rPr dirty="0"/>
              <a:t>night’s</a:t>
            </a:r>
            <a:r>
              <a:rPr dirty="0" spc="-5"/>
              <a:t> </a:t>
            </a:r>
            <a:r>
              <a:rPr dirty="0"/>
              <a:t>lodging.</a:t>
            </a:r>
            <a:r>
              <a:rPr dirty="0" spc="-5"/>
              <a:t> </a:t>
            </a:r>
            <a:r>
              <a:rPr dirty="0" spc="-25"/>
              <a:t>Those</a:t>
            </a:r>
            <a:r>
              <a:rPr dirty="0" spc="-5"/>
              <a:t> </a:t>
            </a:r>
            <a:r>
              <a:rPr dirty="0"/>
              <a:t>whose </a:t>
            </a:r>
            <a:r>
              <a:rPr dirty="0" spc="-25"/>
              <a:t>experience</a:t>
            </a:r>
            <a:r>
              <a:rPr dirty="0" spc="-5"/>
              <a:t> </a:t>
            </a:r>
            <a:r>
              <a:rPr dirty="0" spc="-25"/>
              <a:t>of </a:t>
            </a:r>
            <a:r>
              <a:rPr dirty="0"/>
              <a:t>technology</a:t>
            </a:r>
            <a:r>
              <a:rPr dirty="0" spc="-30"/>
              <a:t> </a:t>
            </a:r>
            <a:r>
              <a:rPr dirty="0"/>
              <a:t>has</a:t>
            </a:r>
            <a:r>
              <a:rPr dirty="0" spc="-25"/>
              <a:t> </a:t>
            </a:r>
            <a:r>
              <a:rPr dirty="0" spc="-20"/>
              <a:t>presented</a:t>
            </a:r>
            <a:r>
              <a:rPr dirty="0" spc="-30"/>
              <a:t> </a:t>
            </a:r>
            <a:r>
              <a:rPr dirty="0"/>
              <a:t>a</a:t>
            </a:r>
            <a:r>
              <a:rPr dirty="0" spc="-25"/>
              <a:t> </a:t>
            </a:r>
            <a:r>
              <a:rPr dirty="0" spc="-10"/>
              <a:t>catalogue</a:t>
            </a:r>
            <a:r>
              <a:rPr dirty="0" spc="-25"/>
              <a:t> of </a:t>
            </a:r>
            <a:r>
              <a:rPr dirty="0" spc="-10"/>
              <a:t>disappointments</a:t>
            </a:r>
            <a:r>
              <a:rPr dirty="0" spc="-20"/>
              <a:t> </a:t>
            </a:r>
            <a:r>
              <a:rPr dirty="0"/>
              <a:t>may</a:t>
            </a:r>
            <a:r>
              <a:rPr dirty="0" spc="-15"/>
              <a:t> </a:t>
            </a:r>
            <a:r>
              <a:rPr dirty="0" spc="-20"/>
              <a:t>even</a:t>
            </a:r>
            <a:r>
              <a:rPr dirty="0" spc="-15"/>
              <a:t> </a:t>
            </a:r>
            <a:r>
              <a:rPr dirty="0" spc="-20"/>
              <a:t>have</a:t>
            </a:r>
            <a:r>
              <a:rPr dirty="0" spc="-15"/>
              <a:t> </a:t>
            </a:r>
            <a:r>
              <a:rPr dirty="0" spc="-20"/>
              <a:t>invested</a:t>
            </a:r>
            <a:r>
              <a:rPr dirty="0" spc="-15"/>
              <a:t> </a:t>
            </a:r>
            <a:r>
              <a:rPr dirty="0"/>
              <a:t>in</a:t>
            </a:r>
            <a:r>
              <a:rPr dirty="0" spc="-15"/>
              <a:t> </a:t>
            </a:r>
            <a:r>
              <a:rPr dirty="0" spc="-20"/>
              <a:t>more </a:t>
            </a:r>
            <a:r>
              <a:rPr dirty="0"/>
              <a:t>than</a:t>
            </a:r>
            <a:r>
              <a:rPr dirty="0" spc="-10"/>
              <a:t> </a:t>
            </a:r>
            <a:r>
              <a:rPr dirty="0"/>
              <a:t>two</a:t>
            </a:r>
            <a:r>
              <a:rPr dirty="0" spc="-5"/>
              <a:t> </a:t>
            </a:r>
            <a:r>
              <a:rPr dirty="0"/>
              <a:t>such</a:t>
            </a:r>
            <a:r>
              <a:rPr dirty="0" spc="-5"/>
              <a:t> </a:t>
            </a:r>
            <a:r>
              <a:rPr dirty="0" spc="-10"/>
              <a:t>wonders.</a:t>
            </a:r>
          </a:p>
          <a:p>
            <a:pPr marL="12700" marR="66675" indent="114300">
              <a:lnSpc>
                <a:spcPts val="980"/>
              </a:lnSpc>
              <a:spcBef>
                <a:spcPts val="5"/>
              </a:spcBef>
            </a:pPr>
            <a:r>
              <a:rPr dirty="0" spc="-10"/>
              <a:t>From</a:t>
            </a:r>
            <a:r>
              <a:rPr dirty="0" spc="-25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/>
              <a:t>beginnings</a:t>
            </a:r>
            <a:r>
              <a:rPr dirty="0" spc="-15"/>
              <a:t> </a:t>
            </a:r>
            <a:r>
              <a:rPr dirty="0"/>
              <a:t>of</a:t>
            </a:r>
            <a:r>
              <a:rPr dirty="0" spc="-15"/>
              <a:t> </a:t>
            </a:r>
            <a:r>
              <a:rPr dirty="0" spc="-20"/>
              <a:t>seafaring,</a:t>
            </a:r>
            <a:r>
              <a:rPr dirty="0" spc="-10"/>
              <a:t> mankind navigated</a:t>
            </a:r>
            <a:r>
              <a:rPr dirty="0" spc="-35"/>
              <a:t> </a:t>
            </a:r>
            <a:r>
              <a:rPr dirty="0"/>
              <a:t>under</a:t>
            </a:r>
            <a:r>
              <a:rPr dirty="0" spc="-30"/>
              <a:t> </a:t>
            </a:r>
            <a:r>
              <a:rPr dirty="0"/>
              <a:t>the</a:t>
            </a:r>
            <a:r>
              <a:rPr dirty="0" spc="-30"/>
              <a:t> </a:t>
            </a:r>
            <a:r>
              <a:rPr dirty="0" spc="-10"/>
              <a:t>inescapable</a:t>
            </a:r>
            <a:r>
              <a:rPr dirty="0" spc="-35"/>
              <a:t> </a:t>
            </a:r>
            <a:r>
              <a:rPr dirty="0" spc="-20"/>
              <a:t>reality</a:t>
            </a:r>
            <a:r>
              <a:rPr dirty="0" spc="-30"/>
              <a:t> </a:t>
            </a:r>
            <a:r>
              <a:rPr dirty="0"/>
              <a:t>that</a:t>
            </a:r>
            <a:r>
              <a:rPr dirty="0" spc="-30"/>
              <a:t> </a:t>
            </a:r>
            <a:r>
              <a:rPr dirty="0" spc="-25"/>
              <a:t>for </a:t>
            </a:r>
            <a:r>
              <a:rPr dirty="0"/>
              <a:t>much</a:t>
            </a:r>
            <a:r>
              <a:rPr dirty="0" spc="-20"/>
              <a:t> </a:t>
            </a:r>
            <a:r>
              <a:rPr dirty="0"/>
              <a:t>of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20"/>
              <a:t> </a:t>
            </a:r>
            <a:r>
              <a:rPr dirty="0"/>
              <a:t>time</a:t>
            </a:r>
            <a:r>
              <a:rPr dirty="0" spc="-15"/>
              <a:t> </a:t>
            </a:r>
            <a:r>
              <a:rPr dirty="0"/>
              <a:t>his</a:t>
            </a:r>
            <a:r>
              <a:rPr dirty="0" spc="-15"/>
              <a:t> </a:t>
            </a:r>
            <a:r>
              <a:rPr dirty="0"/>
              <a:t>position</a:t>
            </a:r>
            <a:r>
              <a:rPr dirty="0" spc="-20"/>
              <a:t> </a:t>
            </a:r>
            <a:r>
              <a:rPr dirty="0"/>
              <a:t>was</a:t>
            </a:r>
            <a:r>
              <a:rPr dirty="0" spc="-15"/>
              <a:t> </a:t>
            </a:r>
            <a:r>
              <a:rPr dirty="0" spc="-20"/>
              <a:t>seen</a:t>
            </a:r>
            <a:r>
              <a:rPr dirty="0" spc="-15"/>
              <a:t> </a:t>
            </a:r>
            <a:r>
              <a:rPr dirty="0" spc="-10"/>
              <a:t>through </a:t>
            </a:r>
            <a:r>
              <a:rPr dirty="0"/>
              <a:t>a</a:t>
            </a:r>
            <a:r>
              <a:rPr dirty="0" spc="-5"/>
              <a:t> </a:t>
            </a:r>
            <a:r>
              <a:rPr dirty="0" spc="-10"/>
              <a:t>frosted</a:t>
            </a:r>
            <a:r>
              <a:rPr dirty="0" spc="-5"/>
              <a:t> </a:t>
            </a:r>
            <a:r>
              <a:rPr dirty="0"/>
              <a:t>window.</a:t>
            </a:r>
            <a:r>
              <a:rPr dirty="0" spc="-5"/>
              <a:t> </a:t>
            </a:r>
            <a:r>
              <a:rPr dirty="0"/>
              <a:t>All</a:t>
            </a:r>
            <a:r>
              <a:rPr dirty="0" spc="-5"/>
              <a:t> </a:t>
            </a:r>
            <a:r>
              <a:rPr dirty="0"/>
              <a:t>at once,</a:t>
            </a:r>
            <a:r>
              <a:rPr dirty="0" spc="-5"/>
              <a:t> </a:t>
            </a:r>
            <a:r>
              <a:rPr dirty="0"/>
              <a:t>in</a:t>
            </a:r>
            <a:r>
              <a:rPr dirty="0" spc="-5"/>
              <a:t> </a:t>
            </a:r>
            <a:r>
              <a:rPr dirty="0"/>
              <a:t>the</a:t>
            </a:r>
            <a:r>
              <a:rPr dirty="0" spc="-5"/>
              <a:t> </a:t>
            </a:r>
            <a:r>
              <a:rPr dirty="0" spc="-10"/>
              <a:t>early </a:t>
            </a:r>
            <a:r>
              <a:rPr dirty="0"/>
              <a:t>1990s,</a:t>
            </a:r>
            <a:r>
              <a:rPr dirty="0" spc="-20"/>
              <a:t> </a:t>
            </a:r>
            <a:r>
              <a:rPr dirty="0"/>
              <a:t>technology</a:t>
            </a:r>
            <a:r>
              <a:rPr dirty="0" spc="-20"/>
              <a:t> </a:t>
            </a:r>
            <a:r>
              <a:rPr dirty="0"/>
              <a:t>leapt</a:t>
            </a:r>
            <a:r>
              <a:rPr dirty="0" spc="-20"/>
              <a:t> </a:t>
            </a:r>
            <a:r>
              <a:rPr dirty="0" spc="-10"/>
              <a:t>ahead.</a:t>
            </a:r>
            <a:r>
              <a:rPr dirty="0" spc="-20"/>
              <a:t> </a:t>
            </a:r>
            <a:r>
              <a:rPr dirty="0"/>
              <a:t>An</a:t>
            </a:r>
            <a:r>
              <a:rPr dirty="0" spc="-20"/>
              <a:t> exact </a:t>
            </a:r>
            <a:r>
              <a:rPr dirty="0" spc="-25"/>
              <a:t>fix </a:t>
            </a:r>
            <a:r>
              <a:rPr dirty="0" spc="-10"/>
              <a:t>became</a:t>
            </a:r>
            <a:r>
              <a:rPr dirty="0" spc="-20"/>
              <a:t> available whenever</a:t>
            </a:r>
            <a:r>
              <a:rPr dirty="0" spc="-15"/>
              <a:t> </a:t>
            </a:r>
            <a:r>
              <a:rPr dirty="0"/>
              <a:t>it</a:t>
            </a:r>
            <a:r>
              <a:rPr dirty="0" spc="-20"/>
              <a:t> </a:t>
            </a:r>
            <a:r>
              <a:rPr dirty="0"/>
              <a:t>was</a:t>
            </a:r>
            <a:r>
              <a:rPr dirty="0" spc="-20"/>
              <a:t> </a:t>
            </a:r>
            <a:r>
              <a:rPr dirty="0" spc="-10"/>
              <a:t>desired.</a:t>
            </a:r>
            <a:r>
              <a:rPr dirty="0" spc="-15"/>
              <a:t> </a:t>
            </a:r>
            <a:r>
              <a:rPr dirty="0" spc="-25"/>
              <a:t>For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2939285" y="1816074"/>
            <a:ext cx="2473960" cy="62617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109855">
              <a:lnSpc>
                <a:spcPts val="980"/>
              </a:lnSpc>
              <a:spcBef>
                <a:spcPts val="21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foreseeable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future,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therefore,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mainstream navigators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satellite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systems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their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primary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tool.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deposed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hitherto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unassailable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situation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summit 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navigator’s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achievement. Overnight,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skills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ages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were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degraded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mere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back-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against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ultimate catastrophe,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loss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volts.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many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sailors,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however,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change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lamented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well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6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welcomed.</a:t>
            </a:r>
            <a:endParaRPr sz="900">
              <a:latin typeface="Tahoma"/>
              <a:cs typeface="Tahoma"/>
            </a:endParaRPr>
          </a:p>
          <a:p>
            <a:pPr marL="12700" marR="10795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few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years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ago,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students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plunged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into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“Celestial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Navigation”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section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35" i="1">
                <a:solidFill>
                  <a:srgbClr val="231F20"/>
                </a:solidFill>
                <a:latin typeface="Trebuchet MS"/>
                <a:cs typeface="Trebuchet MS"/>
              </a:rPr>
              <a:t>Yachtmaster</a:t>
            </a:r>
            <a:r>
              <a:rPr dirty="0" sz="900" i="1">
                <a:solidFill>
                  <a:srgbClr val="231F20"/>
                </a:solidFill>
                <a:latin typeface="Trebuchet MS"/>
                <a:cs typeface="Trebuchet MS"/>
              </a:rPr>
              <a:t> Ocean</a:t>
            </a:r>
            <a:r>
              <a:rPr dirty="0" sz="900" spc="5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syllabus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earnest.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Without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would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have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been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truly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lost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while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off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soundings.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Except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emergency,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no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does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when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things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smoothly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electronic front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ways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consigned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unvisited corner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mind.</a:t>
            </a:r>
            <a:endParaRPr sz="900">
              <a:latin typeface="Tahoma"/>
              <a:cs typeface="Tahoma"/>
            </a:endParaRPr>
          </a:p>
          <a:p>
            <a:pPr marL="12700" marR="5080" indent="114300">
              <a:lnSpc>
                <a:spcPts val="980"/>
              </a:lnSpc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Daily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connection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heavens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serve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constant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reminder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own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ultimate insignificance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wonders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any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skipper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tempted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megalomania.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Together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metaphysical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aspect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astro navigation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came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inevitable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degree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uncertainty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one’s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exact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bred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seamanlike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caution.</a:t>
            </a:r>
            <a:endParaRPr sz="900">
              <a:latin typeface="Tahoma"/>
              <a:cs typeface="Tahoma"/>
            </a:endParaRPr>
          </a:p>
          <a:p>
            <a:pPr marL="12700" marR="194945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finally dispelled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landfall,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gave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rise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elation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parallel.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potentially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lost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electronic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navigator.</a:t>
            </a:r>
            <a:endParaRPr sz="900">
              <a:latin typeface="Tahoma"/>
              <a:cs typeface="Tahoma"/>
            </a:endParaRPr>
          </a:p>
          <a:p>
            <a:pPr marL="12700" marR="24130" indent="114300">
              <a:lnSpc>
                <a:spcPts val="980"/>
              </a:lnSpc>
              <a:spcBef>
                <a:spcPts val="5"/>
              </a:spcBef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greater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concern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some,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however,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will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work,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like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arts,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requires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continuous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achieve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real proficiency.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just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isn’t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sufficient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couple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sights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short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passage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send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them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examiner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declare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an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Ocean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Yachtmaster.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traditional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daily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round</a:t>
            </a:r>
            <a:r>
              <a:rPr dirty="0" sz="900" spc="4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morning 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evening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forenoon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sight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followed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latitude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not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rhythm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watch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system,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also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bred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facility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tools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today’s navigator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still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electronics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ever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down. 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 thing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least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certain: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firmament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continue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blaze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after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satellite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escaped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deep space,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burned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up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final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truth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ts val="915"/>
              </a:lnSpc>
            </a:pP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re-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entry.</a:t>
            </a:r>
            <a:endParaRPr sz="900">
              <a:latin typeface="Tahoma"/>
              <a:cs typeface="Tahoma"/>
            </a:endParaRPr>
          </a:p>
          <a:p>
            <a:pPr marL="12700" marR="27305" indent="114300">
              <a:lnSpc>
                <a:spcPts val="980"/>
              </a:lnSpc>
              <a:spcBef>
                <a:spcPts val="6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reasons,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skipper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yacht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ocean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should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make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effort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master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celestial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navigation.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methods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techniques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720001" y="586422"/>
            <a:ext cx="5076190" cy="0"/>
          </a:xfrm>
          <a:custGeom>
            <a:avLst/>
            <a:gdLst/>
            <a:ahLst/>
            <a:cxnLst/>
            <a:rect l="l" t="t" r="r" b="b"/>
            <a:pathLst>
              <a:path w="5076190" h="0">
                <a:moveTo>
                  <a:pt x="0" y="0"/>
                </a:moveTo>
                <a:lnTo>
                  <a:pt x="5075999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707299" y="389574"/>
            <a:ext cx="10325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007DC5"/>
                </a:solidFill>
                <a:latin typeface="Tahoma"/>
                <a:cs typeface="Tahoma"/>
              </a:rPr>
              <a:t>INTRODUCTION 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670459" y="389574"/>
            <a:ext cx="1384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007DC5"/>
                </a:solidFill>
                <a:latin typeface="Tahoma"/>
                <a:cs typeface="Tahoma"/>
              </a:rPr>
              <a:t>vii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07299" y="821514"/>
            <a:ext cx="2442845" cy="3399154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been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set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here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form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get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sky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soon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possible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–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finished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book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do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moment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suppose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makes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appearance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these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pages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before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important.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somewhere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pretty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hard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miss,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it’s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 best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thing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 to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sextant.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won’t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help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much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though,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expecting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dawn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landfall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unlit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coast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wondering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you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are.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won’t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around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 be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observed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until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after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breakfast,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offer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single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position line.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Morning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 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thrown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good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measure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will,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sky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clear,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fix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position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so.</a:t>
            </a:r>
            <a:endParaRPr sz="900">
              <a:latin typeface="Tahoma"/>
              <a:cs typeface="Tahoma"/>
            </a:endParaRPr>
          </a:p>
          <a:p>
            <a:pPr marL="12700" marR="4572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see,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stars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surprisingly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easy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operate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with;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neighbours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under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Sun,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reduce;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Moon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close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movements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are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challenge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but,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given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proper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respect,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smile wryly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down 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our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efforts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provide a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useful signpost.</a:t>
            </a:r>
            <a:endParaRPr sz="900">
              <a:latin typeface="Tahoma"/>
              <a:cs typeface="Tahoma"/>
            </a:endParaRPr>
          </a:p>
          <a:p>
            <a:pPr marL="12700" marR="20955" indent="114300">
              <a:lnSpc>
                <a:spcPts val="980"/>
              </a:lnSpc>
            </a:pP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am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 an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astronomer.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am by no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stretch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of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imagination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either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physicist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mathematician.</a:t>
            </a:r>
            <a:r>
              <a:rPr dirty="0" sz="900" spc="-4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am,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everything,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practical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seaman.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learned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celestial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335285" y="821857"/>
            <a:ext cx="2473960" cy="3399154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navigation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spending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long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periods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time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on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ocean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days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before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GPS.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Tahoma"/>
                <a:cs typeface="Tahoma"/>
              </a:rPr>
              <a:t>I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forced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myself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over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hurdles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presented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mind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planets,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Moon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stars.</a:t>
            </a:r>
            <a:r>
              <a:rPr dirty="0" sz="900" spc="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each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occasion,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imagined to be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problem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soluble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academic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hard-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line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professional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turned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yet another piece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cake.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whole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business,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if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tackled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in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2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order,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amazingly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simple.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following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chapters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set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out from my own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experience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need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know.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Very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little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more,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no less.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You’ll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notice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Chapter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all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about concepts,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conventions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definitions.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Saint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John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noted,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“In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beginning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was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3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Word”.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Skip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you’re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trouble.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Read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it,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understand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 and be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ready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to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refer</a:t>
            </a:r>
            <a:r>
              <a:rPr dirty="0" sz="900" spc="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back to it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because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it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rock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rest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built.</a:t>
            </a:r>
            <a:endParaRPr sz="900">
              <a:latin typeface="Tahoma"/>
              <a:cs typeface="Tahoma"/>
            </a:endParaRPr>
          </a:p>
          <a:p>
            <a:pPr marL="12700" marR="52069" indent="114300">
              <a:lnSpc>
                <a:spcPts val="980"/>
              </a:lnSpc>
            </a:pP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Apologies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women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offended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masculine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personal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pronoun.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Absolutely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disrespect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intended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some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best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star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navigators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acquaintance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have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been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ladies.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However,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continuously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phrase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‘he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or she’ is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tiresome,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and </a:t>
            </a:r>
            <a:r>
              <a:rPr dirty="0" sz="900" spc="-12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dirty="0" sz="900" spc="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categorically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refuse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insult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my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readers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by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using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plural</a:t>
            </a:r>
            <a:r>
              <a:rPr dirty="0" sz="900" spc="-2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pronoun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singular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case.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So, for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convenience</a:t>
            </a:r>
            <a:r>
              <a:rPr dirty="0" sz="900" spc="-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only,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male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is.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Romans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did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it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that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way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too.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Tahoma"/>
                <a:cs typeface="Tahoma"/>
              </a:rPr>
              <a:t>Fair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winds</a:t>
            </a:r>
            <a:r>
              <a:rPr dirty="0" sz="900" spc="-15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on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dirty="0" sz="900" spc="-10">
                <a:solidFill>
                  <a:srgbClr val="231F20"/>
                </a:solidFill>
                <a:latin typeface="Tahoma"/>
                <a:cs typeface="Tahoma"/>
              </a:rPr>
              <a:t> voyage!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Cunliffe, Tom (Author)</dc:creator>
  <dc:title>Celestial Navigation (3rd Edition)</dc:title>
  <dcterms:created xsi:type="dcterms:W3CDTF">2025-04-04T22:30:05Z</dcterms:created>
  <dcterms:modified xsi:type="dcterms:W3CDTF">2025-04-04T22:30:05Z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2012-02-16T00:00:00Z</vt:filetime>
  </property>
  <property fmtid="{D5CDD505-2E9C-101B-9397-08002B2CF9AE}" pid="3" name="Creator">
    <vt:lpwstr>Adobe InDesign CS4 (6.0.5)</vt:lpwstr>
  </property>
  <property fmtid="{D5CDD505-2E9C-101B-9397-08002B2CF9AE}" pid="4" name="LastSaved">
    <vt:filetime>2025-04-04T00:00:00Z</vt:filetime>
  </property>
</Properties>
</file>