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6"/>
  </p:notesMasterIdLst>
  <p:handoutMasterIdLst>
    <p:handoutMasterId r:id="rId37"/>
  </p:handout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70" r:id="rId14"/>
    <p:sldId id="269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90" r:id="rId33"/>
    <p:sldId id="288" r:id="rId34"/>
    <p:sldId id="289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KTGflBUQ1sUWsNRL+V/jlA==" hashData="NqQzkwBXa2znAkEZRN7O+gB1/DXJNsQwSn5suwDkVwwX5jN5Y9700ZPJ38y6NtGae/VtfcEgkuSC6q1T+9KBcQ=="/>
  <p:extLst>
    <p:ext uri="{521415D9-36F7-43E2-AB2F-B90AF26B5E84}">
      <p14:sectionLst xmlns:p14="http://schemas.microsoft.com/office/powerpoint/2010/main">
        <p14:section name="Session Intro" id="{1B3C4060-08C0-5742-AA8D-EECBBFEA291B}">
          <p14:sldIdLst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70"/>
            <p14:sldId id="269"/>
            <p14:sldId id="271"/>
            <p14:sldId id="272"/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  <p14:sldId id="285"/>
            <p14:sldId id="286"/>
            <p14:sldId id="287"/>
            <p14:sldId id="290"/>
            <p14:sldId id="288"/>
            <p14:sldId id="28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81">
          <p15:clr>
            <a:srgbClr val="A4A3A4"/>
          </p15:clr>
        </p15:guide>
        <p15:guide id="2" pos="490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379" autoAdjust="0"/>
    <p:restoredTop sz="94626" autoAdjust="0"/>
  </p:normalViewPr>
  <p:slideViewPr>
    <p:cSldViewPr snapToGrid="0" snapToObjects="1" showGuides="1">
      <p:cViewPr varScale="1">
        <p:scale>
          <a:sx n="121" d="100"/>
          <a:sy n="121" d="100"/>
        </p:scale>
        <p:origin x="1536" y="168"/>
      </p:cViewPr>
      <p:guideLst>
        <p:guide orient="horz" pos="181"/>
        <p:guide pos="4901"/>
      </p:guideLst>
    </p:cSldViewPr>
  </p:slideViewPr>
  <p:outlineViewPr>
    <p:cViewPr>
      <p:scale>
        <a:sx n="33" d="100"/>
        <a:sy n="33" d="100"/>
      </p:scale>
      <p:origin x="0" y="446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5" d="100"/>
        <a:sy n="125" d="100"/>
      </p:scale>
      <p:origin x="0" y="1804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A210D9-3FAF-9E48-AF2A-D45F78EF0612}" type="datetimeFigureOut">
              <a:rPr lang="en-US" smtClean="0"/>
              <a:t>6/19/20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3106C3-1FBF-6D4E-B558-6C3E025394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18377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9179D9-6E28-6049-9E3E-829E7CB1D3B8}" type="datetimeFigureOut">
              <a:rPr lang="en-US" smtClean="0"/>
              <a:t>6/19/20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71E837-1E69-6840-9D93-8EBFF3C87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50153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utline of cour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  <a:prstGeom prst="rect">
            <a:avLst/>
          </a:prstGeom>
        </p:spPr>
        <p:txBody>
          <a:bodyPr vert="horz"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-22861"/>
            <a:ext cx="9144000" cy="1412776"/>
          </a:xfrm>
          <a:prstGeom prst="rect">
            <a:avLst/>
          </a:prstGeom>
          <a:gradFill flip="none" rotWithShape="1">
            <a:gsLst>
              <a:gs pos="100000">
                <a:srgbClr val="5E829D"/>
              </a:gs>
              <a:gs pos="0">
                <a:srgbClr val="FFFFFF"/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59A6CB"/>
              </a:solidFill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 userDrawn="1"/>
        </p:nvSpPr>
        <p:spPr>
          <a:xfrm>
            <a:off x="457200" y="251777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altLang="en-US" sz="2800" b="1" spc="300" dirty="0">
                <a:solidFill>
                  <a:schemeClr val="bg1"/>
                </a:solidFill>
                <a:latin typeface="Arial"/>
                <a:cs typeface="Arial"/>
              </a:rPr>
              <a:t>OUTLINE OF THE COURSE</a:t>
            </a:r>
            <a:endParaRPr lang="en-US" altLang="en-US" sz="2800" b="1" spc="3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2"/>
          </p:nvPr>
        </p:nvSpPr>
        <p:spPr>
          <a:xfrm>
            <a:off x="539750" y="2203449"/>
            <a:ext cx="7920038" cy="3889375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3"/>
          </p:nvPr>
        </p:nvSpPr>
        <p:spPr>
          <a:xfrm>
            <a:off x="539750" y="1341438"/>
            <a:ext cx="7920038" cy="719137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3200">
                <a:solidFill>
                  <a:schemeClr val="tx1">
                    <a:lumMod val="65000"/>
                    <a:lumOff val="35000"/>
                  </a:schemeClr>
                </a:solidFill>
                <a:latin typeface=""/>
              </a:defRPr>
            </a:lvl1pPr>
            <a:lvl2pPr marL="457200" indent="0">
              <a:buFontTx/>
              <a:buNone/>
              <a:defRPr sz="3200">
                <a:solidFill>
                  <a:schemeClr val="tx1">
                    <a:lumMod val="65000"/>
                    <a:lumOff val="35000"/>
                  </a:schemeClr>
                </a:solidFill>
                <a:latin typeface=""/>
              </a:defRPr>
            </a:lvl2pPr>
            <a:lvl3pPr marL="914400" indent="0">
              <a:buFontTx/>
              <a:buNone/>
              <a:defRPr sz="3200">
                <a:solidFill>
                  <a:schemeClr val="tx1">
                    <a:lumMod val="65000"/>
                    <a:lumOff val="35000"/>
                  </a:schemeClr>
                </a:solidFill>
                <a:latin typeface=""/>
              </a:defRPr>
            </a:lvl3pPr>
            <a:lvl4pPr marL="1371600" indent="0">
              <a:buFontTx/>
              <a:buNone/>
              <a:defRPr sz="3200">
                <a:solidFill>
                  <a:schemeClr val="tx1">
                    <a:lumMod val="65000"/>
                    <a:lumOff val="35000"/>
                  </a:schemeClr>
                </a:solidFill>
                <a:latin typeface=""/>
              </a:defRPr>
            </a:lvl4pPr>
            <a:lvl5pPr marL="1828800" indent="0">
              <a:buFontTx/>
              <a:buNone/>
              <a:defRPr sz="3200">
                <a:solidFill>
                  <a:schemeClr val="tx1">
                    <a:lumMod val="65000"/>
                    <a:lumOff val="35000"/>
                  </a:schemeClr>
                </a:solidFill>
                <a:latin typeface="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12" name="Date Placeholder 1"/>
          <p:cNvSpPr>
            <a:spLocks noGrp="1"/>
          </p:cNvSpPr>
          <p:nvPr>
            <p:ph type="dt" sz="half" idx="2"/>
          </p:nvPr>
        </p:nvSpPr>
        <p:spPr>
          <a:xfrm>
            <a:off x="642347" y="6439910"/>
            <a:ext cx="1763306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CA">
                <a:solidFill>
                  <a:schemeClr val="bg1"/>
                </a:solidFill>
                <a:latin typeface="Arial"/>
                <a:cs typeface="Arial"/>
              </a:rPr>
              <a:t>Session 8</a:t>
            </a: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469655" y="6439910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0CC52155-8F0A-914E-8ADA-00CCA8ECF7BF}" type="slidenum">
              <a:rPr lang="en-US" smtClean="0">
                <a:solidFill>
                  <a:schemeClr val="bg1"/>
                </a:solidFill>
                <a:latin typeface="Arial"/>
                <a:cs typeface="Arial"/>
              </a:rPr>
              <a:pPr/>
              <a:t>‹#›</a:t>
            </a:fld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86101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95959"/>
                </a:solidFill>
                <a:latin typeface="Arial"/>
                <a:cs typeface="Arial"/>
              </a:defRPr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595959"/>
                </a:solidFill>
                <a:latin typeface="Arial"/>
                <a:cs typeface="Arial"/>
              </a:defRPr>
            </a:lvl1pPr>
            <a:lvl2pPr>
              <a:defRPr sz="2400">
                <a:solidFill>
                  <a:srgbClr val="595959"/>
                </a:solidFill>
                <a:latin typeface="Arial"/>
                <a:cs typeface="Arial"/>
              </a:defRPr>
            </a:lvl2pPr>
            <a:lvl3pPr>
              <a:defRPr sz="2000">
                <a:solidFill>
                  <a:srgbClr val="595959"/>
                </a:solidFill>
                <a:latin typeface="Arial"/>
                <a:cs typeface="Arial"/>
              </a:defRPr>
            </a:lvl3pPr>
            <a:lvl4pPr>
              <a:defRPr sz="1800">
                <a:solidFill>
                  <a:srgbClr val="595959"/>
                </a:solidFill>
                <a:latin typeface="Arial"/>
                <a:cs typeface="Arial"/>
              </a:defRPr>
            </a:lvl4pPr>
            <a:lvl5pPr>
              <a:defRPr sz="1800">
                <a:solidFill>
                  <a:srgbClr val="595959"/>
                </a:solidFill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595959"/>
                </a:solidFill>
                <a:latin typeface="Arial"/>
                <a:cs typeface="Arial"/>
              </a:defRPr>
            </a:lvl1pPr>
            <a:lvl2pPr>
              <a:defRPr sz="2400">
                <a:solidFill>
                  <a:srgbClr val="595959"/>
                </a:solidFill>
                <a:latin typeface="Arial"/>
                <a:cs typeface="Arial"/>
              </a:defRPr>
            </a:lvl2pPr>
            <a:lvl3pPr>
              <a:defRPr sz="2000">
                <a:solidFill>
                  <a:srgbClr val="595959"/>
                </a:solidFill>
                <a:latin typeface="Arial"/>
                <a:cs typeface="Arial"/>
              </a:defRPr>
            </a:lvl3pPr>
            <a:lvl4pPr>
              <a:defRPr sz="1800">
                <a:solidFill>
                  <a:srgbClr val="595959"/>
                </a:solidFill>
                <a:latin typeface="Arial"/>
                <a:cs typeface="Arial"/>
              </a:defRPr>
            </a:lvl4pPr>
            <a:lvl5pPr>
              <a:defRPr sz="1800">
                <a:solidFill>
                  <a:srgbClr val="595959"/>
                </a:solidFill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15" name="Date Placeholder 1"/>
          <p:cNvSpPr>
            <a:spLocks noGrp="1"/>
          </p:cNvSpPr>
          <p:nvPr>
            <p:ph type="dt" sz="half" idx="10"/>
          </p:nvPr>
        </p:nvSpPr>
        <p:spPr>
          <a:xfrm>
            <a:off x="642347" y="6439910"/>
            <a:ext cx="1763306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CA">
                <a:solidFill>
                  <a:schemeClr val="bg1"/>
                </a:solidFill>
                <a:latin typeface="Arial"/>
                <a:cs typeface="Arial"/>
              </a:rPr>
              <a:t>Session 8</a:t>
            </a: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6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469655" y="6439910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0CC52155-8F0A-914E-8ADA-00CCA8ECF7BF}" type="slidenum">
              <a:rPr lang="en-US" smtClean="0">
                <a:solidFill>
                  <a:schemeClr val="bg1"/>
                </a:solidFill>
                <a:latin typeface="Arial"/>
                <a:cs typeface="Arial"/>
              </a:rPr>
              <a:pPr/>
              <a:t>‹#›</a:t>
            </a:fld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4763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95959"/>
                </a:solidFill>
                <a:latin typeface="Arial"/>
                <a:cs typeface="Arial"/>
              </a:defRPr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rgbClr val="595959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595959"/>
                </a:solidFill>
                <a:latin typeface="Arial"/>
                <a:cs typeface="Arial"/>
              </a:defRPr>
            </a:lvl1pPr>
            <a:lvl2pPr>
              <a:defRPr sz="2000">
                <a:solidFill>
                  <a:srgbClr val="595959"/>
                </a:solidFill>
                <a:latin typeface="Arial"/>
                <a:cs typeface="Arial"/>
              </a:defRPr>
            </a:lvl2pPr>
            <a:lvl3pPr>
              <a:defRPr sz="1800">
                <a:solidFill>
                  <a:srgbClr val="595959"/>
                </a:solidFill>
                <a:latin typeface="Arial"/>
                <a:cs typeface="Arial"/>
              </a:defRPr>
            </a:lvl3pPr>
            <a:lvl4pPr>
              <a:defRPr sz="1600">
                <a:solidFill>
                  <a:srgbClr val="595959"/>
                </a:solidFill>
                <a:latin typeface="Arial"/>
                <a:cs typeface="Arial"/>
              </a:defRPr>
            </a:lvl4pPr>
            <a:lvl5pPr>
              <a:defRPr sz="1600">
                <a:solidFill>
                  <a:srgbClr val="595959"/>
                </a:solidFill>
                <a:latin typeface="Arial"/>
                <a:cs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rgbClr val="595959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595959"/>
                </a:solidFill>
                <a:latin typeface="Arial"/>
                <a:cs typeface="Arial"/>
              </a:defRPr>
            </a:lvl1pPr>
            <a:lvl2pPr>
              <a:defRPr sz="2000">
                <a:solidFill>
                  <a:srgbClr val="595959"/>
                </a:solidFill>
                <a:latin typeface="Arial"/>
                <a:cs typeface="Arial"/>
              </a:defRPr>
            </a:lvl2pPr>
            <a:lvl3pPr>
              <a:defRPr sz="1800">
                <a:solidFill>
                  <a:srgbClr val="595959"/>
                </a:solidFill>
                <a:latin typeface="Arial"/>
                <a:cs typeface="Arial"/>
              </a:defRPr>
            </a:lvl3pPr>
            <a:lvl4pPr>
              <a:defRPr sz="1600">
                <a:solidFill>
                  <a:srgbClr val="595959"/>
                </a:solidFill>
                <a:latin typeface="Arial"/>
                <a:cs typeface="Arial"/>
              </a:defRPr>
            </a:lvl4pPr>
            <a:lvl5pPr>
              <a:defRPr sz="1600">
                <a:solidFill>
                  <a:srgbClr val="595959"/>
                </a:solidFill>
                <a:latin typeface="Arial"/>
                <a:cs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6467368"/>
            <a:ext cx="9144000" cy="390632"/>
          </a:xfrm>
          <a:prstGeom prst="rect">
            <a:avLst/>
          </a:prstGeom>
          <a:solidFill>
            <a:srgbClr val="59A6D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00"/>
                </a:solidFill>
              </a:ln>
            </a:endParaRPr>
          </a:p>
        </p:txBody>
      </p:sp>
      <p:sp>
        <p:nvSpPr>
          <p:cNvPr id="17" name="Date Placeholder 1"/>
          <p:cNvSpPr>
            <a:spLocks noGrp="1"/>
          </p:cNvSpPr>
          <p:nvPr>
            <p:ph type="dt" sz="half" idx="10"/>
          </p:nvPr>
        </p:nvSpPr>
        <p:spPr>
          <a:xfrm>
            <a:off x="642347" y="6439910"/>
            <a:ext cx="1763306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CA">
                <a:solidFill>
                  <a:schemeClr val="bg1"/>
                </a:solidFill>
                <a:latin typeface="Arial"/>
                <a:cs typeface="Arial"/>
              </a:rPr>
              <a:t>Session 8</a:t>
            </a: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8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6469655" y="6439910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0CC52155-8F0A-914E-8ADA-00CCA8ECF7BF}" type="slidenum">
              <a:rPr lang="en-US" smtClean="0">
                <a:solidFill>
                  <a:schemeClr val="bg1"/>
                </a:solidFill>
                <a:latin typeface="Arial"/>
                <a:cs typeface="Arial"/>
              </a:rPr>
              <a:pPr/>
              <a:t>‹#›</a:t>
            </a:fld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185484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95959"/>
                </a:solidFill>
                <a:latin typeface="Arial"/>
                <a:cs typeface="Arial"/>
              </a:defRPr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13" name="Date Placeholder 1"/>
          <p:cNvSpPr>
            <a:spLocks noGrp="1"/>
          </p:cNvSpPr>
          <p:nvPr>
            <p:ph type="dt" sz="half" idx="2"/>
          </p:nvPr>
        </p:nvSpPr>
        <p:spPr>
          <a:xfrm>
            <a:off x="642347" y="6439910"/>
            <a:ext cx="1763306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CA">
                <a:solidFill>
                  <a:schemeClr val="bg1"/>
                </a:solidFill>
                <a:latin typeface="Arial"/>
                <a:cs typeface="Arial"/>
              </a:rPr>
              <a:t>Session 8</a:t>
            </a: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469655" y="6439910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0CC52155-8F0A-914E-8ADA-00CCA8ECF7BF}" type="slidenum">
              <a:rPr lang="en-US" smtClean="0">
                <a:solidFill>
                  <a:schemeClr val="bg1"/>
                </a:solidFill>
                <a:latin typeface="Arial"/>
                <a:cs typeface="Arial"/>
              </a:rPr>
              <a:pPr/>
              <a:t>‹#›</a:t>
            </a:fld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48402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6467368"/>
            <a:ext cx="9144000" cy="390632"/>
          </a:xfrm>
          <a:prstGeom prst="rect">
            <a:avLst/>
          </a:prstGeom>
          <a:solidFill>
            <a:srgbClr val="59A6D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00"/>
                </a:solidFill>
              </a:ln>
            </a:endParaRP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0" y="6383812"/>
            <a:ext cx="9144000" cy="0"/>
          </a:xfrm>
          <a:prstGeom prst="line">
            <a:avLst/>
          </a:prstGeom>
          <a:ln>
            <a:solidFill>
              <a:srgbClr val="EF7A5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Date Placeholder 1"/>
          <p:cNvSpPr>
            <a:spLocks noGrp="1"/>
          </p:cNvSpPr>
          <p:nvPr>
            <p:ph type="dt" sz="half" idx="2"/>
          </p:nvPr>
        </p:nvSpPr>
        <p:spPr>
          <a:xfrm>
            <a:off x="642347" y="6439910"/>
            <a:ext cx="1763306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CA">
                <a:solidFill>
                  <a:schemeClr val="bg1"/>
                </a:solidFill>
                <a:latin typeface="Arial"/>
                <a:cs typeface="Arial"/>
              </a:rPr>
              <a:t>Session 8</a:t>
            </a: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469655" y="6439910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0CC52155-8F0A-914E-8ADA-00CCA8ECF7BF}" type="slidenum">
              <a:rPr lang="en-US" smtClean="0">
                <a:solidFill>
                  <a:schemeClr val="bg1"/>
                </a:solidFill>
                <a:latin typeface="Arial"/>
                <a:cs typeface="Arial"/>
              </a:rPr>
              <a:pPr/>
              <a:t>‹#›</a:t>
            </a:fld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708066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rgbClr val="595959"/>
                </a:solidFill>
                <a:latin typeface="Arial"/>
                <a:cs typeface="Arial"/>
              </a:defRPr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595959"/>
                </a:solidFill>
                <a:latin typeface="Arial"/>
                <a:cs typeface="Arial"/>
              </a:defRPr>
            </a:lvl1pPr>
            <a:lvl2pPr>
              <a:defRPr sz="2800">
                <a:solidFill>
                  <a:srgbClr val="595959"/>
                </a:solidFill>
                <a:latin typeface="Arial"/>
                <a:cs typeface="Arial"/>
              </a:defRPr>
            </a:lvl2pPr>
            <a:lvl3pPr>
              <a:defRPr sz="2400">
                <a:solidFill>
                  <a:srgbClr val="595959"/>
                </a:solidFill>
                <a:latin typeface="Arial"/>
                <a:cs typeface="Arial"/>
              </a:defRPr>
            </a:lvl3pPr>
            <a:lvl4pPr>
              <a:defRPr sz="2000">
                <a:solidFill>
                  <a:srgbClr val="595959"/>
                </a:solidFill>
                <a:latin typeface="Arial"/>
                <a:cs typeface="Arial"/>
              </a:defRPr>
            </a:lvl4pPr>
            <a:lvl5pPr>
              <a:defRPr sz="2000">
                <a:solidFill>
                  <a:srgbClr val="595959"/>
                </a:solidFill>
                <a:latin typeface="Arial"/>
                <a:cs typeface="Arial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595959"/>
                </a:solidFill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0" y="6467368"/>
            <a:ext cx="9144000" cy="390632"/>
          </a:xfrm>
          <a:prstGeom prst="rect">
            <a:avLst/>
          </a:prstGeom>
          <a:solidFill>
            <a:srgbClr val="59A6D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00"/>
                </a:solidFill>
              </a:ln>
            </a:endParaRP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0" y="6383812"/>
            <a:ext cx="9144000" cy="0"/>
          </a:xfrm>
          <a:prstGeom prst="line">
            <a:avLst/>
          </a:prstGeom>
          <a:ln>
            <a:solidFill>
              <a:srgbClr val="EF7A5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Date Placeholder 1"/>
          <p:cNvSpPr>
            <a:spLocks noGrp="1"/>
          </p:cNvSpPr>
          <p:nvPr>
            <p:ph type="dt" sz="half" idx="10"/>
          </p:nvPr>
        </p:nvSpPr>
        <p:spPr>
          <a:xfrm>
            <a:off x="642347" y="6439910"/>
            <a:ext cx="1763306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CA">
                <a:solidFill>
                  <a:schemeClr val="bg1"/>
                </a:solidFill>
                <a:latin typeface="Arial"/>
                <a:cs typeface="Arial"/>
              </a:rPr>
              <a:t>Session 8</a:t>
            </a: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6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469655" y="6439910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0CC52155-8F0A-914E-8ADA-00CCA8ECF7BF}" type="slidenum">
              <a:rPr lang="en-US" smtClean="0">
                <a:solidFill>
                  <a:schemeClr val="bg1"/>
                </a:solidFill>
                <a:latin typeface="Arial"/>
                <a:cs typeface="Arial"/>
              </a:rPr>
              <a:pPr/>
              <a:t>‹#›</a:t>
            </a:fld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742425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rgbClr val="595959"/>
                </a:solidFill>
                <a:latin typeface="Arial"/>
                <a:cs typeface="Arial"/>
              </a:defRPr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rgbClr val="595959"/>
                </a:solidFill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595959"/>
                </a:solidFill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0" y="6467368"/>
            <a:ext cx="9144000" cy="390632"/>
          </a:xfrm>
          <a:prstGeom prst="rect">
            <a:avLst/>
          </a:prstGeom>
          <a:solidFill>
            <a:srgbClr val="59A6D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00"/>
                </a:solidFill>
              </a:ln>
            </a:endParaRP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0" y="6383812"/>
            <a:ext cx="9144000" cy="0"/>
          </a:xfrm>
          <a:prstGeom prst="line">
            <a:avLst/>
          </a:prstGeom>
          <a:ln>
            <a:solidFill>
              <a:srgbClr val="EF7A5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Date Placeholder 1"/>
          <p:cNvSpPr>
            <a:spLocks noGrp="1"/>
          </p:cNvSpPr>
          <p:nvPr>
            <p:ph type="dt" sz="half" idx="10"/>
          </p:nvPr>
        </p:nvSpPr>
        <p:spPr>
          <a:xfrm>
            <a:off x="642347" y="6439910"/>
            <a:ext cx="1763306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CA">
                <a:solidFill>
                  <a:schemeClr val="bg1"/>
                </a:solidFill>
                <a:latin typeface="Arial"/>
                <a:cs typeface="Arial"/>
              </a:rPr>
              <a:t>Session 8</a:t>
            </a: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6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469655" y="6439910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0CC52155-8F0A-914E-8ADA-00CCA8ECF7BF}" type="slidenum">
              <a:rPr lang="en-US" smtClean="0">
                <a:solidFill>
                  <a:schemeClr val="bg1"/>
                </a:solidFill>
                <a:latin typeface="Arial"/>
                <a:cs typeface="Arial"/>
              </a:rPr>
              <a:pPr/>
              <a:t>‹#›</a:t>
            </a:fld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43941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95959"/>
                </a:solidFill>
                <a:latin typeface="Arial"/>
                <a:cs typeface="Arial"/>
              </a:defRPr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rgbClr val="595959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595959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595959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595959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595959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14" name="Date Placeholder 1"/>
          <p:cNvSpPr>
            <a:spLocks noGrp="1"/>
          </p:cNvSpPr>
          <p:nvPr>
            <p:ph type="dt" sz="half" idx="2"/>
          </p:nvPr>
        </p:nvSpPr>
        <p:spPr>
          <a:xfrm>
            <a:off x="642347" y="6439910"/>
            <a:ext cx="1763306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CA">
                <a:solidFill>
                  <a:schemeClr val="bg1"/>
                </a:solidFill>
                <a:latin typeface="Arial"/>
                <a:cs typeface="Arial"/>
              </a:rPr>
              <a:t>Session 8</a:t>
            </a: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469655" y="6439910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0CC52155-8F0A-914E-8ADA-00CCA8ECF7BF}" type="slidenum">
              <a:rPr lang="en-US" smtClean="0">
                <a:solidFill>
                  <a:schemeClr val="bg1"/>
                </a:solidFill>
                <a:latin typeface="Arial"/>
                <a:cs typeface="Arial"/>
              </a:rPr>
              <a:pPr/>
              <a:t>‹#›</a:t>
            </a:fld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09752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rgbClr val="595959"/>
                </a:solidFill>
                <a:latin typeface="Arial"/>
                <a:cs typeface="Arial"/>
              </a:defRPr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rgbClr val="595959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595959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595959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595959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595959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16" name="Date Placeholder 1"/>
          <p:cNvSpPr>
            <a:spLocks noGrp="1"/>
          </p:cNvSpPr>
          <p:nvPr>
            <p:ph type="dt" sz="half" idx="2"/>
          </p:nvPr>
        </p:nvSpPr>
        <p:spPr>
          <a:xfrm>
            <a:off x="642347" y="6439910"/>
            <a:ext cx="1763306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CA">
                <a:solidFill>
                  <a:schemeClr val="bg1"/>
                </a:solidFill>
                <a:latin typeface="Arial"/>
                <a:cs typeface="Arial"/>
              </a:rPr>
              <a:t>Session 8</a:t>
            </a: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469655" y="6439910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0CC52155-8F0A-914E-8ADA-00CCA8ECF7BF}" type="slidenum">
              <a:rPr lang="en-US" smtClean="0">
                <a:solidFill>
                  <a:schemeClr val="bg1"/>
                </a:solidFill>
                <a:latin typeface="Arial"/>
                <a:cs typeface="Arial"/>
              </a:rPr>
              <a:pPr/>
              <a:t>‹#›</a:t>
            </a:fld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94997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line of cour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  <a:prstGeom prst="rect">
            <a:avLst/>
          </a:prstGeom>
        </p:spPr>
        <p:txBody>
          <a:bodyPr vert="horz"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-22861"/>
            <a:ext cx="9144000" cy="1412776"/>
          </a:xfrm>
          <a:prstGeom prst="rect">
            <a:avLst/>
          </a:prstGeom>
          <a:gradFill flip="none" rotWithShape="1">
            <a:gsLst>
              <a:gs pos="100000">
                <a:srgbClr val="5E829D"/>
              </a:gs>
              <a:gs pos="0">
                <a:srgbClr val="FFFFFF"/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59A6CB"/>
              </a:solidFill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 userDrawn="1"/>
        </p:nvSpPr>
        <p:spPr>
          <a:xfrm>
            <a:off x="457200" y="251777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altLang="en-US" sz="2800" b="1" spc="300" dirty="0">
                <a:solidFill>
                  <a:schemeClr val="bg1"/>
                </a:solidFill>
                <a:latin typeface="Arial"/>
                <a:cs typeface="Arial"/>
              </a:rPr>
              <a:t>OUTLINE OF THE COURSE</a:t>
            </a:r>
            <a:endParaRPr lang="en-US" altLang="en-US" sz="2800" b="1" spc="3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2"/>
          </p:nvPr>
        </p:nvSpPr>
        <p:spPr>
          <a:xfrm>
            <a:off x="539750" y="2203449"/>
            <a:ext cx="7920038" cy="3889375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3"/>
          </p:nvPr>
        </p:nvSpPr>
        <p:spPr>
          <a:xfrm>
            <a:off x="539750" y="1341438"/>
            <a:ext cx="7920038" cy="719137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3200">
                <a:solidFill>
                  <a:schemeClr val="tx1">
                    <a:lumMod val="65000"/>
                    <a:lumOff val="35000"/>
                  </a:schemeClr>
                </a:solidFill>
                <a:latin typeface=""/>
              </a:defRPr>
            </a:lvl1pPr>
            <a:lvl2pPr marL="457200" indent="0">
              <a:buFontTx/>
              <a:buNone/>
              <a:defRPr sz="3200">
                <a:solidFill>
                  <a:schemeClr val="tx1">
                    <a:lumMod val="65000"/>
                    <a:lumOff val="35000"/>
                  </a:schemeClr>
                </a:solidFill>
                <a:latin typeface=""/>
              </a:defRPr>
            </a:lvl2pPr>
            <a:lvl3pPr marL="914400" indent="0">
              <a:buFontTx/>
              <a:buNone/>
              <a:defRPr sz="3200">
                <a:solidFill>
                  <a:schemeClr val="tx1">
                    <a:lumMod val="65000"/>
                    <a:lumOff val="35000"/>
                  </a:schemeClr>
                </a:solidFill>
                <a:latin typeface=""/>
              </a:defRPr>
            </a:lvl3pPr>
            <a:lvl4pPr marL="1371600" indent="0">
              <a:buFontTx/>
              <a:buNone/>
              <a:defRPr sz="3200">
                <a:solidFill>
                  <a:schemeClr val="tx1">
                    <a:lumMod val="65000"/>
                    <a:lumOff val="35000"/>
                  </a:schemeClr>
                </a:solidFill>
                <a:latin typeface=""/>
              </a:defRPr>
            </a:lvl4pPr>
            <a:lvl5pPr marL="1828800" indent="0">
              <a:buFontTx/>
              <a:buNone/>
              <a:defRPr sz="3200">
                <a:solidFill>
                  <a:schemeClr val="tx1">
                    <a:lumMod val="65000"/>
                    <a:lumOff val="35000"/>
                  </a:schemeClr>
                </a:solidFill>
                <a:latin typeface="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12" name="Date Placeholder 1"/>
          <p:cNvSpPr>
            <a:spLocks noGrp="1"/>
          </p:cNvSpPr>
          <p:nvPr>
            <p:ph type="dt" sz="half" idx="2"/>
          </p:nvPr>
        </p:nvSpPr>
        <p:spPr>
          <a:xfrm>
            <a:off x="642347" y="6439910"/>
            <a:ext cx="1763306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CA">
                <a:solidFill>
                  <a:schemeClr val="bg1"/>
                </a:solidFill>
                <a:latin typeface="Arial"/>
                <a:cs typeface="Arial"/>
              </a:rPr>
              <a:t>Session 8</a:t>
            </a: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469655" y="6439910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0CC52155-8F0A-914E-8ADA-00CCA8ECF7BF}" type="slidenum">
              <a:rPr lang="en-US" smtClean="0">
                <a:solidFill>
                  <a:schemeClr val="bg1"/>
                </a:solidFill>
                <a:latin typeface="Arial"/>
                <a:cs typeface="Arial"/>
              </a:rPr>
              <a:pPr/>
              <a:t>‹#›</a:t>
            </a:fld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664405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ssion 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-22861"/>
            <a:ext cx="9144000" cy="1412776"/>
          </a:xfrm>
          <a:prstGeom prst="rect">
            <a:avLst/>
          </a:prstGeom>
          <a:gradFill flip="none" rotWithShape="1">
            <a:gsLst>
              <a:gs pos="100000">
                <a:srgbClr val="5993B6">
                  <a:alpha val="74000"/>
                </a:srgbClr>
              </a:gs>
              <a:gs pos="0">
                <a:srgbClr val="FFFFFF"/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59A6CB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 sz="40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en-CA" dirty="0"/>
              <a:t>Session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68313" y="1628775"/>
            <a:ext cx="8207375" cy="4321175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11" name="Date Placeholder 1"/>
          <p:cNvSpPr>
            <a:spLocks noGrp="1"/>
          </p:cNvSpPr>
          <p:nvPr>
            <p:ph type="dt" sz="half" idx="2"/>
          </p:nvPr>
        </p:nvSpPr>
        <p:spPr>
          <a:xfrm>
            <a:off x="642347" y="6439910"/>
            <a:ext cx="1763306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CA">
                <a:solidFill>
                  <a:schemeClr val="bg1"/>
                </a:solidFill>
                <a:latin typeface="Arial"/>
                <a:cs typeface="Arial"/>
              </a:rPr>
              <a:t>Session 8</a:t>
            </a: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469655" y="6439910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0CC52155-8F0A-914E-8ADA-00CCA8ECF7BF}" type="slidenum">
              <a:rPr lang="en-US" smtClean="0">
                <a:solidFill>
                  <a:schemeClr val="bg1"/>
                </a:solidFill>
                <a:latin typeface="Arial"/>
                <a:cs typeface="Arial"/>
              </a:rPr>
              <a:pPr/>
              <a:t>‹#›</a:t>
            </a:fld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2301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ginning of se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-22862"/>
            <a:ext cx="9144000" cy="6188165"/>
          </a:xfrm>
          <a:prstGeom prst="rect">
            <a:avLst/>
          </a:prstGeom>
          <a:gradFill flip="none" rotWithShape="1">
            <a:gsLst>
              <a:gs pos="100000">
                <a:srgbClr val="5993B6">
                  <a:alpha val="74000"/>
                </a:srgbClr>
              </a:gs>
              <a:gs pos="0">
                <a:srgbClr val="FFFFFF"/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59A6CB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>
                <a:solidFill>
                  <a:schemeClr val="bg1"/>
                </a:solidFill>
                <a:latin typeface="Arial"/>
                <a:cs typeface="Arial"/>
              </a:rPr>
              <a:t>Session 8</a:t>
            </a: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C52155-8F0A-914E-8ADA-00CCA8ECF7BF}" type="slidenum">
              <a:rPr lang="en-US" smtClean="0">
                <a:solidFill>
                  <a:schemeClr val="bg1"/>
                </a:solidFill>
                <a:latin typeface="Arial"/>
                <a:cs typeface="Arial"/>
              </a:rPr>
              <a:pPr/>
              <a:t>‹#›</a:t>
            </a:fld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988840"/>
            <a:ext cx="8229600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95959"/>
                </a:solidFill>
                <a:latin typeface="Arial"/>
                <a:cs typeface="Arial"/>
              </a:defRPr>
            </a:lvl1pPr>
          </a:lstStyle>
          <a:p>
            <a:pPr eaLnBrk="1" hangingPunct="1"/>
            <a:r>
              <a:rPr lang="en-CA" altLang="en-US" dirty="0"/>
              <a:t>Session 1</a:t>
            </a:r>
            <a:br>
              <a:rPr lang="en-CA" altLang="en-US" dirty="0"/>
            </a:br>
            <a:endParaRPr lang="en-US" alt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2"/>
          </p:nvPr>
        </p:nvSpPr>
        <p:spPr>
          <a:xfrm>
            <a:off x="457200" y="3240088"/>
            <a:ext cx="8229600" cy="266382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3200">
                <a:solidFill>
                  <a:srgbClr val="595959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 sz="3200">
                <a:solidFill>
                  <a:srgbClr val="595959"/>
                </a:solidFill>
                <a:latin typeface="Arial"/>
                <a:cs typeface="Arial"/>
              </a:defRPr>
            </a:lvl2pPr>
            <a:lvl3pPr marL="914400" indent="0" algn="ctr">
              <a:buNone/>
              <a:defRPr sz="3200">
                <a:solidFill>
                  <a:srgbClr val="595959"/>
                </a:solidFill>
                <a:latin typeface="Arial"/>
                <a:cs typeface="Arial"/>
              </a:defRPr>
            </a:lvl3pPr>
            <a:lvl4pPr marL="1371600" indent="0" algn="ctr">
              <a:buNone/>
              <a:defRPr sz="3200">
                <a:solidFill>
                  <a:srgbClr val="595959"/>
                </a:solidFill>
                <a:latin typeface="Arial"/>
                <a:cs typeface="Arial"/>
              </a:defRPr>
            </a:lvl4pPr>
            <a:lvl5pPr marL="1828800" indent="0" algn="ctr">
              <a:buNone/>
              <a:defRPr sz="3200">
                <a:solidFill>
                  <a:srgbClr val="595959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22568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95959"/>
                </a:solidFill>
                <a:latin typeface="Arial"/>
                <a:cs typeface="Arial"/>
              </a:defRPr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68313" y="1700213"/>
            <a:ext cx="8207375" cy="4321175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95959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595959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595959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595959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595959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2"/>
          </p:nvPr>
        </p:nvSpPr>
        <p:spPr>
          <a:xfrm>
            <a:off x="642347" y="6439910"/>
            <a:ext cx="1763306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CA">
                <a:solidFill>
                  <a:schemeClr val="bg1"/>
                </a:solidFill>
                <a:latin typeface="Arial"/>
                <a:cs typeface="Arial"/>
              </a:rPr>
              <a:t>Session 8</a:t>
            </a: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469655" y="6439910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0CC52155-8F0A-914E-8ADA-00CCA8ECF7BF}" type="slidenum">
              <a:rPr lang="en-US" smtClean="0">
                <a:solidFill>
                  <a:schemeClr val="bg1"/>
                </a:solidFill>
                <a:latin typeface="Arial"/>
                <a:cs typeface="Arial"/>
              </a:rPr>
              <a:pPr/>
              <a:t>‹#›</a:t>
            </a:fld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00459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 sz="3200">
                <a:solidFill>
                  <a:srgbClr val="595959"/>
                </a:solidFill>
                <a:latin typeface="Arial"/>
                <a:cs typeface="Arial"/>
              </a:defRPr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468313" y="1196752"/>
            <a:ext cx="8207375" cy="48965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/>
          <a:lstStyle/>
          <a:p>
            <a:endParaRPr lang="en-US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2"/>
          </p:nvPr>
        </p:nvSpPr>
        <p:spPr>
          <a:xfrm>
            <a:off x="642347" y="6439910"/>
            <a:ext cx="1763306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CA">
                <a:solidFill>
                  <a:schemeClr val="bg1"/>
                </a:solidFill>
                <a:latin typeface="Arial"/>
                <a:cs typeface="Arial"/>
              </a:rPr>
              <a:t>Session 8</a:t>
            </a: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469655" y="6439910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0CC52155-8F0A-914E-8ADA-00CCA8ECF7BF}" type="slidenum">
              <a:rPr lang="en-US" smtClean="0">
                <a:solidFill>
                  <a:schemeClr val="bg1"/>
                </a:solidFill>
                <a:latin typeface="Arial"/>
                <a:cs typeface="Arial"/>
              </a:rPr>
              <a:pPr/>
              <a:t>‹#›</a:t>
            </a:fld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007256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l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834880" cy="1426170"/>
          </a:xfrm>
          <a:prstGeom prst="rect">
            <a:avLst/>
          </a:prstGeom>
        </p:spPr>
        <p:txBody>
          <a:bodyPr vert="horz"/>
          <a:lstStyle>
            <a:lvl1pPr algn="l">
              <a:defRPr sz="3200">
                <a:solidFill>
                  <a:schemeClr val="tx1">
                    <a:lumMod val="65000"/>
                    <a:lumOff val="35000"/>
                  </a:schemeClr>
                </a:solidFill>
                <a:latin typeface=""/>
              </a:defRPr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468313" y="1989138"/>
            <a:ext cx="4824412" cy="4032250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95959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595959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595959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595959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595959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5435600" y="260350"/>
            <a:ext cx="3457575" cy="5761038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2"/>
          </p:nvPr>
        </p:nvSpPr>
        <p:spPr>
          <a:xfrm>
            <a:off x="642347" y="6439910"/>
            <a:ext cx="1763306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CA">
                <a:solidFill>
                  <a:schemeClr val="bg1"/>
                </a:solidFill>
                <a:latin typeface="Arial"/>
                <a:cs typeface="Arial"/>
              </a:rPr>
              <a:t>Session 8</a:t>
            </a: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469655" y="6439910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0CC52155-8F0A-914E-8ADA-00CCA8ECF7BF}" type="slidenum">
              <a:rPr lang="en-US" smtClean="0">
                <a:solidFill>
                  <a:schemeClr val="bg1"/>
                </a:solidFill>
                <a:latin typeface="Arial"/>
                <a:cs typeface="Arial"/>
              </a:rPr>
              <a:pPr/>
              <a:t>‹#›</a:t>
            </a:fld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935199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/>
              <a:t>Session 8</a:t>
            </a: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277A2F-975B-7F45-B679-373FFA0D62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430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-22862"/>
            <a:ext cx="9144000" cy="6188165"/>
          </a:xfrm>
          <a:prstGeom prst="rect">
            <a:avLst/>
          </a:prstGeom>
          <a:gradFill flip="none" rotWithShape="1">
            <a:gsLst>
              <a:gs pos="100000">
                <a:srgbClr val="5993B6">
                  <a:alpha val="74000"/>
                </a:srgbClr>
              </a:gs>
              <a:gs pos="0">
                <a:srgbClr val="FFFFFF"/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59A6CB"/>
              </a:solidFill>
            </a:endParaRPr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2"/>
          </p:nvPr>
        </p:nvSpPr>
        <p:spPr>
          <a:xfrm>
            <a:off x="642347" y="6439910"/>
            <a:ext cx="1763306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CA">
                <a:solidFill>
                  <a:schemeClr val="bg1"/>
                </a:solidFill>
                <a:latin typeface="Arial"/>
                <a:cs typeface="Arial"/>
              </a:rPr>
              <a:t>Session 8</a:t>
            </a: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469655" y="6439910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0CC52155-8F0A-914E-8ADA-00CCA8ECF7BF}" type="slidenum">
              <a:rPr lang="en-US" smtClean="0">
                <a:solidFill>
                  <a:schemeClr val="bg1"/>
                </a:solidFill>
                <a:latin typeface="Arial"/>
                <a:cs typeface="Arial"/>
              </a:rPr>
              <a:pPr/>
              <a:t>‹#›</a:t>
            </a:fld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1973263" y="2708275"/>
            <a:ext cx="5418137" cy="500592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b="1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 b="1">
                <a:solidFill>
                  <a:srgbClr val="FFFFFF"/>
                </a:solidFill>
                <a:latin typeface="Arial"/>
                <a:cs typeface="Arial"/>
              </a:defRPr>
            </a:lvl2pPr>
            <a:lvl3pPr marL="914400" indent="0" algn="ctr">
              <a:buNone/>
              <a:defRPr b="1">
                <a:solidFill>
                  <a:srgbClr val="FFFFFF"/>
                </a:solidFill>
                <a:latin typeface="Arial"/>
                <a:cs typeface="Arial"/>
              </a:defRPr>
            </a:lvl3pPr>
            <a:lvl4pPr marL="1371600" indent="0" algn="ctr">
              <a:buNone/>
              <a:defRPr b="1">
                <a:solidFill>
                  <a:srgbClr val="FFFFFF"/>
                </a:solidFill>
                <a:latin typeface="Arial"/>
                <a:cs typeface="Arial"/>
              </a:defRPr>
            </a:lvl4pPr>
            <a:lvl5pPr marL="1828800" indent="0" algn="ctr">
              <a:buNone/>
              <a:defRPr b="1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CA" dirty="0"/>
              <a:t>Click to edit Master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3732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ndar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95959"/>
                </a:solidFill>
                <a:latin typeface="Arial"/>
                <a:cs typeface="Arial"/>
              </a:defRPr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68313" y="1700213"/>
            <a:ext cx="8207375" cy="4321175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95959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595959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595959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595959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595959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2"/>
          </p:nvPr>
        </p:nvSpPr>
        <p:spPr>
          <a:xfrm>
            <a:off x="642347" y="6439910"/>
            <a:ext cx="1763306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CA">
                <a:solidFill>
                  <a:schemeClr val="bg1"/>
                </a:solidFill>
                <a:latin typeface="Arial"/>
                <a:cs typeface="Arial"/>
              </a:rPr>
              <a:t>Session 8</a:t>
            </a: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469655" y="6439910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0CC52155-8F0A-914E-8ADA-00CCA8ECF7BF}" type="slidenum">
              <a:rPr lang="en-US" smtClean="0">
                <a:solidFill>
                  <a:schemeClr val="bg1"/>
                </a:solidFill>
                <a:latin typeface="Arial"/>
                <a:cs typeface="Arial"/>
              </a:rPr>
              <a:pPr/>
              <a:t>‹#›</a:t>
            </a:fld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32559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 sz="3200">
                <a:solidFill>
                  <a:srgbClr val="595959"/>
                </a:solidFill>
                <a:latin typeface="Arial"/>
                <a:cs typeface="Arial"/>
              </a:defRPr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468313" y="1196752"/>
            <a:ext cx="8207375" cy="48965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/>
          <a:lstStyle/>
          <a:p>
            <a:endParaRPr lang="en-US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2"/>
          </p:nvPr>
        </p:nvSpPr>
        <p:spPr>
          <a:xfrm>
            <a:off x="642347" y="6439910"/>
            <a:ext cx="1763306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CA">
                <a:solidFill>
                  <a:schemeClr val="bg1"/>
                </a:solidFill>
                <a:latin typeface="Arial"/>
                <a:cs typeface="Arial"/>
              </a:rPr>
              <a:t>Session 8</a:t>
            </a: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469655" y="6439910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0CC52155-8F0A-914E-8ADA-00CCA8ECF7BF}" type="slidenum">
              <a:rPr lang="en-US" smtClean="0">
                <a:solidFill>
                  <a:schemeClr val="bg1"/>
                </a:solidFill>
                <a:latin typeface="Arial"/>
                <a:cs typeface="Arial"/>
              </a:rPr>
              <a:pPr/>
              <a:t>‹#›</a:t>
            </a:fld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91674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ll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834880" cy="1426170"/>
          </a:xfrm>
          <a:prstGeom prst="rect">
            <a:avLst/>
          </a:prstGeom>
        </p:spPr>
        <p:txBody>
          <a:bodyPr vert="horz"/>
          <a:lstStyle>
            <a:lvl1pPr algn="l">
              <a:defRPr sz="3200">
                <a:solidFill>
                  <a:schemeClr val="tx1">
                    <a:lumMod val="65000"/>
                    <a:lumOff val="35000"/>
                  </a:schemeClr>
                </a:solidFill>
                <a:latin typeface=""/>
              </a:defRPr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468313" y="1989138"/>
            <a:ext cx="4824412" cy="4032250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95959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595959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595959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595959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595959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5435600" y="260350"/>
            <a:ext cx="3457575" cy="5761038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2"/>
          </p:nvPr>
        </p:nvSpPr>
        <p:spPr>
          <a:xfrm>
            <a:off x="642347" y="6439910"/>
            <a:ext cx="1763306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CA">
                <a:solidFill>
                  <a:schemeClr val="bg1"/>
                </a:solidFill>
                <a:latin typeface="Arial"/>
                <a:cs typeface="Arial"/>
              </a:rPr>
              <a:t>Session 8</a:t>
            </a: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469655" y="6439910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0CC52155-8F0A-914E-8ADA-00CCA8ECF7BF}" type="slidenum">
              <a:rPr lang="en-US" smtClean="0">
                <a:solidFill>
                  <a:schemeClr val="bg1"/>
                </a:solidFill>
                <a:latin typeface="Arial"/>
                <a:cs typeface="Arial"/>
              </a:rPr>
              <a:pPr/>
              <a:t>‹#›</a:t>
            </a:fld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087264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95959"/>
                </a:solidFill>
                <a:latin typeface="Arial"/>
                <a:cs typeface="Arial"/>
              </a:defRPr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/>
              <a:t>Click to edit Master subtitle style</a:t>
            </a:r>
            <a:endParaRPr lang="en-US"/>
          </a:p>
        </p:txBody>
      </p:sp>
      <p:sp>
        <p:nvSpPr>
          <p:cNvPr id="14" name="Date Placeholder 1"/>
          <p:cNvSpPr>
            <a:spLocks noGrp="1"/>
          </p:cNvSpPr>
          <p:nvPr>
            <p:ph type="dt" sz="half" idx="2"/>
          </p:nvPr>
        </p:nvSpPr>
        <p:spPr>
          <a:xfrm>
            <a:off x="642347" y="6439910"/>
            <a:ext cx="1763306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CA">
                <a:solidFill>
                  <a:schemeClr val="bg1"/>
                </a:solidFill>
                <a:latin typeface="Arial"/>
                <a:cs typeface="Arial"/>
              </a:rPr>
              <a:t>Session 8</a:t>
            </a: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469655" y="6439910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0CC52155-8F0A-914E-8ADA-00CCA8ECF7BF}" type="slidenum">
              <a:rPr lang="en-US" smtClean="0">
                <a:solidFill>
                  <a:schemeClr val="bg1"/>
                </a:solidFill>
                <a:latin typeface="Arial"/>
                <a:cs typeface="Arial"/>
              </a:rPr>
              <a:pPr/>
              <a:t>‹#›</a:t>
            </a:fld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83573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95959"/>
                </a:solidFill>
                <a:latin typeface="Arial"/>
                <a:cs typeface="Arial"/>
              </a:defRPr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95959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595959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595959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595959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595959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14" name="Date Placeholder 1"/>
          <p:cNvSpPr>
            <a:spLocks noGrp="1"/>
          </p:cNvSpPr>
          <p:nvPr>
            <p:ph type="dt" sz="half" idx="2"/>
          </p:nvPr>
        </p:nvSpPr>
        <p:spPr>
          <a:xfrm>
            <a:off x="642347" y="6439910"/>
            <a:ext cx="1763306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CA">
                <a:solidFill>
                  <a:schemeClr val="bg1"/>
                </a:solidFill>
                <a:latin typeface="Arial"/>
                <a:cs typeface="Arial"/>
              </a:rPr>
              <a:t>Session 8</a:t>
            </a: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469655" y="6439910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0CC52155-8F0A-914E-8ADA-00CCA8ECF7BF}" type="slidenum">
              <a:rPr lang="en-US" smtClean="0">
                <a:solidFill>
                  <a:schemeClr val="bg1"/>
                </a:solidFill>
                <a:latin typeface="Arial"/>
                <a:cs typeface="Arial"/>
              </a:rPr>
              <a:pPr/>
              <a:t>‹#›</a:t>
            </a:fld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942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ctr">
              <a:defRPr sz="3000" b="1" cap="all">
                <a:solidFill>
                  <a:srgbClr val="595959"/>
                </a:solidFill>
                <a:latin typeface="Arial"/>
                <a:cs typeface="Arial"/>
              </a:defRPr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2000">
                <a:solidFill>
                  <a:srgbClr val="595959"/>
                </a:solidFill>
                <a:latin typeface="Arial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14" name="Date Placeholder 1"/>
          <p:cNvSpPr>
            <a:spLocks noGrp="1"/>
          </p:cNvSpPr>
          <p:nvPr>
            <p:ph type="dt" sz="half" idx="2"/>
          </p:nvPr>
        </p:nvSpPr>
        <p:spPr>
          <a:xfrm>
            <a:off x="642347" y="6439910"/>
            <a:ext cx="1763306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CA">
                <a:solidFill>
                  <a:schemeClr val="bg1"/>
                </a:solidFill>
                <a:latin typeface="Arial"/>
                <a:cs typeface="Arial"/>
              </a:rPr>
              <a:t>Session 8</a:t>
            </a: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469655" y="6439910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0CC52155-8F0A-914E-8ADA-00CCA8ECF7BF}" type="slidenum">
              <a:rPr lang="en-US" smtClean="0">
                <a:solidFill>
                  <a:schemeClr val="bg1"/>
                </a:solidFill>
                <a:latin typeface="Arial"/>
                <a:cs typeface="Arial"/>
              </a:rPr>
              <a:pPr/>
              <a:t>‹#›</a:t>
            </a:fld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96692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6467368"/>
            <a:ext cx="9144000" cy="390632"/>
          </a:xfrm>
          <a:prstGeom prst="rect">
            <a:avLst/>
          </a:prstGeom>
          <a:solidFill>
            <a:srgbClr val="59A6D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00"/>
                </a:solidFill>
              </a:ln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0" y="6383812"/>
            <a:ext cx="9144000" cy="0"/>
          </a:xfrm>
          <a:prstGeom prst="line">
            <a:avLst/>
          </a:prstGeom>
          <a:ln>
            <a:solidFill>
              <a:srgbClr val="EF7A5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Date Placeholder 1"/>
          <p:cNvSpPr>
            <a:spLocks noGrp="1"/>
          </p:cNvSpPr>
          <p:nvPr>
            <p:ph type="dt" sz="half" idx="2"/>
          </p:nvPr>
        </p:nvSpPr>
        <p:spPr>
          <a:xfrm>
            <a:off x="642347" y="6439910"/>
            <a:ext cx="1763306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CA">
                <a:solidFill>
                  <a:schemeClr val="bg1"/>
                </a:solidFill>
                <a:latin typeface="Arial"/>
                <a:cs typeface="Arial"/>
              </a:rPr>
              <a:t>Session 8</a:t>
            </a: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469655" y="6439910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0CC52155-8F0A-914E-8ADA-00CCA8ECF7BF}" type="slidenum">
              <a:rPr lang="en-US" smtClean="0">
                <a:solidFill>
                  <a:schemeClr val="bg1"/>
                </a:solidFill>
                <a:latin typeface="Arial"/>
                <a:cs typeface="Arial"/>
              </a:rPr>
              <a:pPr/>
              <a:t>‹#›</a:t>
            </a:fld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1371600" y="2868706"/>
            <a:ext cx="64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5985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5" r:id="rId3"/>
    <p:sldLayoutId id="2147483679" r:id="rId4"/>
    <p:sldLayoutId id="2147483680" r:id="rId5"/>
    <p:sldLayoutId id="2147483681" r:id="rId6"/>
    <p:sldLayoutId id="2147483661" r:id="rId7"/>
    <p:sldLayoutId id="2147483662" r:id="rId8"/>
    <p:sldLayoutId id="2147483663" r:id="rId9"/>
    <p:sldLayoutId id="2147483664" r:id="rId10"/>
    <p:sldLayoutId id="2147483665" r:id="rId11"/>
    <p:sldLayoutId id="2147483666" r:id="rId12"/>
    <p:sldLayoutId id="2147483667" r:id="rId13"/>
    <p:sldLayoutId id="2147483668" r:id="rId14"/>
    <p:sldLayoutId id="2147483669" r:id="rId15"/>
    <p:sldLayoutId id="2147483670" r:id="rId16"/>
    <p:sldLayoutId id="2147483671" r:id="rId17"/>
    <p:sldLayoutId id="2147483672" r:id="rId18"/>
    <p:sldLayoutId id="2147483673" r:id="rId19"/>
    <p:sldLayoutId id="2147483675" r:id="rId20"/>
    <p:sldLayoutId id="2147483676" r:id="rId21"/>
    <p:sldLayoutId id="2147483677" r:id="rId22"/>
    <p:sldLayoutId id="2147483684" r:id="rId23"/>
  </p:sldLayoutIdLst>
  <p:hf hdr="0" ft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arinenavigationbooks.com/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ti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if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>
                <a:solidFill>
                  <a:schemeClr val="bg1"/>
                </a:solidFill>
                <a:latin typeface="Arial"/>
                <a:cs typeface="Arial"/>
              </a:rPr>
              <a:t>Session 8</a:t>
            </a: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C52155-8F0A-914E-8ADA-00CCA8ECF7BF}" type="slidenum">
              <a:rPr lang="en-US" smtClean="0">
                <a:solidFill>
                  <a:schemeClr val="bg1"/>
                </a:solidFill>
                <a:latin typeface="Arial"/>
                <a:cs typeface="Arial"/>
              </a:rPr>
              <a:pPr/>
              <a:t>1</a:t>
            </a:fld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Arial" charset="0"/>
              </a:rPr>
              <a:t>Session 8</a:t>
            </a:r>
            <a:br>
              <a:rPr lang="en-CA" dirty="0">
                <a:latin typeface="Arial" charset="0"/>
              </a:rPr>
            </a:br>
            <a:br>
              <a:rPr lang="en-CA" altLang="en-US" dirty="0"/>
            </a:br>
            <a:br>
              <a:rPr lang="en-CA" altLang="en-US" dirty="0"/>
            </a:br>
            <a:endParaRPr lang="en-US" alt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CA" alt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Review Exercises</a:t>
            </a:r>
            <a:endParaRPr lang="en-CA" altLang="en-U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1E31D33-6C14-5947-9988-4037901EF722}"/>
              </a:ext>
            </a:extLst>
          </p:cNvPr>
          <p:cNvSpPr/>
          <p:nvPr/>
        </p:nvSpPr>
        <p:spPr>
          <a:xfrm>
            <a:off x="287524" y="6007965"/>
            <a:ext cx="8568951" cy="50392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638"/>
              </a:lnSpc>
            </a:pPr>
            <a:r>
              <a:rPr lang="en-CA" sz="1400" dirty="0">
                <a:latin typeface="Arial" charset="0"/>
                <a:cs typeface="Arial" charset="0"/>
              </a:rPr>
              <a:t>Dominique Prinet	                        </a:t>
            </a:r>
            <a:r>
              <a:rPr lang="en-CA" sz="1400" dirty="0">
                <a:latin typeface="Arial" charset="0"/>
                <a:cs typeface="Arial" charset="0"/>
                <a:hlinkClick r:id="rId2"/>
              </a:rPr>
              <a:t>www.MarineNavigationBooks.com </a:t>
            </a:r>
            <a:r>
              <a:rPr lang="en-CA" sz="1400" dirty="0">
                <a:latin typeface="Arial" charset="0"/>
                <a:cs typeface="Arial" charset="0"/>
              </a:rPr>
              <a:t>                                          2017   	</a:t>
            </a:r>
            <a:r>
              <a:rPr lang="en-CA" dirty="0">
                <a:latin typeface="Arial" charset="0"/>
                <a:cs typeface="Arial" charset="0"/>
              </a:rPr>
              <a:t>	 </a:t>
            </a:r>
            <a:endParaRPr lang="en-CA" sz="140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99569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Exercise 45, Answer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CA">
                <a:solidFill>
                  <a:schemeClr val="bg1"/>
                </a:solidFill>
                <a:latin typeface="Arial"/>
                <a:cs typeface="Arial"/>
              </a:rPr>
              <a:t>Session 8</a:t>
            </a: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C52155-8F0A-914E-8ADA-00CCA8ECF7BF}" type="slidenum">
              <a:rPr lang="en-US" smtClean="0">
                <a:solidFill>
                  <a:schemeClr val="bg1"/>
                </a:solidFill>
                <a:latin typeface="Arial"/>
                <a:cs typeface="Arial"/>
              </a:rPr>
              <a:pPr/>
              <a:t>10</a:t>
            </a:fld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69" t="5697"/>
          <a:stretch/>
        </p:blipFill>
        <p:spPr>
          <a:xfrm>
            <a:off x="1373481" y="921926"/>
            <a:ext cx="6796014" cy="5323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3202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58763"/>
            <a:ext cx="4834880" cy="1426170"/>
          </a:xfrm>
        </p:spPr>
        <p:txBody>
          <a:bodyPr/>
          <a:lstStyle/>
          <a:p>
            <a:r>
              <a:rPr lang="fr-CA" dirty="0" err="1"/>
              <a:t>Exercise</a:t>
            </a:r>
            <a:r>
              <a:rPr lang="fr-CA" dirty="0"/>
              <a:t> 46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CA">
                <a:solidFill>
                  <a:schemeClr val="bg1"/>
                </a:solidFill>
                <a:latin typeface="Arial"/>
                <a:cs typeface="Arial"/>
              </a:rPr>
              <a:t>Session 8</a:t>
            </a: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C52155-8F0A-914E-8ADA-00CCA8ECF7BF}" type="slidenum">
              <a:rPr lang="en-US" smtClean="0">
                <a:solidFill>
                  <a:schemeClr val="bg1"/>
                </a:solidFill>
                <a:latin typeface="Arial"/>
                <a:cs typeface="Arial"/>
              </a:rPr>
              <a:pPr/>
              <a:t>11</a:t>
            </a:fld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1" name="Title 7"/>
          <p:cNvSpPr txBox="1">
            <a:spLocks/>
          </p:cNvSpPr>
          <p:nvPr/>
        </p:nvSpPr>
        <p:spPr>
          <a:xfrm>
            <a:off x="457200" y="3411626"/>
            <a:ext cx="2675467" cy="1544267"/>
          </a:xfrm>
          <a:prstGeom prst="rect">
            <a:avLst/>
          </a:prstGeom>
        </p:spPr>
        <p:txBody>
          <a:bodyPr vert="horz"/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"/>
                <a:ea typeface="+mj-ea"/>
                <a:cs typeface="+mj-cs"/>
              </a:defRPr>
            </a:lvl1pPr>
          </a:lstStyle>
          <a:p>
            <a:r>
              <a:rPr lang="fr-CA" dirty="0" err="1"/>
              <a:t>Exercise</a:t>
            </a:r>
            <a:r>
              <a:rPr lang="fr-CA" dirty="0"/>
              <a:t> 47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2667" y="1526379"/>
            <a:ext cx="5914605" cy="16806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2666" y="4581063"/>
            <a:ext cx="5914605" cy="6302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185190"/>
            <a:ext cx="3770098" cy="14481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4198382"/>
            <a:ext cx="3631306" cy="117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3991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88" b="13981"/>
          <a:stretch/>
        </p:blipFill>
        <p:spPr>
          <a:xfrm>
            <a:off x="2619861" y="4371090"/>
            <a:ext cx="5983394" cy="6054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2225" y="1296031"/>
            <a:ext cx="6000268" cy="1859508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524615"/>
            <a:ext cx="4834880" cy="1426170"/>
          </a:xfrm>
        </p:spPr>
        <p:txBody>
          <a:bodyPr/>
          <a:lstStyle/>
          <a:p>
            <a:r>
              <a:rPr lang="fr-CA" dirty="0" err="1"/>
              <a:t>Exercise</a:t>
            </a:r>
            <a:r>
              <a:rPr lang="fr-CA" dirty="0"/>
              <a:t> 46</a:t>
            </a:r>
            <a:br>
              <a:rPr lang="fr-CA" dirty="0"/>
            </a:br>
            <a:r>
              <a:rPr lang="fr-CA" dirty="0" err="1"/>
              <a:t>Answer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CA">
                <a:solidFill>
                  <a:schemeClr val="bg1"/>
                </a:solidFill>
                <a:latin typeface="Arial"/>
                <a:cs typeface="Arial"/>
              </a:rPr>
              <a:t>Session 8</a:t>
            </a: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C52155-8F0A-914E-8ADA-00CCA8ECF7BF}" type="slidenum">
              <a:rPr lang="en-US" smtClean="0">
                <a:solidFill>
                  <a:schemeClr val="bg1"/>
                </a:solidFill>
                <a:latin typeface="Arial"/>
                <a:cs typeface="Arial"/>
              </a:rPr>
              <a:pPr/>
              <a:t>12</a:t>
            </a:fld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1" name="Title 7"/>
          <p:cNvSpPr txBox="1">
            <a:spLocks/>
          </p:cNvSpPr>
          <p:nvPr/>
        </p:nvSpPr>
        <p:spPr>
          <a:xfrm>
            <a:off x="457200" y="3665626"/>
            <a:ext cx="4834880" cy="1663299"/>
          </a:xfrm>
          <a:prstGeom prst="rect">
            <a:avLst/>
          </a:prstGeom>
        </p:spPr>
        <p:txBody>
          <a:bodyPr vert="horz"/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"/>
                <a:ea typeface="+mj-ea"/>
                <a:cs typeface="+mj-cs"/>
              </a:defRPr>
            </a:lvl1pPr>
          </a:lstStyle>
          <a:p>
            <a:r>
              <a:rPr lang="fr-CA" dirty="0" err="1"/>
              <a:t>Exercise</a:t>
            </a:r>
            <a:r>
              <a:rPr lang="fr-CA" dirty="0"/>
              <a:t> 47</a:t>
            </a:r>
          </a:p>
          <a:p>
            <a:r>
              <a:rPr lang="fr-CA" dirty="0" err="1"/>
              <a:t>Answer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45366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5051" y="2803708"/>
            <a:ext cx="6229660" cy="43115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Exercise 48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CA">
                <a:solidFill>
                  <a:schemeClr val="bg1"/>
                </a:solidFill>
                <a:latin typeface="Arial"/>
                <a:cs typeface="Arial"/>
              </a:rPr>
              <a:t>Session 8</a:t>
            </a: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C52155-8F0A-914E-8ADA-00CCA8ECF7BF}" type="slidenum">
              <a:rPr lang="en-US" smtClean="0">
                <a:solidFill>
                  <a:schemeClr val="bg1"/>
                </a:solidFill>
                <a:latin typeface="Arial"/>
                <a:cs typeface="Arial"/>
              </a:rPr>
              <a:pPr/>
              <a:t>13</a:t>
            </a:fld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6710" y="908988"/>
            <a:ext cx="85705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595959"/>
                </a:solidFill>
                <a:latin typeface="Arial"/>
                <a:cs typeface="Arial"/>
              </a:rPr>
              <a:t>Sun’s GHA; Assumed longitude; &amp; LHA from the Boat to the Sun  </a:t>
            </a:r>
          </a:p>
          <a:p>
            <a:pPr algn="ctr"/>
            <a:endParaRPr lang="en-US" sz="2000" dirty="0">
              <a:solidFill>
                <a:srgbClr val="595959"/>
              </a:solidFill>
              <a:latin typeface="Arial"/>
              <a:cs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9100" y="1417638"/>
            <a:ext cx="2784459" cy="132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6672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Exercise 48</a:t>
            </a:r>
            <a:br>
              <a:rPr lang="en-US" sz="3600" dirty="0"/>
            </a:br>
            <a:r>
              <a:rPr lang="en-US" sz="3600" dirty="0"/>
              <a:t>Answer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CA">
                <a:solidFill>
                  <a:schemeClr val="bg1"/>
                </a:solidFill>
                <a:latin typeface="Arial"/>
                <a:cs typeface="Arial"/>
              </a:rPr>
              <a:t>Session 8</a:t>
            </a: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C52155-8F0A-914E-8ADA-00CCA8ECF7BF}" type="slidenum">
              <a:rPr lang="en-US" smtClean="0">
                <a:solidFill>
                  <a:schemeClr val="bg1"/>
                </a:solidFill>
                <a:latin typeface="Arial"/>
                <a:cs typeface="Arial"/>
              </a:rPr>
              <a:pPr/>
              <a:t>14</a:t>
            </a:fld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385" y="1644299"/>
            <a:ext cx="7053829" cy="414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842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Exercise 49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CA">
                <a:solidFill>
                  <a:schemeClr val="bg1"/>
                </a:solidFill>
                <a:latin typeface="Arial"/>
                <a:cs typeface="Arial"/>
              </a:rPr>
              <a:t>Session 8</a:t>
            </a: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C52155-8F0A-914E-8ADA-00CCA8ECF7BF}" type="slidenum">
              <a:rPr lang="en-US" smtClean="0">
                <a:solidFill>
                  <a:schemeClr val="bg1"/>
                </a:solidFill>
                <a:latin typeface="Arial"/>
                <a:cs typeface="Arial"/>
              </a:rPr>
              <a:pPr/>
              <a:t>15</a:t>
            </a:fld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362" y="2923668"/>
            <a:ext cx="8892638" cy="34563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6710" y="908988"/>
            <a:ext cx="85705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595959"/>
                </a:solidFill>
                <a:latin typeface="Arial"/>
                <a:cs typeface="Arial"/>
              </a:rPr>
              <a:t>Planet GHA; Assumed longitude; &amp; LHA from the Boat to the planet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9293" y="1417637"/>
            <a:ext cx="2756410" cy="143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5351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89" y="2108688"/>
            <a:ext cx="8657706" cy="28821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Exercise 49</a:t>
            </a:r>
            <a:br>
              <a:rPr lang="en-US" sz="3600" dirty="0"/>
            </a:br>
            <a:r>
              <a:rPr lang="en-US" sz="3600" dirty="0"/>
              <a:t>Answer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CA">
                <a:solidFill>
                  <a:schemeClr val="bg1"/>
                </a:solidFill>
                <a:latin typeface="Arial"/>
                <a:cs typeface="Arial"/>
              </a:rPr>
              <a:t>Session 8</a:t>
            </a: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C52155-8F0A-914E-8ADA-00CCA8ECF7BF}" type="slidenum">
              <a:rPr lang="en-US" smtClean="0">
                <a:solidFill>
                  <a:schemeClr val="bg1"/>
                </a:solidFill>
                <a:latin typeface="Arial"/>
                <a:cs typeface="Arial"/>
              </a:rPr>
              <a:pPr/>
              <a:t>16</a:t>
            </a:fld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51904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Exercise 50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468313" y="1298222"/>
            <a:ext cx="3040650" cy="4581408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/>
              <a:t>Star GHA; Assumed longitude; &amp; LHA from the Boat to the Star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CA">
                <a:solidFill>
                  <a:schemeClr val="bg1"/>
                </a:solidFill>
                <a:latin typeface="Arial"/>
                <a:cs typeface="Arial"/>
              </a:rPr>
              <a:t>Session 8</a:t>
            </a: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C52155-8F0A-914E-8ADA-00CCA8ECF7BF}" type="slidenum">
              <a:rPr lang="en-US" smtClean="0">
                <a:solidFill>
                  <a:schemeClr val="bg1"/>
                </a:solidFill>
                <a:latin typeface="Arial"/>
                <a:cs typeface="Arial"/>
              </a:rPr>
              <a:pPr/>
              <a:t>17</a:t>
            </a:fld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2815" y="478228"/>
            <a:ext cx="5280436" cy="67492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405" y="2519327"/>
            <a:ext cx="2717711" cy="140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787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66696" y="484211"/>
            <a:ext cx="4693534" cy="54185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127022" cy="1426170"/>
          </a:xfrm>
        </p:spPr>
        <p:txBody>
          <a:bodyPr/>
          <a:lstStyle/>
          <a:p>
            <a:r>
              <a:rPr lang="en-US" sz="3600" dirty="0"/>
              <a:t>Exercise 50</a:t>
            </a:r>
            <a:br>
              <a:rPr lang="en-US" sz="3600" dirty="0"/>
            </a:br>
            <a:r>
              <a:rPr lang="en-US" sz="3600" dirty="0"/>
              <a:t>Answer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CA">
                <a:solidFill>
                  <a:schemeClr val="bg1"/>
                </a:solidFill>
                <a:latin typeface="Arial"/>
                <a:cs typeface="Arial"/>
              </a:rPr>
              <a:t>Session 8</a:t>
            </a: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C52155-8F0A-914E-8ADA-00CCA8ECF7BF}" type="slidenum">
              <a:rPr lang="en-US" smtClean="0">
                <a:solidFill>
                  <a:schemeClr val="bg1"/>
                </a:solidFill>
                <a:latin typeface="Arial"/>
                <a:cs typeface="Arial"/>
              </a:rPr>
              <a:pPr/>
              <a:t>18</a:t>
            </a:fld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466717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Exercise 51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CA">
                <a:solidFill>
                  <a:schemeClr val="bg1"/>
                </a:solidFill>
                <a:latin typeface="Arial"/>
                <a:cs typeface="Arial"/>
              </a:rPr>
              <a:t>Session 8</a:t>
            </a: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C52155-8F0A-914E-8ADA-00CCA8ECF7BF}" type="slidenum">
              <a:rPr lang="en-US" smtClean="0">
                <a:solidFill>
                  <a:schemeClr val="bg1"/>
                </a:solidFill>
                <a:latin typeface="Arial"/>
                <a:cs typeface="Arial"/>
              </a:rPr>
              <a:pPr/>
              <a:t>19</a:t>
            </a:fld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495" y="1017936"/>
            <a:ext cx="8194926" cy="54219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27" y="1192099"/>
            <a:ext cx="4362534" cy="2690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4255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552527" y="4061653"/>
            <a:ext cx="5179410" cy="1244765"/>
          </a:xfrm>
        </p:spPr>
        <p:txBody>
          <a:bodyPr/>
          <a:lstStyle/>
          <a:p>
            <a:pPr algn="l"/>
            <a:r>
              <a:rPr lang="fr-CA" sz="2400" dirty="0"/>
              <a:t>The </a:t>
            </a:r>
            <a:r>
              <a:rPr lang="fr-CA" sz="2400" dirty="0" err="1"/>
              <a:t>exercises</a:t>
            </a:r>
            <a:r>
              <a:rPr lang="fr-CA" sz="2400" dirty="0"/>
              <a:t> (questions and </a:t>
            </a:r>
            <a:r>
              <a:rPr lang="fr-CA" sz="2400" dirty="0" err="1"/>
              <a:t>answers</a:t>
            </a:r>
            <a:r>
              <a:rPr lang="fr-CA" sz="2400" dirty="0"/>
              <a:t>) are in the </a:t>
            </a:r>
            <a:r>
              <a:rPr lang="fr-CA" sz="2400" dirty="0" err="1"/>
              <a:t>Exercise</a:t>
            </a:r>
            <a:r>
              <a:rPr lang="fr-CA" sz="2400" dirty="0"/>
              <a:t> </a:t>
            </a:r>
            <a:r>
              <a:rPr lang="fr-CA" sz="2400" dirty="0" err="1"/>
              <a:t>Manual</a:t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552527" y="415486"/>
            <a:ext cx="3494691" cy="2019706"/>
          </a:xfrm>
        </p:spPr>
        <p:txBody>
          <a:bodyPr>
            <a:normAutofit/>
          </a:bodyPr>
          <a:lstStyle/>
          <a:p>
            <a:pPr algn="l"/>
            <a:r>
              <a:rPr lang="fr-CA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The class </a:t>
            </a:r>
            <a:r>
              <a:rPr lang="fr-CA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presentation</a:t>
            </a:r>
            <a:r>
              <a:rPr lang="fr-CA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</a:t>
            </a:r>
            <a:r>
              <a:rPr lang="fr-CA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follows</a:t>
            </a:r>
            <a:r>
              <a:rPr lang="fr-CA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the book: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7" name="Date Placeholder 1"/>
          <p:cNvSpPr>
            <a:spLocks noGrp="1"/>
          </p:cNvSpPr>
          <p:nvPr>
            <p:ph type="dt" sz="half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CA">
                <a:solidFill>
                  <a:schemeClr val="bg1"/>
                </a:solidFill>
                <a:latin typeface="Arial"/>
                <a:cs typeface="Arial"/>
              </a:rPr>
              <a:t>Session 8</a:t>
            </a: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8" name="Slide Number Placeholder 6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0CC52155-8F0A-914E-8ADA-00CCA8ECF7BF}" type="slidenum">
              <a:rPr lang="en-US" smtClean="0">
                <a:solidFill>
                  <a:schemeClr val="bg1"/>
                </a:solidFill>
                <a:latin typeface="Arial"/>
                <a:cs typeface="Arial"/>
              </a:rPr>
              <a:pPr/>
              <a:t>2</a:t>
            </a:fld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12" name="Content Placeholder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68045">
            <a:off x="3724422" y="334725"/>
            <a:ext cx="2431806" cy="32270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3862552" y="72696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 descr="CN_cover.t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4530">
            <a:off x="6130430" y="2807297"/>
            <a:ext cx="2386798" cy="31933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358737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CA">
                <a:solidFill>
                  <a:schemeClr val="bg1"/>
                </a:solidFill>
                <a:latin typeface="Arial"/>
                <a:cs typeface="Arial"/>
              </a:rPr>
              <a:t>Session 8</a:t>
            </a: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C52155-8F0A-914E-8ADA-00CCA8ECF7BF}" type="slidenum">
              <a:rPr lang="en-US" smtClean="0">
                <a:solidFill>
                  <a:schemeClr val="bg1"/>
                </a:solidFill>
                <a:latin typeface="Arial"/>
                <a:cs typeface="Arial"/>
              </a:rPr>
              <a:pPr/>
              <a:t>20</a:t>
            </a:fld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893218"/>
            <a:ext cx="8312287" cy="52069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3503319" cy="2698104"/>
          </a:xfrm>
        </p:spPr>
        <p:txBody>
          <a:bodyPr/>
          <a:lstStyle/>
          <a:p>
            <a:r>
              <a:rPr lang="en-US" sz="3600" dirty="0"/>
              <a:t>Exercise 51 Answer</a:t>
            </a:r>
          </a:p>
        </p:txBody>
      </p:sp>
    </p:spTree>
    <p:extLst>
      <p:ext uri="{BB962C8B-B14F-4D97-AF65-F5344CB8AC3E}">
        <p14:creationId xmlns:p14="http://schemas.microsoft.com/office/powerpoint/2010/main" val="17551009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Exercise 52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CA">
                <a:solidFill>
                  <a:schemeClr val="bg1"/>
                </a:solidFill>
                <a:latin typeface="Arial"/>
                <a:cs typeface="Arial"/>
              </a:rPr>
              <a:t>Session 8</a:t>
            </a: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C52155-8F0A-914E-8ADA-00CCA8ECF7BF}" type="slidenum">
              <a:rPr lang="en-US" smtClean="0">
                <a:solidFill>
                  <a:schemeClr val="bg1"/>
                </a:solidFill>
                <a:latin typeface="Arial"/>
                <a:cs typeface="Arial"/>
              </a:rPr>
              <a:pPr/>
              <a:t>21</a:t>
            </a:fld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5730" y="251114"/>
            <a:ext cx="6169522" cy="63557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63007" y="1105825"/>
            <a:ext cx="6380413" cy="3654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886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CA">
                <a:solidFill>
                  <a:schemeClr val="bg1"/>
                </a:solidFill>
                <a:latin typeface="Arial"/>
                <a:cs typeface="Arial"/>
              </a:rPr>
              <a:t>Session 8</a:t>
            </a: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C52155-8F0A-914E-8ADA-00CCA8ECF7BF}" type="slidenum">
              <a:rPr lang="en-US" smtClean="0">
                <a:solidFill>
                  <a:schemeClr val="bg1"/>
                </a:solidFill>
                <a:latin typeface="Arial"/>
                <a:cs typeface="Arial"/>
              </a:rPr>
              <a:pPr/>
              <a:t>22</a:t>
            </a:fld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285" y="5206"/>
            <a:ext cx="6060472" cy="63754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Exercise 52</a:t>
            </a:r>
            <a:br>
              <a:rPr lang="en-US" sz="3600" dirty="0"/>
            </a:br>
            <a:r>
              <a:rPr lang="en-US" sz="3600" dirty="0"/>
              <a:t>Answer</a:t>
            </a:r>
          </a:p>
        </p:txBody>
      </p:sp>
    </p:spTree>
    <p:extLst>
      <p:ext uri="{BB962C8B-B14F-4D97-AF65-F5344CB8AC3E}">
        <p14:creationId xmlns:p14="http://schemas.microsoft.com/office/powerpoint/2010/main" val="39246194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Exercise 53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CA">
                <a:solidFill>
                  <a:schemeClr val="bg1"/>
                </a:solidFill>
                <a:latin typeface="Arial"/>
                <a:cs typeface="Arial"/>
              </a:rPr>
              <a:t>Session 8</a:t>
            </a: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C52155-8F0A-914E-8ADA-00CCA8ECF7BF}" type="slidenum">
              <a:rPr lang="en-US" smtClean="0">
                <a:solidFill>
                  <a:schemeClr val="bg1"/>
                </a:solidFill>
                <a:latin typeface="Arial"/>
                <a:cs typeface="Arial"/>
              </a:rPr>
              <a:pPr/>
              <a:t>23</a:t>
            </a:fld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2615586"/>
            <a:ext cx="8294158" cy="34015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3867" y="912519"/>
            <a:ext cx="7843134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b="1" dirty="0">
                <a:solidFill>
                  <a:srgbClr val="595959"/>
                </a:solidFill>
                <a:latin typeface="Arial"/>
                <a:cs typeface="Arial"/>
              </a:rPr>
              <a:t>Twilights (Boat-meridian time)</a:t>
            </a:r>
          </a:p>
          <a:p>
            <a:r>
              <a:rPr lang="en-US" sz="2400" dirty="0">
                <a:solidFill>
                  <a:srgbClr val="595959"/>
                </a:solidFill>
                <a:latin typeface="Arial"/>
                <a:cs typeface="Arial"/>
              </a:rPr>
              <a:t>July 01, 2003; Lat. 49º N</a:t>
            </a:r>
          </a:p>
          <a:p>
            <a:r>
              <a:rPr lang="en-US" sz="2400" dirty="0">
                <a:solidFill>
                  <a:srgbClr val="595959"/>
                </a:solidFill>
                <a:latin typeface="Arial"/>
                <a:cs typeface="Arial"/>
              </a:rPr>
              <a:t>Sunset? Civil &amp; Nautical EVENING twilights? </a:t>
            </a:r>
            <a:br>
              <a:rPr lang="en-US" sz="2400" dirty="0">
                <a:solidFill>
                  <a:srgbClr val="595959"/>
                </a:solidFill>
                <a:latin typeface="Arial"/>
                <a:cs typeface="Arial"/>
              </a:rPr>
            </a:br>
            <a:r>
              <a:rPr lang="en-US" sz="2400" dirty="0">
                <a:solidFill>
                  <a:srgbClr val="595959"/>
                </a:solidFill>
                <a:latin typeface="Arial"/>
                <a:cs typeface="Arial"/>
              </a:rPr>
              <a:t>Use the Boat-meridian times</a:t>
            </a:r>
            <a:br>
              <a:rPr lang="en-US" sz="2400" dirty="0">
                <a:solidFill>
                  <a:srgbClr val="595959"/>
                </a:solidFill>
                <a:latin typeface="Arial"/>
                <a:cs typeface="Arial"/>
              </a:rPr>
            </a:br>
            <a:endParaRPr lang="en-US" sz="2400" dirty="0">
              <a:solidFill>
                <a:srgbClr val="595959"/>
              </a:solidFill>
              <a:latin typeface="Arial"/>
              <a:cs typeface="Arial"/>
            </a:endParaRPr>
          </a:p>
          <a:p>
            <a:endParaRPr lang="en-US" sz="2400" dirty="0">
              <a:solidFill>
                <a:srgbClr val="59595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49316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Exercise 53</a:t>
            </a:r>
            <a:br>
              <a:rPr lang="en-US" sz="3600" dirty="0"/>
            </a:br>
            <a:r>
              <a:rPr lang="en-US" sz="3600" dirty="0"/>
              <a:t>Answer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CA">
                <a:solidFill>
                  <a:schemeClr val="bg1"/>
                </a:solidFill>
                <a:latin typeface="Arial"/>
                <a:cs typeface="Arial"/>
              </a:rPr>
              <a:t>Session 8</a:t>
            </a: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C52155-8F0A-914E-8ADA-00CCA8ECF7BF}" type="slidenum">
              <a:rPr lang="en-US" smtClean="0">
                <a:solidFill>
                  <a:schemeClr val="bg1"/>
                </a:solidFill>
                <a:latin typeface="Arial"/>
                <a:cs typeface="Arial"/>
              </a:rPr>
              <a:pPr/>
              <a:t>24</a:t>
            </a:fld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8796"/>
          <a:stretch/>
        </p:blipFill>
        <p:spPr>
          <a:xfrm>
            <a:off x="508433" y="1982974"/>
            <a:ext cx="8170876" cy="3284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3416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225" y="2604885"/>
            <a:ext cx="8055440" cy="3600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Exercise 54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CA">
                <a:solidFill>
                  <a:schemeClr val="bg1"/>
                </a:solidFill>
                <a:latin typeface="Arial"/>
                <a:cs typeface="Arial"/>
              </a:rPr>
              <a:t>Session 8</a:t>
            </a: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C52155-8F0A-914E-8ADA-00CCA8ECF7BF}" type="slidenum">
              <a:rPr lang="en-US" smtClean="0">
                <a:solidFill>
                  <a:schemeClr val="bg1"/>
                </a:solidFill>
                <a:latin typeface="Arial"/>
                <a:cs typeface="Arial"/>
              </a:rPr>
              <a:pPr/>
              <a:t>25</a:t>
            </a:fld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1068" y="912519"/>
            <a:ext cx="7843134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b="1" dirty="0">
                <a:solidFill>
                  <a:srgbClr val="595959"/>
                </a:solidFill>
                <a:latin typeface="Arial"/>
                <a:cs typeface="Arial"/>
              </a:rPr>
              <a:t>Twilights (Boat zone-time)</a:t>
            </a:r>
          </a:p>
          <a:p>
            <a:r>
              <a:rPr lang="en-US" sz="2000" dirty="0">
                <a:solidFill>
                  <a:srgbClr val="595959"/>
                </a:solidFill>
                <a:latin typeface="Arial"/>
                <a:cs typeface="Arial"/>
              </a:rPr>
              <a:t>Nov. 18, 2003;  Lat. 45º 00.0' N, Long. 123º 19.3' W</a:t>
            </a:r>
            <a:br>
              <a:rPr lang="en-US" sz="2000" dirty="0">
                <a:solidFill>
                  <a:srgbClr val="595959"/>
                </a:solidFill>
                <a:latin typeface="Arial"/>
                <a:cs typeface="Arial"/>
              </a:rPr>
            </a:br>
            <a:r>
              <a:rPr lang="en-US" sz="2000" dirty="0">
                <a:solidFill>
                  <a:srgbClr val="595959"/>
                </a:solidFill>
                <a:latin typeface="Arial"/>
                <a:cs typeface="Arial"/>
              </a:rPr>
              <a:t>Express the Sunrise time, and DAWN twilights, in the zone-time of the zone within which the Boat is located</a:t>
            </a:r>
          </a:p>
          <a:p>
            <a:endParaRPr lang="en-US" sz="2400" dirty="0">
              <a:solidFill>
                <a:srgbClr val="59595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304022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Exercise 54</a:t>
            </a:r>
            <a:br>
              <a:rPr lang="en-US" sz="3600" dirty="0"/>
            </a:br>
            <a:r>
              <a:rPr lang="en-US" sz="3600" dirty="0"/>
              <a:t>Answer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CA">
                <a:solidFill>
                  <a:schemeClr val="bg1"/>
                </a:solidFill>
                <a:latin typeface="Arial"/>
                <a:cs typeface="Arial"/>
              </a:rPr>
              <a:t>Session 8</a:t>
            </a: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C52155-8F0A-914E-8ADA-00CCA8ECF7BF}" type="slidenum">
              <a:rPr lang="en-US" smtClean="0">
                <a:solidFill>
                  <a:schemeClr val="bg1"/>
                </a:solidFill>
                <a:latin typeface="Arial"/>
                <a:cs typeface="Arial"/>
              </a:rPr>
              <a:pPr/>
              <a:t>26</a:t>
            </a:fld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00" y="1835406"/>
            <a:ext cx="7569037" cy="3522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1484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Exercise 55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CA">
                <a:solidFill>
                  <a:schemeClr val="bg1"/>
                </a:solidFill>
                <a:latin typeface="Arial"/>
                <a:cs typeface="Arial"/>
              </a:rPr>
              <a:t>Session 8</a:t>
            </a: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C52155-8F0A-914E-8ADA-00CCA8ECF7BF}" type="slidenum">
              <a:rPr lang="en-US" smtClean="0">
                <a:solidFill>
                  <a:schemeClr val="bg1"/>
                </a:solidFill>
                <a:latin typeface="Arial"/>
                <a:cs typeface="Arial"/>
              </a:rPr>
              <a:pPr/>
              <a:t>27</a:t>
            </a:fld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42347" y="1533406"/>
            <a:ext cx="7758468" cy="47098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080"/>
              </a:lnSpc>
              <a:spcAft>
                <a:spcPts val="1200"/>
              </a:spcAft>
            </a:pPr>
            <a:r>
              <a:rPr lang="en-US" sz="2800" b="1" dirty="0">
                <a:solidFill>
                  <a:srgbClr val="595959"/>
                </a:solidFill>
                <a:latin typeface="Arial"/>
                <a:cs typeface="Arial"/>
              </a:rPr>
              <a:t>Zone time to UTC, and to Boat-meridian time</a:t>
            </a:r>
          </a:p>
          <a:p>
            <a:pPr marL="0" lvl="1">
              <a:lnSpc>
                <a:spcPts val="3080"/>
              </a:lnSpc>
              <a:spcAft>
                <a:spcPts val="1200"/>
              </a:spcAft>
            </a:pPr>
            <a:r>
              <a:rPr lang="en-US" sz="2400" dirty="0">
                <a:solidFill>
                  <a:srgbClr val="595959"/>
                </a:solidFill>
                <a:latin typeface="Arial"/>
                <a:cs typeface="Arial"/>
              </a:rPr>
              <a:t>Wrist-watch on the zone time, </a:t>
            </a:r>
            <a:br>
              <a:rPr lang="en-US" sz="2400" dirty="0">
                <a:solidFill>
                  <a:srgbClr val="595959"/>
                </a:solidFill>
                <a:latin typeface="Arial"/>
                <a:cs typeface="Arial"/>
              </a:rPr>
            </a:br>
            <a:r>
              <a:rPr lang="en-US" sz="2400" dirty="0">
                <a:solidFill>
                  <a:srgbClr val="595959"/>
                </a:solidFill>
                <a:latin typeface="Arial"/>
                <a:cs typeface="Arial"/>
              </a:rPr>
              <a:t>reading 04:25:37 (no watch error)</a:t>
            </a:r>
          </a:p>
          <a:p>
            <a:pPr marL="0" lvl="1">
              <a:lnSpc>
                <a:spcPts val="3080"/>
              </a:lnSpc>
              <a:spcAft>
                <a:spcPts val="1200"/>
              </a:spcAft>
            </a:pPr>
            <a:r>
              <a:rPr lang="en-US" sz="2400" dirty="0">
                <a:solidFill>
                  <a:srgbClr val="595959"/>
                </a:solidFill>
                <a:latin typeface="Arial"/>
                <a:cs typeface="Arial"/>
              </a:rPr>
              <a:t>Boat Long. = 148º 25.0' W</a:t>
            </a:r>
          </a:p>
          <a:p>
            <a:pPr lvl="1" indent="-457200">
              <a:lnSpc>
                <a:spcPts val="3080"/>
              </a:lnSpc>
              <a:spcAft>
                <a:spcPts val="1200"/>
              </a:spcAft>
              <a:buAutoNum type="arabicParenR"/>
            </a:pPr>
            <a:r>
              <a:rPr lang="en-US" sz="2400" dirty="0">
                <a:solidFill>
                  <a:srgbClr val="595959"/>
                </a:solidFill>
                <a:latin typeface="Arial"/>
                <a:cs typeface="Arial"/>
              </a:rPr>
              <a:t>UTC time?</a:t>
            </a:r>
          </a:p>
          <a:p>
            <a:pPr lvl="1" indent="-457200">
              <a:lnSpc>
                <a:spcPts val="3080"/>
              </a:lnSpc>
              <a:spcAft>
                <a:spcPts val="6600"/>
              </a:spcAft>
              <a:buAutoNum type="arabicParenR"/>
            </a:pPr>
            <a:r>
              <a:rPr lang="en-US" sz="2400" dirty="0">
                <a:solidFill>
                  <a:srgbClr val="595959"/>
                </a:solidFill>
                <a:latin typeface="Arial"/>
                <a:cs typeface="Arial"/>
              </a:rPr>
              <a:t>Boat-meridian time?</a:t>
            </a:r>
          </a:p>
          <a:p>
            <a:pPr marL="0" lvl="1">
              <a:lnSpc>
                <a:spcPts val="3080"/>
              </a:lnSpc>
              <a:spcAft>
                <a:spcPts val="1200"/>
              </a:spcAft>
            </a:pPr>
            <a:r>
              <a:rPr lang="en-US" sz="2400" dirty="0">
                <a:solidFill>
                  <a:srgbClr val="595959"/>
                </a:solidFill>
                <a:latin typeface="Arial"/>
                <a:cs typeface="Arial"/>
              </a:rPr>
              <a:t>no work form; use a blank sheet for calculations</a:t>
            </a:r>
            <a:br>
              <a:rPr lang="en-US" sz="2400" dirty="0">
                <a:solidFill>
                  <a:srgbClr val="595959"/>
                </a:solidFill>
                <a:latin typeface="Arial"/>
                <a:cs typeface="Arial"/>
              </a:rPr>
            </a:br>
            <a:endParaRPr lang="en-US" sz="2400" dirty="0">
              <a:solidFill>
                <a:srgbClr val="59595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77666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8945" y="959084"/>
            <a:ext cx="6718300" cy="5397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192874" cy="2481732"/>
          </a:xfrm>
        </p:spPr>
        <p:txBody>
          <a:bodyPr/>
          <a:lstStyle/>
          <a:p>
            <a:r>
              <a:rPr lang="en-US" sz="3600" dirty="0"/>
              <a:t>Exercise 55 Answer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CA">
                <a:solidFill>
                  <a:schemeClr val="bg1"/>
                </a:solidFill>
                <a:latin typeface="Arial"/>
                <a:cs typeface="Arial"/>
              </a:rPr>
              <a:t>Session 8</a:t>
            </a: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C52155-8F0A-914E-8ADA-00CCA8ECF7BF}" type="slidenum">
              <a:rPr lang="en-US" smtClean="0">
                <a:solidFill>
                  <a:schemeClr val="bg1"/>
                </a:solidFill>
                <a:latin typeface="Arial"/>
                <a:cs typeface="Arial"/>
              </a:rPr>
              <a:pPr/>
              <a:t>28</a:t>
            </a:fld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063582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107" y="485441"/>
            <a:ext cx="5920322" cy="55643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Exercise 56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CA">
                <a:solidFill>
                  <a:schemeClr val="bg1"/>
                </a:solidFill>
                <a:latin typeface="Arial"/>
                <a:cs typeface="Arial"/>
              </a:rPr>
              <a:t>Session 8</a:t>
            </a: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C52155-8F0A-914E-8ADA-00CCA8ECF7BF}" type="slidenum">
              <a:rPr lang="en-US" smtClean="0">
                <a:solidFill>
                  <a:schemeClr val="bg1"/>
                </a:solidFill>
                <a:latin typeface="Arial"/>
                <a:cs typeface="Arial"/>
              </a:rPr>
              <a:pPr/>
              <a:t>29</a:t>
            </a:fld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30044" y="1047037"/>
            <a:ext cx="4621310" cy="3825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8250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88287"/>
            <a:ext cx="4834880" cy="2331214"/>
          </a:xfrm>
        </p:spPr>
        <p:txBody>
          <a:bodyPr/>
          <a:lstStyle/>
          <a:p>
            <a:pPr>
              <a:lnSpc>
                <a:spcPts val="2400"/>
              </a:lnSpc>
              <a:spcAft>
                <a:spcPts val="600"/>
              </a:spcAft>
            </a:pPr>
            <a:r>
              <a:rPr lang="fr-CA" dirty="0" err="1">
                <a:latin typeface="Arial"/>
                <a:cs typeface="Arial"/>
              </a:rPr>
              <a:t>Exercise</a:t>
            </a:r>
            <a:r>
              <a:rPr lang="fr-CA" dirty="0">
                <a:latin typeface="Arial"/>
                <a:cs typeface="Arial"/>
              </a:rPr>
              <a:t> 41</a:t>
            </a:r>
            <a:br>
              <a:rPr lang="fr-CA" dirty="0">
                <a:latin typeface="Arial"/>
                <a:cs typeface="Arial"/>
              </a:rPr>
            </a:br>
            <a:endParaRPr lang="en-US" sz="1600" dirty="0">
              <a:latin typeface="Arial"/>
              <a:cs typeface="Arial"/>
            </a:endParaRPr>
          </a:p>
        </p:txBody>
      </p:sp>
      <p:pic>
        <p:nvPicPr>
          <p:cNvPr id="13" name="Picture Placeholder 12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t="-8542" b="10781"/>
          <a:stretch/>
        </p:blipFill>
        <p:spPr>
          <a:xfrm>
            <a:off x="2928378" y="597815"/>
            <a:ext cx="6215622" cy="174189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CA">
                <a:solidFill>
                  <a:schemeClr val="bg1"/>
                </a:solidFill>
                <a:latin typeface="Arial"/>
                <a:cs typeface="Arial"/>
              </a:rPr>
              <a:t>Session 8</a:t>
            </a: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C52155-8F0A-914E-8ADA-00CCA8ECF7BF}" type="slidenum">
              <a:rPr lang="en-US" smtClean="0">
                <a:solidFill>
                  <a:schemeClr val="bg1"/>
                </a:solidFill>
                <a:latin typeface="Arial"/>
                <a:cs typeface="Arial"/>
              </a:rPr>
              <a:pPr/>
              <a:t>3</a:t>
            </a:fld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1" name="Title 7"/>
          <p:cNvSpPr txBox="1">
            <a:spLocks/>
          </p:cNvSpPr>
          <p:nvPr/>
        </p:nvSpPr>
        <p:spPr>
          <a:xfrm>
            <a:off x="457200" y="2183044"/>
            <a:ext cx="2675467" cy="1544267"/>
          </a:xfrm>
          <a:prstGeom prst="rect">
            <a:avLst/>
          </a:prstGeom>
        </p:spPr>
        <p:txBody>
          <a:bodyPr vert="horz"/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"/>
                <a:ea typeface="+mj-ea"/>
                <a:cs typeface="+mj-cs"/>
              </a:defRPr>
            </a:lvl1pPr>
          </a:lstStyle>
          <a:p>
            <a:r>
              <a:rPr lang="fr-CA" dirty="0" err="1"/>
              <a:t>Exercise</a:t>
            </a:r>
            <a:r>
              <a:rPr lang="fr-CA" dirty="0"/>
              <a:t> 42</a:t>
            </a:r>
          </a:p>
          <a:p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3984" y="2955178"/>
            <a:ext cx="5990992" cy="34847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448" y="921703"/>
            <a:ext cx="1888506" cy="11576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156" y="2814718"/>
            <a:ext cx="3357154" cy="212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1470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997" y="246920"/>
            <a:ext cx="6408899" cy="61053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Exercise 56</a:t>
            </a:r>
            <a:br>
              <a:rPr lang="en-US" sz="3600" dirty="0"/>
            </a:br>
            <a:r>
              <a:rPr lang="en-US" sz="3600" dirty="0"/>
              <a:t>Answer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CA">
                <a:solidFill>
                  <a:schemeClr val="bg1"/>
                </a:solidFill>
                <a:latin typeface="Arial"/>
                <a:cs typeface="Arial"/>
              </a:rPr>
              <a:t>Session 8</a:t>
            </a: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C52155-8F0A-914E-8ADA-00CCA8ECF7BF}" type="slidenum">
              <a:rPr lang="en-US" smtClean="0">
                <a:solidFill>
                  <a:schemeClr val="bg1"/>
                </a:solidFill>
                <a:latin typeface="Arial"/>
                <a:cs typeface="Arial"/>
              </a:rPr>
              <a:pPr/>
              <a:t>30</a:t>
            </a:fld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278687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74637"/>
            <a:ext cx="3776133" cy="2604029"/>
          </a:xfrm>
        </p:spPr>
        <p:txBody>
          <a:bodyPr/>
          <a:lstStyle/>
          <a:p>
            <a:r>
              <a:rPr lang="en-US" sz="3600" dirty="0"/>
              <a:t>Exercise 57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CA">
                <a:solidFill>
                  <a:schemeClr val="bg1"/>
                </a:solidFill>
                <a:latin typeface="Arial"/>
                <a:cs typeface="Arial"/>
              </a:rPr>
              <a:t>Session 8</a:t>
            </a: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C52155-8F0A-914E-8ADA-00CCA8ECF7BF}" type="slidenum">
              <a:rPr lang="en-US" smtClean="0">
                <a:solidFill>
                  <a:schemeClr val="bg1"/>
                </a:solidFill>
                <a:latin typeface="Arial"/>
                <a:cs typeface="Arial"/>
              </a:rPr>
              <a:pPr/>
              <a:t>31</a:t>
            </a:fld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57199" y="2636912"/>
            <a:ext cx="3776133" cy="2604029"/>
          </a:xfrm>
          <a:prstGeom prst="rect">
            <a:avLst/>
          </a:prstGeom>
        </p:spPr>
        <p:txBody>
          <a:bodyPr vert="horz"/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"/>
                <a:ea typeface="+mj-ea"/>
                <a:cs typeface="+mj-cs"/>
              </a:defRPr>
            </a:lvl1pPr>
          </a:lstStyle>
          <a:p>
            <a:r>
              <a:rPr lang="en-US" sz="3600" dirty="0"/>
              <a:t>Exercise 58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3643" y="880030"/>
            <a:ext cx="746948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Aft>
                <a:spcPts val="1200"/>
              </a:spcAft>
            </a:pPr>
            <a:r>
              <a:rPr lang="en-US" sz="2000" b="1" dirty="0">
                <a:solidFill>
                  <a:srgbClr val="595959"/>
                </a:solidFill>
                <a:latin typeface="Arial"/>
                <a:cs typeface="Arial"/>
              </a:rPr>
              <a:t>Plotting a chart for the local ocean-area</a:t>
            </a:r>
          </a:p>
          <a:p>
            <a:pPr lvl="1">
              <a:spcAft>
                <a:spcPts val="1200"/>
              </a:spcAft>
            </a:pPr>
            <a:r>
              <a:rPr lang="en-US" sz="2000" dirty="0">
                <a:solidFill>
                  <a:srgbClr val="595959"/>
                </a:solidFill>
                <a:latin typeface="Arial"/>
                <a:cs typeface="Arial"/>
              </a:rPr>
              <a:t>Prepare a plotting sheet to be used for Question 58. Its center should be at Lat. 47˚ N and Long. 130˚ W. Label the printed parallels of latitude one degree apart, and do the same for the meridians of longitude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3643" y="3304838"/>
            <a:ext cx="8257060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b="1" dirty="0">
                <a:solidFill>
                  <a:srgbClr val="595959"/>
                </a:solidFill>
                <a:latin typeface="Arial"/>
                <a:cs typeface="Arial"/>
              </a:rPr>
              <a:t>Plotting LOPs and Advanced LOPs on the chart (no calculations required)</a:t>
            </a:r>
          </a:p>
          <a:p>
            <a:pPr lvl="1">
              <a:spcAft>
                <a:spcPts val="1200"/>
              </a:spcAft>
            </a:pPr>
            <a:r>
              <a:rPr lang="en-US" sz="2000" dirty="0">
                <a:solidFill>
                  <a:srgbClr val="595959"/>
                </a:solidFill>
                <a:latin typeface="Arial"/>
                <a:cs typeface="Arial"/>
              </a:rPr>
              <a:t>a) 	On the plotting sheet prepared for Exercise 57, plot the morning</a:t>
            </a:r>
            <a:br>
              <a:rPr lang="en-US" sz="2000" dirty="0">
                <a:solidFill>
                  <a:srgbClr val="595959"/>
                </a:solidFill>
                <a:latin typeface="Arial"/>
                <a:cs typeface="Arial"/>
              </a:rPr>
            </a:br>
            <a:r>
              <a:rPr lang="en-US" sz="2000" dirty="0">
                <a:solidFill>
                  <a:srgbClr val="595959"/>
                </a:solidFill>
                <a:latin typeface="Arial"/>
                <a:cs typeface="Arial"/>
              </a:rPr>
              <a:t>	Sun bearings Zn, and the corresponding Lines of Position, after 	correcting for the intercept</a:t>
            </a:r>
          </a:p>
          <a:p>
            <a:pPr lvl="1">
              <a:spcAft>
                <a:spcPts val="1200"/>
              </a:spcAft>
            </a:pPr>
            <a:r>
              <a:rPr lang="en-US" sz="2000" dirty="0">
                <a:solidFill>
                  <a:srgbClr val="595959"/>
                </a:solidFill>
                <a:latin typeface="Arial"/>
                <a:cs typeface="Arial"/>
              </a:rPr>
              <a:t>b) 	Advance the morning LOP to noon, and establish the noon fix</a:t>
            </a:r>
          </a:p>
          <a:p>
            <a:pPr lvl="1">
              <a:spcAft>
                <a:spcPts val="1200"/>
              </a:spcAft>
            </a:pPr>
            <a:r>
              <a:rPr lang="en-US" sz="2000" dirty="0">
                <a:solidFill>
                  <a:srgbClr val="595959"/>
                </a:solidFill>
                <a:latin typeface="Arial"/>
                <a:cs typeface="Arial"/>
              </a:rPr>
              <a:t>c) 	Advance the noon LOP to the evening, and establish an </a:t>
            </a:r>
            <a:br>
              <a:rPr lang="en-US" sz="2000" dirty="0">
                <a:solidFill>
                  <a:srgbClr val="595959"/>
                </a:solidFill>
                <a:latin typeface="Arial"/>
                <a:cs typeface="Arial"/>
              </a:rPr>
            </a:br>
            <a:r>
              <a:rPr lang="en-US" sz="2000" dirty="0">
                <a:solidFill>
                  <a:srgbClr val="595959"/>
                </a:solidFill>
                <a:latin typeface="Arial"/>
                <a:cs typeface="Arial"/>
              </a:rPr>
              <a:t>	evening fix</a:t>
            </a:r>
          </a:p>
        </p:txBody>
      </p:sp>
    </p:spTree>
    <p:extLst>
      <p:ext uri="{BB962C8B-B14F-4D97-AF65-F5344CB8AC3E}">
        <p14:creationId xmlns:p14="http://schemas.microsoft.com/office/powerpoint/2010/main" val="368054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18" y="121667"/>
            <a:ext cx="8630431" cy="592324"/>
          </a:xfrm>
        </p:spPr>
        <p:txBody>
          <a:bodyPr/>
          <a:lstStyle/>
          <a:p>
            <a:pPr algn="ctr"/>
            <a:r>
              <a:rPr lang="en-US" sz="3600" dirty="0"/>
              <a:t>Exercise 58 Continued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CA">
                <a:solidFill>
                  <a:schemeClr val="bg1"/>
                </a:solidFill>
                <a:latin typeface="Arial"/>
                <a:cs typeface="Arial"/>
              </a:rPr>
              <a:t>Session 8</a:t>
            </a: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C52155-8F0A-914E-8ADA-00CCA8ECF7BF}" type="slidenum">
              <a:rPr lang="en-US" smtClean="0">
                <a:solidFill>
                  <a:schemeClr val="bg1"/>
                </a:solidFill>
                <a:latin typeface="Arial"/>
                <a:cs typeface="Arial"/>
              </a:rPr>
              <a:pPr/>
              <a:t>32</a:t>
            </a:fld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07021" y="673073"/>
            <a:ext cx="7016987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595959"/>
                </a:solidFill>
                <a:latin typeface="Arial"/>
                <a:cs typeface="Arial"/>
              </a:rPr>
              <a:t>Morning Sight</a:t>
            </a:r>
          </a:p>
          <a:p>
            <a:r>
              <a:rPr lang="en-US" sz="2000" b="1" dirty="0">
                <a:solidFill>
                  <a:srgbClr val="595959"/>
                </a:solidFill>
                <a:latin typeface="Arial"/>
                <a:cs typeface="Arial"/>
              </a:rPr>
              <a:t>	</a:t>
            </a:r>
            <a:r>
              <a:rPr lang="en-US" sz="1400" dirty="0">
                <a:solidFill>
                  <a:srgbClr val="595959"/>
                </a:solidFill>
                <a:latin typeface="Arial"/>
                <a:cs typeface="Arial"/>
              </a:rPr>
              <a:t>Assumed 	Position </a:t>
            </a:r>
            <a:r>
              <a:rPr lang="en-US" sz="1400" b="1" dirty="0">
                <a:solidFill>
                  <a:srgbClr val="595959"/>
                </a:solidFill>
                <a:latin typeface="Arial"/>
                <a:cs typeface="Arial"/>
              </a:rPr>
              <a:t>AP1</a:t>
            </a:r>
            <a:r>
              <a:rPr lang="en-US" sz="1400" dirty="0">
                <a:solidFill>
                  <a:srgbClr val="595959"/>
                </a:solidFill>
                <a:latin typeface="Arial"/>
                <a:cs typeface="Arial"/>
              </a:rPr>
              <a:t>:	48°N; 129° 10.0’W</a:t>
            </a:r>
          </a:p>
          <a:p>
            <a:r>
              <a:rPr lang="en-US" sz="1400" dirty="0">
                <a:solidFill>
                  <a:srgbClr val="595959"/>
                </a:solidFill>
                <a:latin typeface="Arial"/>
                <a:cs typeface="Arial"/>
              </a:rPr>
              <a:t>	Course:				230° T				</a:t>
            </a:r>
          </a:p>
          <a:p>
            <a:r>
              <a:rPr lang="en-US" sz="1400" dirty="0">
                <a:solidFill>
                  <a:srgbClr val="595959"/>
                </a:solidFill>
                <a:latin typeface="Arial"/>
                <a:cs typeface="Arial"/>
              </a:rPr>
              <a:t>	Speed:				10 </a:t>
            </a:r>
            <a:r>
              <a:rPr lang="en-US" sz="1400" dirty="0" err="1">
                <a:solidFill>
                  <a:srgbClr val="595959"/>
                </a:solidFill>
                <a:latin typeface="Arial"/>
                <a:cs typeface="Arial"/>
              </a:rPr>
              <a:t>kn</a:t>
            </a:r>
            <a:r>
              <a:rPr lang="en-US" sz="1400" dirty="0">
                <a:solidFill>
                  <a:srgbClr val="595959"/>
                </a:solidFill>
                <a:latin typeface="Arial"/>
                <a:cs typeface="Arial"/>
              </a:rPr>
              <a:t>					</a:t>
            </a:r>
          </a:p>
          <a:p>
            <a:r>
              <a:rPr lang="en-US" sz="1400" dirty="0">
                <a:solidFill>
                  <a:srgbClr val="595959"/>
                </a:solidFill>
                <a:latin typeface="Arial"/>
                <a:cs typeface="Arial"/>
              </a:rPr>
              <a:t>	Log:					2,350 NM</a:t>
            </a:r>
          </a:p>
          <a:p>
            <a:r>
              <a:rPr lang="en-US" sz="1400" dirty="0">
                <a:solidFill>
                  <a:srgbClr val="595959"/>
                </a:solidFill>
                <a:latin typeface="Arial"/>
                <a:cs typeface="Arial"/>
              </a:rPr>
              <a:t>	Time of sight:			05:30 (boat-meridian time)</a:t>
            </a:r>
          </a:p>
          <a:p>
            <a:r>
              <a:rPr lang="en-US" sz="1400" dirty="0">
                <a:solidFill>
                  <a:srgbClr val="595959"/>
                </a:solidFill>
                <a:latin typeface="Arial"/>
                <a:cs typeface="Arial"/>
              </a:rPr>
              <a:t>	True bearing of the sun:	Zn = 100°</a:t>
            </a:r>
          </a:p>
          <a:p>
            <a:r>
              <a:rPr lang="en-US" sz="1400" dirty="0">
                <a:solidFill>
                  <a:srgbClr val="595959"/>
                </a:solidFill>
                <a:latin typeface="Arial"/>
                <a:cs typeface="Arial"/>
              </a:rPr>
              <a:t>	Intercept for AP1:			A, 12’</a:t>
            </a:r>
          </a:p>
          <a:p>
            <a:endParaRPr lang="en-US" sz="1400" dirty="0">
              <a:solidFill>
                <a:srgbClr val="595959"/>
              </a:solidFill>
              <a:latin typeface="Arial"/>
              <a:cs typeface="Arial"/>
            </a:endParaRPr>
          </a:p>
          <a:p>
            <a:r>
              <a:rPr lang="en-US" b="1" dirty="0">
                <a:solidFill>
                  <a:srgbClr val="595959"/>
                </a:solidFill>
                <a:latin typeface="Arial"/>
                <a:cs typeface="Arial"/>
              </a:rPr>
              <a:t>Noon Sight</a:t>
            </a:r>
            <a:r>
              <a:rPr lang="en-US" sz="2000" b="1" dirty="0">
                <a:solidFill>
                  <a:srgbClr val="595959"/>
                </a:solidFill>
                <a:latin typeface="Arial"/>
                <a:cs typeface="Arial"/>
              </a:rPr>
              <a:t>									</a:t>
            </a:r>
          </a:p>
          <a:p>
            <a:r>
              <a:rPr lang="en-US" sz="2000" b="1" dirty="0">
                <a:solidFill>
                  <a:srgbClr val="595959"/>
                </a:solidFill>
                <a:latin typeface="Arial"/>
                <a:cs typeface="Arial"/>
              </a:rPr>
              <a:t>	</a:t>
            </a:r>
            <a:r>
              <a:rPr lang="en-US" sz="1400" dirty="0">
                <a:solidFill>
                  <a:srgbClr val="595959"/>
                </a:solidFill>
                <a:latin typeface="Arial"/>
                <a:cs typeface="Arial"/>
              </a:rPr>
              <a:t>Course:				230° T				</a:t>
            </a:r>
          </a:p>
          <a:p>
            <a:r>
              <a:rPr lang="en-US" sz="1400" dirty="0">
                <a:solidFill>
                  <a:srgbClr val="595959"/>
                </a:solidFill>
                <a:latin typeface="Arial"/>
                <a:cs typeface="Arial"/>
              </a:rPr>
              <a:t>	Speed:				10 </a:t>
            </a:r>
            <a:r>
              <a:rPr lang="en-US" sz="1400" dirty="0" err="1">
                <a:solidFill>
                  <a:srgbClr val="595959"/>
                </a:solidFill>
                <a:latin typeface="Arial"/>
                <a:cs typeface="Arial"/>
              </a:rPr>
              <a:t>kn</a:t>
            </a:r>
            <a:r>
              <a:rPr lang="en-US" sz="1400" dirty="0">
                <a:solidFill>
                  <a:srgbClr val="595959"/>
                </a:solidFill>
                <a:latin typeface="Arial"/>
                <a:cs typeface="Arial"/>
              </a:rPr>
              <a:t>					</a:t>
            </a:r>
          </a:p>
          <a:p>
            <a:r>
              <a:rPr lang="en-US" sz="1400" dirty="0">
                <a:solidFill>
                  <a:srgbClr val="595959"/>
                </a:solidFill>
                <a:latin typeface="Arial"/>
                <a:cs typeface="Arial"/>
              </a:rPr>
              <a:t>	Log:					2,415 NM (65 NM travelled during the morning)	Time of sight:			12:03 (boat-meridian time)	</a:t>
            </a:r>
          </a:p>
          <a:p>
            <a:r>
              <a:rPr lang="en-US" sz="1400" dirty="0">
                <a:solidFill>
                  <a:srgbClr val="595959"/>
                </a:solidFill>
                <a:latin typeface="Arial"/>
                <a:cs typeface="Arial"/>
              </a:rPr>
              <a:t>	Calculated Lat.:			47° 35.0’ N</a:t>
            </a:r>
          </a:p>
          <a:p>
            <a:endParaRPr lang="en-US" sz="1400" dirty="0">
              <a:solidFill>
                <a:srgbClr val="595959"/>
              </a:solidFill>
              <a:latin typeface="Arial"/>
              <a:cs typeface="Arial"/>
            </a:endParaRPr>
          </a:p>
          <a:p>
            <a:r>
              <a:rPr lang="en-US" b="1" dirty="0">
                <a:solidFill>
                  <a:srgbClr val="595959"/>
                </a:solidFill>
                <a:latin typeface="Arial"/>
                <a:cs typeface="Arial"/>
              </a:rPr>
              <a:t>Evening Sight</a:t>
            </a:r>
            <a:r>
              <a:rPr lang="en-US" sz="2000" b="1" dirty="0">
                <a:solidFill>
                  <a:srgbClr val="595959"/>
                </a:solidFill>
                <a:latin typeface="Arial"/>
                <a:cs typeface="Arial"/>
              </a:rPr>
              <a:t>								</a:t>
            </a:r>
          </a:p>
          <a:p>
            <a:r>
              <a:rPr lang="en-US" sz="2000" b="1" dirty="0">
                <a:solidFill>
                  <a:srgbClr val="595959"/>
                </a:solidFill>
                <a:latin typeface="Arial"/>
                <a:cs typeface="Arial"/>
              </a:rPr>
              <a:t>	</a:t>
            </a:r>
            <a:r>
              <a:rPr lang="en-US" sz="1400" dirty="0">
                <a:solidFill>
                  <a:srgbClr val="595959"/>
                </a:solidFill>
                <a:latin typeface="Arial"/>
                <a:cs typeface="Arial"/>
              </a:rPr>
              <a:t>Assumed Position </a:t>
            </a:r>
            <a:r>
              <a:rPr lang="en-US" sz="1400" b="1" dirty="0">
                <a:solidFill>
                  <a:srgbClr val="595959"/>
                </a:solidFill>
                <a:latin typeface="Arial"/>
                <a:cs typeface="Arial"/>
              </a:rPr>
              <a:t>AP3</a:t>
            </a:r>
            <a:r>
              <a:rPr lang="en-US" sz="1400" dirty="0">
                <a:solidFill>
                  <a:srgbClr val="595959"/>
                </a:solidFill>
                <a:latin typeface="Arial"/>
                <a:cs typeface="Arial"/>
              </a:rPr>
              <a:t>:	47°N; 131° 32.0’W		</a:t>
            </a:r>
          </a:p>
          <a:p>
            <a:r>
              <a:rPr lang="en-US" sz="1400" dirty="0">
                <a:solidFill>
                  <a:srgbClr val="595959"/>
                </a:solidFill>
                <a:latin typeface="Arial"/>
                <a:cs typeface="Arial"/>
              </a:rPr>
              <a:t>	Course:				230° T				</a:t>
            </a:r>
          </a:p>
          <a:p>
            <a:r>
              <a:rPr lang="en-US" sz="1400" dirty="0">
                <a:solidFill>
                  <a:srgbClr val="595959"/>
                </a:solidFill>
                <a:latin typeface="Arial"/>
                <a:cs typeface="Arial"/>
              </a:rPr>
              <a:t>	Speed:				10 </a:t>
            </a:r>
            <a:r>
              <a:rPr lang="en-US" sz="1400" dirty="0" err="1">
                <a:solidFill>
                  <a:srgbClr val="595959"/>
                </a:solidFill>
                <a:latin typeface="Arial"/>
                <a:cs typeface="Arial"/>
              </a:rPr>
              <a:t>kn</a:t>
            </a:r>
            <a:r>
              <a:rPr lang="en-US" sz="1400" dirty="0">
                <a:solidFill>
                  <a:srgbClr val="595959"/>
                </a:solidFill>
                <a:latin typeface="Arial"/>
                <a:cs typeface="Arial"/>
              </a:rPr>
              <a:t>					</a:t>
            </a:r>
          </a:p>
          <a:p>
            <a:r>
              <a:rPr lang="en-US" sz="1400" dirty="0">
                <a:solidFill>
                  <a:srgbClr val="595959"/>
                </a:solidFill>
                <a:latin typeface="Arial"/>
                <a:cs typeface="Arial"/>
              </a:rPr>
              <a:t>	Log:					2,480 NM </a:t>
            </a:r>
            <a:r>
              <a:rPr lang="en-US" sz="1400">
                <a:solidFill>
                  <a:srgbClr val="595959"/>
                </a:solidFill>
                <a:latin typeface="Arial"/>
                <a:cs typeface="Arial"/>
              </a:rPr>
              <a:t>(65 NM </a:t>
            </a:r>
            <a:r>
              <a:rPr lang="en-US" sz="1400" dirty="0">
                <a:solidFill>
                  <a:srgbClr val="595959"/>
                </a:solidFill>
                <a:latin typeface="Arial"/>
                <a:cs typeface="Arial"/>
              </a:rPr>
              <a:t>travelled during the afternoon)	Time of sight:			18:30 (boat-meridian time)</a:t>
            </a:r>
          </a:p>
          <a:p>
            <a:r>
              <a:rPr lang="en-US" sz="1400" dirty="0">
                <a:solidFill>
                  <a:srgbClr val="595959"/>
                </a:solidFill>
                <a:latin typeface="Arial"/>
                <a:cs typeface="Arial"/>
              </a:rPr>
              <a:t>	True bearing of the sun:	Zn = 260°</a:t>
            </a:r>
          </a:p>
          <a:p>
            <a:r>
              <a:rPr lang="en-US" sz="1400" dirty="0">
                <a:solidFill>
                  <a:srgbClr val="595959"/>
                </a:solidFill>
                <a:latin typeface="Arial"/>
                <a:cs typeface="Arial"/>
              </a:rPr>
              <a:t>	Intercept for AP1:			T, 08’</a:t>
            </a:r>
          </a:p>
          <a:p>
            <a:pPr>
              <a:spcAft>
                <a:spcPts val="1200"/>
              </a:spcAft>
            </a:pPr>
            <a:endParaRPr lang="en-US" sz="1200" dirty="0">
              <a:solidFill>
                <a:srgbClr val="59595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9702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453546" y="-159926"/>
            <a:ext cx="577784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2459096" cy="2604029"/>
          </a:xfrm>
        </p:spPr>
        <p:txBody>
          <a:bodyPr/>
          <a:lstStyle/>
          <a:p>
            <a:r>
              <a:rPr lang="en-US" sz="3600" dirty="0"/>
              <a:t>Exercise 57 &amp; 58 Answer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CA">
                <a:solidFill>
                  <a:schemeClr val="bg1"/>
                </a:solidFill>
                <a:latin typeface="Arial"/>
                <a:cs typeface="Arial"/>
              </a:rPr>
              <a:t>Session 8</a:t>
            </a: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C52155-8F0A-914E-8ADA-00CCA8ECF7BF}" type="slidenum">
              <a:rPr lang="en-US" smtClean="0">
                <a:solidFill>
                  <a:schemeClr val="bg1"/>
                </a:solidFill>
                <a:latin typeface="Arial"/>
                <a:cs typeface="Arial"/>
              </a:rPr>
              <a:pPr/>
              <a:t>33</a:t>
            </a:fld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75817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CA" dirty="0"/>
              <a:t>End of Session 8 </a:t>
            </a:r>
            <a:br>
              <a:rPr lang="fr-CA" dirty="0"/>
            </a:br>
            <a:r>
              <a:rPr lang="fr-CA" dirty="0"/>
              <a:t>(</a:t>
            </a:r>
            <a:r>
              <a:rPr lang="fr-CA" dirty="0" err="1"/>
              <a:t>Review</a:t>
            </a:r>
            <a:r>
              <a:rPr lang="fr-CA" dirty="0"/>
              <a:t> </a:t>
            </a:r>
            <a:r>
              <a:rPr lang="fr-CA" dirty="0" err="1"/>
              <a:t>Exercises</a:t>
            </a:r>
            <a:r>
              <a:rPr lang="fr-CA" dirty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584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9864" y="2719501"/>
            <a:ext cx="6578500" cy="34322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4991" t="6974"/>
          <a:stretch/>
        </p:blipFill>
        <p:spPr>
          <a:xfrm>
            <a:off x="2746963" y="141110"/>
            <a:ext cx="5856292" cy="1631270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err="1"/>
              <a:t>Exercise</a:t>
            </a:r>
            <a:r>
              <a:rPr lang="fr-CA" dirty="0"/>
              <a:t> 41</a:t>
            </a:r>
            <a:br>
              <a:rPr lang="fr-CA" dirty="0"/>
            </a:br>
            <a:r>
              <a:rPr lang="fr-CA" dirty="0" err="1"/>
              <a:t>Answer</a:t>
            </a:r>
            <a:br>
              <a:rPr lang="en-US" dirty="0"/>
            </a:b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CA">
                <a:solidFill>
                  <a:schemeClr val="bg1"/>
                </a:solidFill>
                <a:latin typeface="Arial"/>
                <a:cs typeface="Arial"/>
              </a:rPr>
              <a:t>Session 8</a:t>
            </a: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C52155-8F0A-914E-8ADA-00CCA8ECF7BF}" type="slidenum">
              <a:rPr lang="en-US" smtClean="0">
                <a:solidFill>
                  <a:schemeClr val="bg1"/>
                </a:solidFill>
                <a:latin typeface="Arial"/>
                <a:cs typeface="Arial"/>
              </a:rPr>
              <a:pPr/>
              <a:t>4</a:t>
            </a:fld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1" name="Title 7"/>
          <p:cNvSpPr txBox="1">
            <a:spLocks/>
          </p:cNvSpPr>
          <p:nvPr/>
        </p:nvSpPr>
        <p:spPr>
          <a:xfrm>
            <a:off x="457200" y="2719501"/>
            <a:ext cx="2675467" cy="1544267"/>
          </a:xfrm>
          <a:prstGeom prst="rect">
            <a:avLst/>
          </a:prstGeom>
        </p:spPr>
        <p:txBody>
          <a:bodyPr vert="horz"/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"/>
                <a:ea typeface="+mj-ea"/>
                <a:cs typeface="+mj-cs"/>
              </a:defRPr>
            </a:lvl1pPr>
          </a:lstStyle>
          <a:p>
            <a:r>
              <a:rPr lang="fr-CA" dirty="0" err="1"/>
              <a:t>Exercise</a:t>
            </a:r>
            <a:r>
              <a:rPr lang="fr-CA" dirty="0"/>
              <a:t> 42</a:t>
            </a:r>
          </a:p>
          <a:p>
            <a:r>
              <a:rPr lang="fr-CA" dirty="0" err="1"/>
              <a:t>Answer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25331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Exercise 43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75" r="7718" b="6486"/>
          <a:stretch/>
        </p:blipFill>
        <p:spPr>
          <a:xfrm>
            <a:off x="3136678" y="1596141"/>
            <a:ext cx="5550122" cy="3738024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CA">
                <a:solidFill>
                  <a:schemeClr val="bg1"/>
                </a:solidFill>
                <a:latin typeface="Arial"/>
                <a:cs typeface="Arial"/>
              </a:rPr>
              <a:t>Session 8</a:t>
            </a: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C52155-8F0A-914E-8ADA-00CCA8ECF7BF}" type="slidenum">
              <a:rPr lang="en-US" smtClean="0">
                <a:solidFill>
                  <a:schemeClr val="bg1"/>
                </a:solidFill>
                <a:latin typeface="Arial"/>
                <a:cs typeface="Arial"/>
              </a:rPr>
              <a:pPr/>
              <a:t>5</a:t>
            </a:fld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620" y="1251609"/>
            <a:ext cx="4676236" cy="2067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9866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Exercise 43</a:t>
            </a:r>
            <a:br>
              <a:rPr lang="en-US" sz="3600" dirty="0"/>
            </a:br>
            <a:r>
              <a:rPr lang="en-US" sz="3600" dirty="0"/>
              <a:t>Answer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CA">
                <a:solidFill>
                  <a:schemeClr val="bg1"/>
                </a:solidFill>
                <a:latin typeface="Arial"/>
                <a:cs typeface="Arial"/>
              </a:rPr>
              <a:t>Session 8</a:t>
            </a: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C52155-8F0A-914E-8ADA-00CCA8ECF7BF}" type="slidenum">
              <a:rPr lang="en-US" smtClean="0">
                <a:solidFill>
                  <a:schemeClr val="bg1"/>
                </a:solidFill>
                <a:latin typeface="Arial"/>
                <a:cs typeface="Arial"/>
              </a:rPr>
              <a:pPr/>
              <a:t>6</a:t>
            </a:fld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446" y="1611959"/>
            <a:ext cx="6572256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7620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9656" y="1554993"/>
            <a:ext cx="5705914" cy="4368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151" y="274638"/>
            <a:ext cx="8582419" cy="1426170"/>
          </a:xfrm>
        </p:spPr>
        <p:txBody>
          <a:bodyPr/>
          <a:lstStyle/>
          <a:p>
            <a:pPr algn="ctr"/>
            <a:r>
              <a:rPr lang="en-US" sz="3600" dirty="0"/>
              <a:t>Exercise 44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CA">
                <a:solidFill>
                  <a:schemeClr val="bg1"/>
                </a:solidFill>
                <a:latin typeface="Arial"/>
                <a:cs typeface="Arial"/>
              </a:rPr>
              <a:t>Session 8</a:t>
            </a: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C52155-8F0A-914E-8ADA-00CCA8ECF7BF}" type="slidenum">
              <a:rPr lang="en-US" smtClean="0">
                <a:solidFill>
                  <a:schemeClr val="bg1"/>
                </a:solidFill>
                <a:latin typeface="Arial"/>
                <a:cs typeface="Arial"/>
              </a:rPr>
              <a:pPr/>
              <a:t>7</a:t>
            </a:fld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2311" y="1127996"/>
            <a:ext cx="8552611" cy="3444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7964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46055" cy="1983140"/>
          </a:xfrm>
        </p:spPr>
        <p:txBody>
          <a:bodyPr/>
          <a:lstStyle/>
          <a:p>
            <a:pPr algn="ctr"/>
            <a:r>
              <a:rPr lang="en-US" sz="3600" dirty="0"/>
              <a:t>Exercise 44</a:t>
            </a:r>
            <a:br>
              <a:rPr lang="en-US" sz="3600" dirty="0"/>
            </a:br>
            <a:r>
              <a:rPr lang="en-US" sz="3600" dirty="0"/>
              <a:t>Answer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CA">
                <a:solidFill>
                  <a:schemeClr val="bg1"/>
                </a:solidFill>
                <a:latin typeface="Arial"/>
                <a:cs typeface="Arial"/>
              </a:rPr>
              <a:t>Session 8</a:t>
            </a: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C52155-8F0A-914E-8ADA-00CCA8ECF7BF}" type="slidenum">
              <a:rPr lang="en-US" smtClean="0">
                <a:solidFill>
                  <a:schemeClr val="bg1"/>
                </a:solidFill>
                <a:latin typeface="Arial"/>
                <a:cs typeface="Arial"/>
              </a:rPr>
              <a:pPr/>
              <a:t>8</a:t>
            </a:fld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828"/>
          <a:stretch/>
        </p:blipFill>
        <p:spPr>
          <a:xfrm>
            <a:off x="1641099" y="1375198"/>
            <a:ext cx="6044103" cy="4850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1826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Exercise 45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CA">
                <a:solidFill>
                  <a:schemeClr val="bg1"/>
                </a:solidFill>
                <a:latin typeface="Arial"/>
                <a:cs typeface="Arial"/>
              </a:rPr>
              <a:t>Session 8</a:t>
            </a: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C52155-8F0A-914E-8ADA-00CCA8ECF7BF}" type="slidenum">
              <a:rPr lang="en-US" smtClean="0">
                <a:solidFill>
                  <a:schemeClr val="bg1"/>
                </a:solidFill>
                <a:latin typeface="Arial"/>
                <a:cs typeface="Arial"/>
              </a:rPr>
              <a:pPr/>
              <a:t>9</a:t>
            </a:fld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6823" y="908720"/>
            <a:ext cx="6013072" cy="53100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740" y="1059353"/>
            <a:ext cx="2774149" cy="2798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257298"/>
      </p:ext>
    </p:extLst>
  </p:cSld>
  <p:clrMapOvr>
    <a:masterClrMapping/>
  </p:clrMapOvr>
</p:sld>
</file>

<file path=ppt/theme/theme1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1536</TotalTime>
  <Words>834</Words>
  <Application>Microsoft Macintosh PowerPoint</Application>
  <PresentationFormat>On-screen Show (4:3)</PresentationFormat>
  <Paragraphs>152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7" baseType="lpstr">
      <vt:lpstr>Arial</vt:lpstr>
      <vt:lpstr>Calibri</vt:lpstr>
      <vt:lpstr>2_Custom Design</vt:lpstr>
      <vt:lpstr>Session 8   </vt:lpstr>
      <vt:lpstr>The exercises (questions and answers) are in the Exercise Manual </vt:lpstr>
      <vt:lpstr>Exercise 41 </vt:lpstr>
      <vt:lpstr>Exercise 41 Answer </vt:lpstr>
      <vt:lpstr>Exercise 43</vt:lpstr>
      <vt:lpstr>Exercise 43 Answer</vt:lpstr>
      <vt:lpstr>Exercise 44</vt:lpstr>
      <vt:lpstr>Exercise 44 Answer</vt:lpstr>
      <vt:lpstr>Exercise 45</vt:lpstr>
      <vt:lpstr>Exercise 45, Answer</vt:lpstr>
      <vt:lpstr>Exercise 46</vt:lpstr>
      <vt:lpstr>Exercise 46 Answer</vt:lpstr>
      <vt:lpstr>Exercise 48</vt:lpstr>
      <vt:lpstr>Exercise 48 Answer</vt:lpstr>
      <vt:lpstr>Exercise 49</vt:lpstr>
      <vt:lpstr>Exercise 49 Answer</vt:lpstr>
      <vt:lpstr>Exercise 50</vt:lpstr>
      <vt:lpstr>Exercise 50 Answer</vt:lpstr>
      <vt:lpstr>Exercise 51</vt:lpstr>
      <vt:lpstr>Exercise 51 Answer</vt:lpstr>
      <vt:lpstr>Exercise 52</vt:lpstr>
      <vt:lpstr>Exercise 52 Answer</vt:lpstr>
      <vt:lpstr>Exercise 53</vt:lpstr>
      <vt:lpstr>Exercise 53 Answer</vt:lpstr>
      <vt:lpstr>Exercise 54</vt:lpstr>
      <vt:lpstr>Exercise 54 Answer</vt:lpstr>
      <vt:lpstr>Exercise 55</vt:lpstr>
      <vt:lpstr>Exercise 55 Answer</vt:lpstr>
      <vt:lpstr>Exercise 56</vt:lpstr>
      <vt:lpstr>Exercise 56 Answer</vt:lpstr>
      <vt:lpstr>Exercise 57</vt:lpstr>
      <vt:lpstr>Exercise 58 Continued</vt:lpstr>
      <vt:lpstr>Exercise 57 &amp; 58 Answer</vt:lpstr>
      <vt:lpstr>PowerPoint Presentation</vt:lpstr>
    </vt:vector>
  </TitlesOfParts>
  <Company>Profile Design Group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Linda Mitsui</dc:creator>
  <cp:lastModifiedBy>Delphine Prinet</cp:lastModifiedBy>
  <cp:revision>304</cp:revision>
  <dcterms:created xsi:type="dcterms:W3CDTF">2015-09-02T21:56:06Z</dcterms:created>
  <dcterms:modified xsi:type="dcterms:W3CDTF">2020-06-19T13:29:34Z</dcterms:modified>
</cp:coreProperties>
</file>