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0693400" cy="7569200"/>
  <p:notesSz cx="10693400" cy="7569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32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bject 125"/>
          <p:cNvSpPr/>
          <p:nvPr/>
        </p:nvSpPr>
        <p:spPr>
          <a:xfrm>
            <a:off x="771334" y="350570"/>
            <a:ext cx="9146286" cy="338366"/>
          </a:xfrm>
          <a:custGeom>
            <a:avLst/>
            <a:gdLst/>
            <a:ahLst/>
            <a:cxnLst/>
            <a:rect l="l" t="t" r="r" b="b"/>
            <a:pathLst>
              <a:path w="9146286" h="338366">
                <a:moveTo>
                  <a:pt x="0" y="338366"/>
                </a:moveTo>
                <a:lnTo>
                  <a:pt x="9146286" y="338366"/>
                </a:lnTo>
                <a:lnTo>
                  <a:pt x="9146286" y="0"/>
                </a:lnTo>
                <a:lnTo>
                  <a:pt x="0" y="0"/>
                </a:lnTo>
                <a:lnTo>
                  <a:pt x="0" y="338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71334" y="746861"/>
            <a:ext cx="9146286" cy="3048"/>
          </a:xfrm>
          <a:custGeom>
            <a:avLst/>
            <a:gdLst/>
            <a:ahLst/>
            <a:cxnLst/>
            <a:rect l="l" t="t" r="r" b="b"/>
            <a:pathLst>
              <a:path w="9146286" h="3048">
                <a:moveTo>
                  <a:pt x="0" y="3048"/>
                </a:moveTo>
                <a:lnTo>
                  <a:pt x="9146286" y="3048"/>
                </a:lnTo>
                <a:lnTo>
                  <a:pt x="914628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71334" y="579196"/>
            <a:ext cx="9146286" cy="603580"/>
          </a:xfrm>
          <a:custGeom>
            <a:avLst/>
            <a:gdLst/>
            <a:ahLst/>
            <a:cxnLst/>
            <a:rect l="l" t="t" r="r" b="b"/>
            <a:pathLst>
              <a:path w="9146286" h="603580">
                <a:moveTo>
                  <a:pt x="0" y="603580"/>
                </a:moveTo>
                <a:lnTo>
                  <a:pt x="9146286" y="603580"/>
                </a:lnTo>
                <a:lnTo>
                  <a:pt x="9146286" y="0"/>
                </a:lnTo>
                <a:lnTo>
                  <a:pt x="0" y="0"/>
                </a:lnTo>
                <a:lnTo>
                  <a:pt x="0" y="603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71334" y="909948"/>
            <a:ext cx="9146286" cy="1129430"/>
          </a:xfrm>
          <a:custGeom>
            <a:avLst/>
            <a:gdLst/>
            <a:ahLst/>
            <a:cxnLst/>
            <a:rect l="l" t="t" r="r" b="b"/>
            <a:pathLst>
              <a:path w="9146286" h="1129430">
                <a:moveTo>
                  <a:pt x="0" y="1129430"/>
                </a:moveTo>
                <a:lnTo>
                  <a:pt x="9146286" y="1129430"/>
                </a:lnTo>
                <a:lnTo>
                  <a:pt x="9146286" y="0"/>
                </a:lnTo>
                <a:lnTo>
                  <a:pt x="0" y="0"/>
                </a:lnTo>
                <a:lnTo>
                  <a:pt x="0" y="1129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71334" y="1503619"/>
            <a:ext cx="9146286" cy="1822167"/>
          </a:xfrm>
          <a:custGeom>
            <a:avLst/>
            <a:gdLst/>
            <a:ahLst/>
            <a:cxnLst/>
            <a:rect l="l" t="t" r="r" b="b"/>
            <a:pathLst>
              <a:path w="9146286" h="1822167">
                <a:moveTo>
                  <a:pt x="0" y="1822167"/>
                </a:moveTo>
                <a:lnTo>
                  <a:pt x="9146286" y="1822167"/>
                </a:lnTo>
                <a:lnTo>
                  <a:pt x="9146286" y="0"/>
                </a:lnTo>
                <a:lnTo>
                  <a:pt x="0" y="0"/>
                </a:lnTo>
                <a:lnTo>
                  <a:pt x="0" y="1822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71334" y="3292070"/>
            <a:ext cx="9146286" cy="460486"/>
          </a:xfrm>
          <a:custGeom>
            <a:avLst/>
            <a:gdLst/>
            <a:ahLst/>
            <a:cxnLst/>
            <a:rect l="l" t="t" r="r" b="b"/>
            <a:pathLst>
              <a:path w="9146286" h="460486">
                <a:moveTo>
                  <a:pt x="0" y="460486"/>
                </a:moveTo>
                <a:lnTo>
                  <a:pt x="9146286" y="460486"/>
                </a:lnTo>
                <a:lnTo>
                  <a:pt x="9146286" y="0"/>
                </a:lnTo>
                <a:lnTo>
                  <a:pt x="0" y="0"/>
                </a:lnTo>
                <a:lnTo>
                  <a:pt x="0" y="46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238" y="343839"/>
            <a:ext cx="9158478" cy="40894"/>
          </a:xfrm>
          <a:custGeom>
            <a:avLst/>
            <a:gdLst/>
            <a:ahLst/>
            <a:cxnLst/>
            <a:rect l="l" t="t" r="r" b="b"/>
            <a:pathLst>
              <a:path w="9158478" h="40894">
                <a:moveTo>
                  <a:pt x="9152382" y="6731"/>
                </a:moveTo>
                <a:lnTo>
                  <a:pt x="6095" y="6731"/>
                </a:lnTo>
                <a:lnTo>
                  <a:pt x="6095" y="40894"/>
                </a:lnTo>
                <a:lnTo>
                  <a:pt x="9152382" y="40894"/>
                </a:lnTo>
                <a:lnTo>
                  <a:pt x="9152382" y="6731"/>
                </a:lnTo>
                <a:close/>
              </a:path>
            </a:pathLst>
          </a:custGeom>
          <a:solidFill>
            <a:srgbClr val="6A84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238" y="383463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6A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5238" y="389559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5238" y="4444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5238" y="459676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5238" y="50539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5238" y="529793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5238" y="566369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5238" y="60294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5238" y="62734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5238" y="67306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5238" y="68893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9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5238" y="7483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318">
            <a:solidFill>
              <a:srgbClr val="6F89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238" y="749909"/>
            <a:ext cx="9158478" cy="57911"/>
          </a:xfrm>
          <a:custGeom>
            <a:avLst/>
            <a:gdLst/>
            <a:ahLst/>
            <a:cxnLst/>
            <a:rect l="l" t="t" r="r" b="b"/>
            <a:pathLst>
              <a:path w="9158478" h="57911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6F8A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238" y="81239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6F8B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5238" y="816330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B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5238" y="862063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5238" y="8864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5238" y="91387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238" y="9596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5238" y="96875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6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F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5238" y="1020572"/>
            <a:ext cx="9158478" cy="13474"/>
          </a:xfrm>
          <a:custGeom>
            <a:avLst/>
            <a:gdLst/>
            <a:ahLst/>
            <a:cxnLst/>
            <a:rect l="l" t="t" r="r" b="b"/>
            <a:pathLst>
              <a:path w="9158478" h="13474">
                <a:moveTo>
                  <a:pt x="9152382" y="0"/>
                </a:moveTo>
                <a:lnTo>
                  <a:pt x="6095" y="0"/>
                </a:lnTo>
                <a:lnTo>
                  <a:pt x="6095" y="13474"/>
                </a:lnTo>
                <a:lnTo>
                  <a:pt x="9152382" y="13474"/>
                </a:lnTo>
                <a:lnTo>
                  <a:pt x="9152382" y="0"/>
                </a:lnTo>
                <a:close/>
              </a:path>
            </a:pathLst>
          </a:custGeom>
          <a:solidFill>
            <a:srgbClr val="73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5238" y="1032776"/>
            <a:ext cx="9158478" cy="43941"/>
          </a:xfrm>
          <a:custGeom>
            <a:avLst/>
            <a:gdLst/>
            <a:ahLst/>
            <a:cxnLst/>
            <a:rect l="l" t="t" r="r" b="b"/>
            <a:pathLst>
              <a:path w="9158478" h="43941">
                <a:moveTo>
                  <a:pt x="9152382" y="0"/>
                </a:moveTo>
                <a:lnTo>
                  <a:pt x="6095" y="0"/>
                </a:lnTo>
                <a:lnTo>
                  <a:pt x="6095" y="43941"/>
                </a:lnTo>
                <a:lnTo>
                  <a:pt x="9152382" y="4394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5238" y="107544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5238" y="1102880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238" y="1127277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238" y="1172997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238" y="118277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5238" y="124374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7693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5238" y="12461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3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5238" y="130102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5238" y="131626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5238" y="136199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5238" y="1389430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5238" y="1422958"/>
            <a:ext cx="9158478" cy="37858"/>
          </a:xfrm>
          <a:custGeom>
            <a:avLst/>
            <a:gdLst/>
            <a:ahLst/>
            <a:cxnLst/>
            <a:rect l="l" t="t" r="r" b="b"/>
            <a:pathLst>
              <a:path w="9158478" h="37858">
                <a:moveTo>
                  <a:pt x="9152382" y="0"/>
                </a:moveTo>
                <a:lnTo>
                  <a:pt x="6095" y="0"/>
                </a:lnTo>
                <a:lnTo>
                  <a:pt x="6095" y="37858"/>
                </a:lnTo>
                <a:lnTo>
                  <a:pt x="9152382" y="3785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5238" y="145954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5238" y="148393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238" y="1529651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238" y="154795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5238" y="1602816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5238" y="1608912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5238" y="166378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5238" y="166988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5238" y="1672932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5238" y="1718652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5238" y="173910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22">
            <a:solidFill>
              <a:srgbClr val="7C9C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5238" y="174609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5238" y="1770481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238" y="179181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5238" y="1816201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238" y="1825345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238" y="185279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238" y="18802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5238" y="1889366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238" y="1913750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238" y="1932038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5238" y="1959482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5238" y="198145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819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238" y="1986914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5238" y="2032634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2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238" y="2035682"/>
            <a:ext cx="9158478" cy="4330"/>
          </a:xfrm>
          <a:custGeom>
            <a:avLst/>
            <a:gdLst/>
            <a:ahLst/>
            <a:cxnLst/>
            <a:rect l="l" t="t" r="r" b="b"/>
            <a:pathLst>
              <a:path w="9158478" h="4330">
                <a:moveTo>
                  <a:pt x="9152382" y="0"/>
                </a:moveTo>
                <a:lnTo>
                  <a:pt x="6095" y="0"/>
                </a:lnTo>
                <a:lnTo>
                  <a:pt x="6095" y="4330"/>
                </a:lnTo>
                <a:lnTo>
                  <a:pt x="9152382" y="4330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5238" y="2039378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2"/>
                </a:lnTo>
                <a:lnTo>
                  <a:pt x="9152382" y="57912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5238" y="2100338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82A1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5238" y="210275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1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5238" y="2157628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5238" y="2172868"/>
            <a:ext cx="9158478" cy="50038"/>
          </a:xfrm>
          <a:custGeom>
            <a:avLst/>
            <a:gdLst/>
            <a:ahLst/>
            <a:cxnLst/>
            <a:rect l="l" t="t" r="r" b="b"/>
            <a:pathLst>
              <a:path w="9158478" h="50038">
                <a:moveTo>
                  <a:pt x="9152382" y="0"/>
                </a:moveTo>
                <a:lnTo>
                  <a:pt x="6095" y="0"/>
                </a:lnTo>
                <a:lnTo>
                  <a:pt x="6095" y="50038"/>
                </a:lnTo>
                <a:lnTo>
                  <a:pt x="9152382" y="50038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5238" y="222163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5238" y="2246033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5238" y="2279561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5238" y="231613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238" y="234356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5238" y="238930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238" y="240454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238" y="245941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238" y="2465514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5238" y="252037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5238" y="2526474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5238" y="253257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5238" y="2575255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5238" y="2595702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09">
            <a:solidFill>
              <a:srgbClr val="88A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5238" y="260268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5238" y="2630119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5238" y="2648419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5238" y="2672803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5238" y="26819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238" y="270937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238" y="27368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5238" y="274595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5238" y="277035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5238" y="278864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5238" y="281607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238" y="283956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8DA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5238" y="2843504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5238" y="2889237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5238" y="2892285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5238" y="2898381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5238" y="2950197"/>
            <a:ext cx="9158478" cy="7378"/>
          </a:xfrm>
          <a:custGeom>
            <a:avLst/>
            <a:gdLst/>
            <a:ahLst/>
            <a:cxnLst/>
            <a:rect l="l" t="t" r="r" b="b"/>
            <a:pathLst>
              <a:path w="9158478" h="7378">
                <a:moveTo>
                  <a:pt x="9152382" y="0"/>
                </a:moveTo>
                <a:lnTo>
                  <a:pt x="6095" y="0"/>
                </a:lnTo>
                <a:lnTo>
                  <a:pt x="6095" y="7378"/>
                </a:lnTo>
                <a:lnTo>
                  <a:pt x="9152382" y="737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238" y="2956305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238" y="2959353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5238" y="3005074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5238" y="302399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8FB1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5238" y="3029457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5238" y="3056902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5238" y="3078238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5238" y="31026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5238" y="3111766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5238" y="3139198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65238" y="3163595"/>
            <a:ext cx="9158478" cy="13462"/>
          </a:xfrm>
          <a:custGeom>
            <a:avLst/>
            <a:gdLst/>
            <a:ahLst/>
            <a:cxnLst/>
            <a:rect l="l" t="t" r="r" b="b"/>
            <a:pathLst>
              <a:path w="9158478" h="13462">
                <a:moveTo>
                  <a:pt x="9152382" y="0"/>
                </a:moveTo>
                <a:lnTo>
                  <a:pt x="6095" y="0"/>
                </a:lnTo>
                <a:lnTo>
                  <a:pt x="6095" y="13462"/>
                </a:lnTo>
                <a:lnTo>
                  <a:pt x="9152382" y="13462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65238" y="317578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238" y="3200171"/>
            <a:ext cx="9158478" cy="19558"/>
          </a:xfrm>
          <a:custGeom>
            <a:avLst/>
            <a:gdLst/>
            <a:ahLst/>
            <a:cxnLst/>
            <a:rect l="l" t="t" r="r" b="b"/>
            <a:pathLst>
              <a:path w="9158478" h="19558">
                <a:moveTo>
                  <a:pt x="9152382" y="0"/>
                </a:moveTo>
                <a:lnTo>
                  <a:pt x="6095" y="0"/>
                </a:lnTo>
                <a:lnTo>
                  <a:pt x="6095" y="19558"/>
                </a:lnTo>
                <a:lnTo>
                  <a:pt x="9152382" y="19558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238" y="321845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65238" y="3245891"/>
            <a:ext cx="9158478" cy="16522"/>
          </a:xfrm>
          <a:custGeom>
            <a:avLst/>
            <a:gdLst/>
            <a:ahLst/>
            <a:cxnLst/>
            <a:rect l="l" t="t" r="r" b="b"/>
            <a:pathLst>
              <a:path w="9158478" h="16522">
                <a:moveTo>
                  <a:pt x="9152382" y="0"/>
                </a:moveTo>
                <a:lnTo>
                  <a:pt x="6095" y="0"/>
                </a:lnTo>
                <a:lnTo>
                  <a:pt x="6095" y="16522"/>
                </a:lnTo>
                <a:lnTo>
                  <a:pt x="9152382" y="1652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5238" y="326787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92B6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65238" y="3273336"/>
            <a:ext cx="9158478" cy="43942"/>
          </a:xfrm>
          <a:custGeom>
            <a:avLst/>
            <a:gdLst/>
            <a:ahLst/>
            <a:cxnLst/>
            <a:rect l="l" t="t" r="r" b="b"/>
            <a:pathLst>
              <a:path w="9158478" h="43942">
                <a:moveTo>
                  <a:pt x="9152382" y="0"/>
                </a:moveTo>
                <a:lnTo>
                  <a:pt x="6095" y="0"/>
                </a:lnTo>
                <a:lnTo>
                  <a:pt x="6095" y="43942"/>
                </a:lnTo>
                <a:lnTo>
                  <a:pt x="9152382" y="4394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5238" y="331600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65238" y="332210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5238" y="3325787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5238" y="338675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5">
            <a:solidFill>
              <a:srgbClr val="93B8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65238" y="3389172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4"/>
                </a:lnTo>
                <a:lnTo>
                  <a:pt x="9152382" y="56134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65238" y="34440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238" y="345927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238" y="350500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65238" y="3532441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65238" y="3565982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65238" y="360255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65238" y="362999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65238" y="3672674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65238" y="36909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5238" y="3745826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71334" y="382572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238" y="3752557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D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238" y="383029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AB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71334" y="3911079"/>
            <a:ext cx="9146286" cy="170713"/>
          </a:xfrm>
          <a:custGeom>
            <a:avLst/>
            <a:gdLst/>
            <a:ahLst/>
            <a:cxnLst/>
            <a:rect l="l" t="t" r="r" b="b"/>
            <a:pathLst>
              <a:path w="9146286" h="170713">
                <a:moveTo>
                  <a:pt x="0" y="170713"/>
                </a:moveTo>
                <a:lnTo>
                  <a:pt x="9146286" y="170713"/>
                </a:lnTo>
                <a:lnTo>
                  <a:pt x="9146286" y="0"/>
                </a:lnTo>
                <a:lnTo>
                  <a:pt x="0" y="0"/>
                </a:lnTo>
                <a:lnTo>
                  <a:pt x="0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65238" y="3834866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9BBE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5238" y="3910444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9B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5238" y="394092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5238" y="3995800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65238" y="4047616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71334" y="415799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65238" y="4081792"/>
            <a:ext cx="9158478" cy="76200"/>
          </a:xfrm>
          <a:custGeom>
            <a:avLst/>
            <a:gdLst/>
            <a:ahLst/>
            <a:cxnLst/>
            <a:rect l="l" t="t" r="r" b="b"/>
            <a:pathLst>
              <a:path w="9158478" h="76200">
                <a:moveTo>
                  <a:pt x="9152382" y="0"/>
                </a:moveTo>
                <a:lnTo>
                  <a:pt x="6095" y="0"/>
                </a:lnTo>
                <a:lnTo>
                  <a:pt x="6095" y="76200"/>
                </a:lnTo>
                <a:lnTo>
                  <a:pt x="9152382" y="7620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2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65238" y="416256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EC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65238" y="416713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9EC3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65238" y="4264685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4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5238" y="4371378"/>
            <a:ext cx="9158478" cy="106705"/>
          </a:xfrm>
          <a:custGeom>
            <a:avLst/>
            <a:gdLst/>
            <a:ahLst/>
            <a:cxnLst/>
            <a:rect l="l" t="t" r="r" b="b"/>
            <a:pathLst>
              <a:path w="9158478" h="106705">
                <a:moveTo>
                  <a:pt x="9152382" y="0"/>
                </a:moveTo>
                <a:lnTo>
                  <a:pt x="6095" y="0"/>
                </a:lnTo>
                <a:lnTo>
                  <a:pt x="6095" y="106705"/>
                </a:lnTo>
                <a:lnTo>
                  <a:pt x="9152382" y="1067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65238" y="4478083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0C5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71334" y="4682324"/>
            <a:ext cx="9146286" cy="27431"/>
          </a:xfrm>
          <a:custGeom>
            <a:avLst/>
            <a:gdLst/>
            <a:ahLst/>
            <a:cxnLst/>
            <a:rect l="l" t="t" r="r" b="b"/>
            <a:pathLst>
              <a:path w="9146286" h="27432">
                <a:moveTo>
                  <a:pt x="0" y="27431"/>
                </a:moveTo>
                <a:lnTo>
                  <a:pt x="9146286" y="27431"/>
                </a:lnTo>
                <a:lnTo>
                  <a:pt x="9146286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5238" y="458477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6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238" y="468168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238" y="4709756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5238" y="4767668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71334" y="4941430"/>
            <a:ext cx="9146286" cy="85356"/>
          </a:xfrm>
          <a:custGeom>
            <a:avLst/>
            <a:gdLst/>
            <a:ahLst/>
            <a:cxnLst/>
            <a:rect l="l" t="t" r="r" b="b"/>
            <a:pathLst>
              <a:path w="9146286" h="85356">
                <a:moveTo>
                  <a:pt x="0" y="85356"/>
                </a:moveTo>
                <a:lnTo>
                  <a:pt x="9146286" y="85356"/>
                </a:lnTo>
                <a:lnTo>
                  <a:pt x="9146286" y="0"/>
                </a:lnTo>
                <a:lnTo>
                  <a:pt x="0" y="0"/>
                </a:lnTo>
                <a:lnTo>
                  <a:pt x="0" y="8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65238" y="4853025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5238" y="4940795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5238" y="4995671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71334" y="511214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5238" y="5026786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C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5238" y="511671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4CD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71334" y="5197500"/>
            <a:ext cx="9146286" cy="170700"/>
          </a:xfrm>
          <a:custGeom>
            <a:avLst/>
            <a:gdLst/>
            <a:ahLst/>
            <a:cxnLst/>
            <a:rect l="l" t="t" r="r" b="b"/>
            <a:pathLst>
              <a:path w="9146286" h="170700">
                <a:moveTo>
                  <a:pt x="0" y="170700"/>
                </a:moveTo>
                <a:lnTo>
                  <a:pt x="9146286" y="170700"/>
                </a:lnTo>
                <a:lnTo>
                  <a:pt x="9146286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65238" y="512128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D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5238" y="519686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65238" y="5227345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5238" y="5282209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5238" y="5334038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8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71334" y="544441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5238" y="5368201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8D0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65238" y="54489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9D0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65238" y="5453557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9D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5238" y="5551106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AD2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5238" y="5657799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BD2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65238" y="5764491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65238" y="5871184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4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5238" y="59733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CD5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65238" y="597787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5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65238" y="605345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49"/>
                </a:lnTo>
                <a:lnTo>
                  <a:pt x="9152382" y="31749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65238" y="608393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65238" y="6138811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65238" y="6193675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65238" y="6227851"/>
            <a:ext cx="9158478" cy="73152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9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65238" y="63071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74">
            <a:solidFill>
              <a:srgbClr val="B0D9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65238" y="6313208"/>
            <a:ext cx="9158478" cy="94487"/>
          </a:xfrm>
          <a:custGeom>
            <a:avLst/>
            <a:gdLst/>
            <a:ahLst/>
            <a:cxnLst/>
            <a:rect l="l" t="t" r="r" b="b"/>
            <a:pathLst>
              <a:path w="9158478" h="94487">
                <a:moveTo>
                  <a:pt x="9152382" y="0"/>
                </a:moveTo>
                <a:lnTo>
                  <a:pt x="6095" y="0"/>
                </a:lnTo>
                <a:lnTo>
                  <a:pt x="6095" y="94487"/>
                </a:lnTo>
                <a:lnTo>
                  <a:pt x="9152382" y="94487"/>
                </a:lnTo>
                <a:lnTo>
                  <a:pt x="9152382" y="0"/>
                </a:lnTo>
                <a:close/>
              </a:path>
            </a:pathLst>
          </a:custGeom>
          <a:solidFill>
            <a:srgbClr val="B0DA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65238" y="641684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9570">
            <a:solidFill>
              <a:srgbClr val="B0DB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65238" y="6425996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B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65238" y="6513766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65238" y="6568630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65238" y="6621094"/>
            <a:ext cx="9158478" cy="91452"/>
          </a:xfrm>
          <a:custGeom>
            <a:avLst/>
            <a:gdLst/>
            <a:ahLst/>
            <a:cxnLst/>
            <a:rect l="l" t="t" r="r" b="b"/>
            <a:pathLst>
              <a:path w="9158478" h="91452">
                <a:moveTo>
                  <a:pt x="9152382" y="0"/>
                </a:moveTo>
                <a:lnTo>
                  <a:pt x="6095" y="0"/>
                </a:lnTo>
                <a:lnTo>
                  <a:pt x="6095" y="91452"/>
                </a:lnTo>
                <a:lnTo>
                  <a:pt x="9152382" y="914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D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65238" y="672016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10">
            <a:solidFill>
              <a:srgbClr val="B4DD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65238" y="672778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B4DE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65238" y="683143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B4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65238" y="6837527"/>
            <a:ext cx="9158478" cy="73151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65238" y="6910044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65238" y="694358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65238" y="699540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65238" y="7050278"/>
            <a:ext cx="9158478" cy="34797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7"/>
                </a:lnTo>
                <a:lnTo>
                  <a:pt x="9152382" y="34797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65238" y="7084440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1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65238" y="716370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B8E1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65238" y="719265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6990">
            <a:solidFill>
              <a:srgbClr val="B8E2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3613010" y="495408"/>
            <a:ext cx="3544586" cy="53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333399"/>
                </a:solidFill>
                <a:latin typeface="Arial"/>
                <a:cs typeface="Arial"/>
              </a:rPr>
              <a:t>Ice Nav</a:t>
            </a:r>
            <a:r>
              <a:rPr sz="4000" b="1" spc="-44" dirty="0" smtClean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4000" b="1" spc="0" dirty="0" smtClean="0">
                <a:solidFill>
                  <a:srgbClr val="333399"/>
                </a:solidFill>
                <a:latin typeface="Arial"/>
                <a:cs typeface="Arial"/>
              </a:rPr>
              <a:t>gation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521561" y="1191343"/>
            <a:ext cx="7852075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333399"/>
                </a:solidFill>
                <a:latin typeface="Times New Roman"/>
                <a:cs typeface="Times New Roman"/>
              </a:rPr>
              <a:t>Ice</a:t>
            </a:r>
            <a:r>
              <a:rPr sz="3200" spc="-4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333399"/>
                </a:solidFill>
                <a:latin typeface="Times New Roman"/>
                <a:cs typeface="Times New Roman"/>
              </a:rPr>
              <a:t>is</a:t>
            </a:r>
            <a:r>
              <a:rPr sz="3200" spc="-21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333399"/>
                </a:solidFill>
                <a:latin typeface="Times New Roman"/>
                <a:cs typeface="Times New Roman"/>
              </a:rPr>
              <a:t>of</a:t>
            </a:r>
            <a:r>
              <a:rPr sz="3200" spc="8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333399"/>
                </a:solidFill>
                <a:latin typeface="Times New Roman"/>
                <a:cs typeface="Times New Roman"/>
              </a:rPr>
              <a:t>direct</a:t>
            </a:r>
            <a:r>
              <a:rPr sz="3200" spc="-72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333399"/>
                </a:solidFill>
                <a:latin typeface="Times New Roman"/>
                <a:cs typeface="Times New Roman"/>
              </a:rPr>
              <a:t>co</a:t>
            </a:r>
            <a:r>
              <a:rPr sz="3200" spc="29" dirty="0" smtClean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3200" spc="0" dirty="0" smtClean="0">
                <a:solidFill>
                  <a:srgbClr val="333399"/>
                </a:solidFill>
                <a:latin typeface="Times New Roman"/>
                <a:cs typeface="Times New Roman"/>
              </a:rPr>
              <a:t>cern</a:t>
            </a:r>
            <a:r>
              <a:rPr sz="3200" spc="-101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333399"/>
                </a:solidFill>
                <a:latin typeface="Times New Roman"/>
                <a:cs typeface="Times New Roman"/>
              </a:rPr>
              <a:t>to</a:t>
            </a:r>
            <a:r>
              <a:rPr sz="3200" spc="20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333399"/>
                </a:solidFill>
                <a:latin typeface="Times New Roman"/>
                <a:cs typeface="Times New Roman"/>
              </a:rPr>
              <a:t>the</a:t>
            </a:r>
            <a:r>
              <a:rPr sz="3200" spc="-38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333399"/>
                </a:solidFill>
                <a:latin typeface="Times New Roman"/>
                <a:cs typeface="Times New Roman"/>
              </a:rPr>
              <a:t>na</a:t>
            </a:r>
            <a:r>
              <a:rPr sz="3200" spc="29" dirty="0" smtClean="0">
                <a:solidFill>
                  <a:srgbClr val="333399"/>
                </a:solidFill>
                <a:latin typeface="Times New Roman"/>
                <a:cs typeface="Times New Roman"/>
              </a:rPr>
              <a:t>v</a:t>
            </a:r>
            <a:r>
              <a:rPr sz="3200" spc="0" dirty="0" smtClean="0">
                <a:solidFill>
                  <a:srgbClr val="333399"/>
                </a:solidFill>
                <a:latin typeface="Times New Roman"/>
                <a:cs typeface="Times New Roman"/>
              </a:rPr>
              <a:t>igat</a:t>
            </a:r>
            <a:r>
              <a:rPr sz="3200" spc="34" dirty="0" smtClean="0">
                <a:solidFill>
                  <a:srgbClr val="333399"/>
                </a:solidFill>
                <a:latin typeface="Times New Roman"/>
                <a:cs typeface="Times New Roman"/>
              </a:rPr>
              <a:t>o</a:t>
            </a:r>
            <a:r>
              <a:rPr sz="3200" spc="0" dirty="0" smtClean="0">
                <a:solidFill>
                  <a:srgbClr val="333399"/>
                </a:solidFill>
                <a:latin typeface="Times New Roman"/>
                <a:cs typeface="Times New Roman"/>
              </a:rPr>
              <a:t>r</a:t>
            </a:r>
            <a:r>
              <a:rPr sz="3200" spc="-120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333399"/>
                </a:solidFill>
                <a:latin typeface="Times New Roman"/>
                <a:cs typeface="Times New Roman"/>
              </a:rPr>
              <a:t>because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002538" y="1803686"/>
            <a:ext cx="20374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347050" y="1803686"/>
            <a:ext cx="731436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It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res</a:t>
            </a:r>
            <a:r>
              <a:rPr sz="2800" spc="29" dirty="0" smtClean="0">
                <a:solidFill>
                  <a:srgbClr val="2930D4"/>
                </a:solidFill>
                <a:latin typeface="Times New Roman"/>
                <a:cs typeface="Times New Roman"/>
              </a:rPr>
              <a:t>t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ric</a:t>
            </a:r>
            <a:r>
              <a:rPr sz="2800" spc="34" dirty="0" smtClean="0">
                <a:solidFill>
                  <a:srgbClr val="2930D4"/>
                </a:solidFill>
                <a:latin typeface="Times New Roman"/>
                <a:cs typeface="Times New Roman"/>
              </a:rPr>
              <a:t>t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s </a:t>
            </a:r>
            <a:r>
              <a:rPr sz="2800" spc="0" dirty="0" smtClean="0">
                <a:latin typeface="Times New Roman"/>
                <a:cs typeface="Times New Roman"/>
              </a:rPr>
              <a:t>and </a:t>
            </a:r>
            <a:r>
              <a:rPr sz="2800" spc="34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-34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et</a:t>
            </a:r>
            <a:r>
              <a:rPr sz="2800" spc="34" dirty="0" smtClean="0">
                <a:latin typeface="Times New Roman"/>
                <a:cs typeface="Times New Roman"/>
              </a:rPr>
              <a:t>i</a:t>
            </a:r>
            <a:r>
              <a:rPr sz="2800" spc="-44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es co</a:t>
            </a:r>
            <a:r>
              <a:rPr sz="2800" spc="34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tr</a:t>
            </a:r>
            <a:r>
              <a:rPr sz="2800" spc="2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ls </a:t>
            </a:r>
            <a:r>
              <a:rPr sz="2800" spc="34" dirty="0" smtClean="0">
                <a:latin typeface="Times New Roman"/>
                <a:cs typeface="Times New Roman"/>
              </a:rPr>
              <a:t>h</a:t>
            </a:r>
            <a:r>
              <a:rPr sz="2800" spc="0" dirty="0" smtClean="0">
                <a:latin typeface="Times New Roman"/>
                <a:cs typeface="Times New Roman"/>
              </a:rPr>
              <a:t>is</a:t>
            </a:r>
            <a:r>
              <a:rPr sz="2800" spc="19" dirty="0" smtClean="0">
                <a:latin typeface="Times New Roman"/>
                <a:cs typeface="Times New Roman"/>
              </a:rPr>
              <a:t> </a:t>
            </a:r>
            <a:r>
              <a:rPr sz="2800" spc="-44" dirty="0" smtClean="0">
                <a:solidFill>
                  <a:srgbClr val="2930D4"/>
                </a:solidFill>
                <a:latin typeface="Times New Roman"/>
                <a:cs typeface="Times New Roman"/>
              </a:rPr>
              <a:t>m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ovement</a:t>
            </a:r>
            <a:r>
              <a:rPr sz="2800" spc="25" dirty="0" smtClean="0">
                <a:solidFill>
                  <a:srgbClr val="2930D4"/>
                </a:solidFill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002538" y="2230457"/>
            <a:ext cx="20374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347050" y="2230457"/>
            <a:ext cx="8313517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It</a:t>
            </a:r>
            <a:r>
              <a:rPr sz="2800" spc="8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affec</a:t>
            </a:r>
            <a:r>
              <a:rPr sz="2800" spc="2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8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his</a:t>
            </a:r>
            <a:r>
              <a:rPr sz="2800" spc="12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dead</a:t>
            </a:r>
            <a:r>
              <a:rPr sz="2800" spc="10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reck</a:t>
            </a:r>
            <a:r>
              <a:rPr sz="2800" spc="3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29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ng</a:t>
            </a:r>
            <a:r>
              <a:rPr sz="2800" spc="8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by</a:t>
            </a:r>
            <a:r>
              <a:rPr sz="2800" spc="6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forc</a:t>
            </a:r>
            <a:r>
              <a:rPr sz="2800" spc="3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ng</a:t>
            </a:r>
            <a:r>
              <a:rPr sz="2800" spc="7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freq</a:t>
            </a:r>
            <a:r>
              <a:rPr sz="2800" spc="29" dirty="0" smtClean="0">
                <a:solidFill>
                  <a:srgbClr val="2930D4"/>
                </a:solidFill>
                <a:latin typeface="Times New Roman"/>
                <a:cs typeface="Times New Roman"/>
              </a:rPr>
              <a:t>u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ent</a:t>
            </a:r>
            <a:r>
              <a:rPr sz="2800" spc="125" dirty="0" smtClean="0">
                <a:solidFill>
                  <a:srgbClr val="2930D4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cha</a:t>
            </a:r>
            <a:r>
              <a:rPr sz="2800" spc="34" dirty="0" smtClean="0">
                <a:solidFill>
                  <a:srgbClr val="2930D4"/>
                </a:solidFill>
                <a:latin typeface="Times New Roman"/>
                <a:cs typeface="Times New Roman"/>
              </a:rPr>
              <a:t>n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ges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347050" y="2571883"/>
            <a:ext cx="3003523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of co</a:t>
            </a:r>
            <a:r>
              <a:rPr sz="2800" spc="34" dirty="0" smtClean="0">
                <a:solidFill>
                  <a:srgbClr val="2930D4"/>
                </a:solidFill>
                <a:latin typeface="Times New Roman"/>
                <a:cs typeface="Times New Roman"/>
              </a:rPr>
              <a:t>u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rse and</a:t>
            </a:r>
            <a:r>
              <a:rPr sz="2800" spc="39" dirty="0" smtClean="0">
                <a:solidFill>
                  <a:srgbClr val="2930D4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spee</a:t>
            </a:r>
            <a:r>
              <a:rPr sz="2800" spc="39" dirty="0" smtClean="0">
                <a:solidFill>
                  <a:srgbClr val="2930D4"/>
                </a:solidFill>
                <a:latin typeface="Times New Roman"/>
                <a:cs typeface="Times New Roman"/>
              </a:rPr>
              <a:t>d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002538" y="2998654"/>
            <a:ext cx="20374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347050" y="2998654"/>
            <a:ext cx="8313408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It</a:t>
            </a:r>
            <a:r>
              <a:rPr sz="2800" spc="8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affec</a:t>
            </a:r>
            <a:r>
              <a:rPr sz="2800" spc="29" dirty="0" smtClean="0">
                <a:solidFill>
                  <a:srgbClr val="2930D4"/>
                </a:solidFill>
                <a:latin typeface="Times New Roman"/>
                <a:cs typeface="Times New Roman"/>
              </a:rPr>
              <a:t>t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s</a:t>
            </a:r>
            <a:r>
              <a:rPr sz="2800" spc="79" dirty="0" smtClean="0">
                <a:solidFill>
                  <a:srgbClr val="2930D4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p</a:t>
            </a:r>
            <a:r>
              <a:rPr sz="2800" spc="29" dirty="0" smtClean="0">
                <a:solidFill>
                  <a:srgbClr val="2930D4"/>
                </a:solidFill>
                <a:latin typeface="Times New Roman"/>
                <a:cs typeface="Times New Roman"/>
              </a:rPr>
              <a:t>i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lo</a:t>
            </a:r>
            <a:r>
              <a:rPr sz="2800" spc="39" dirty="0" smtClean="0">
                <a:solidFill>
                  <a:srgbClr val="2930D4"/>
                </a:solidFill>
                <a:latin typeface="Times New Roman"/>
                <a:cs typeface="Times New Roman"/>
              </a:rPr>
              <a:t>t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ing</a:t>
            </a:r>
            <a:r>
              <a:rPr sz="2800" spc="104" dirty="0" smtClean="0">
                <a:solidFill>
                  <a:srgbClr val="2930D4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by</a:t>
            </a:r>
            <a:r>
              <a:rPr sz="2800" spc="6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al</a:t>
            </a:r>
            <a:r>
              <a:rPr sz="2800" spc="34" dirty="0" smtClean="0">
                <a:solidFill>
                  <a:srgbClr val="2930D4"/>
                </a:solidFill>
                <a:latin typeface="Times New Roman"/>
                <a:cs typeface="Times New Roman"/>
              </a:rPr>
              <a:t>t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eri</a:t>
            </a:r>
            <a:r>
              <a:rPr sz="2800" spc="34" dirty="0" smtClean="0">
                <a:solidFill>
                  <a:srgbClr val="2930D4"/>
                </a:solidFill>
                <a:latin typeface="Times New Roman"/>
                <a:cs typeface="Times New Roman"/>
              </a:rPr>
              <a:t>n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g</a:t>
            </a:r>
            <a:r>
              <a:rPr sz="2800" spc="79" dirty="0" smtClean="0">
                <a:solidFill>
                  <a:srgbClr val="2930D4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the</a:t>
            </a:r>
            <a:r>
              <a:rPr sz="2800" spc="100" dirty="0" smtClean="0">
                <a:solidFill>
                  <a:srgbClr val="2930D4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ap</a:t>
            </a:r>
            <a:r>
              <a:rPr sz="2800" spc="29" dirty="0" smtClean="0">
                <a:solidFill>
                  <a:srgbClr val="2930D4"/>
                </a:solidFill>
                <a:latin typeface="Times New Roman"/>
                <a:cs typeface="Times New Roman"/>
              </a:rPr>
              <a:t>p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earan</a:t>
            </a:r>
            <a:r>
              <a:rPr sz="2800" spc="29" dirty="0" smtClean="0">
                <a:solidFill>
                  <a:srgbClr val="2930D4"/>
                </a:solidFill>
                <a:latin typeface="Times New Roman"/>
                <a:cs typeface="Times New Roman"/>
              </a:rPr>
              <a:t>c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e</a:t>
            </a:r>
            <a:r>
              <a:rPr sz="2800" spc="59" dirty="0" smtClean="0">
                <a:solidFill>
                  <a:srgbClr val="2930D4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or</a:t>
            </a:r>
            <a:r>
              <a:rPr sz="2800" spc="10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ob</a:t>
            </a:r>
            <a:r>
              <a:rPr sz="2800" spc="39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2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erate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347050" y="3340068"/>
            <a:ext cx="3793049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the</a:t>
            </a:r>
            <a:r>
              <a:rPr sz="2800" spc="3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feat</a:t>
            </a:r>
            <a:r>
              <a:rPr sz="2800" spc="29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res of</a:t>
            </a:r>
            <a:r>
              <a:rPr sz="2800" spc="1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la</a:t>
            </a:r>
            <a:r>
              <a:rPr sz="2800" spc="29" dirty="0" smtClean="0">
                <a:solidFill>
                  <a:srgbClr val="2930D4"/>
                </a:solidFill>
                <a:latin typeface="Times New Roman"/>
                <a:cs typeface="Times New Roman"/>
              </a:rPr>
              <a:t>n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d</a:t>
            </a:r>
            <a:r>
              <a:rPr sz="2800" spc="-29" dirty="0" smtClean="0">
                <a:solidFill>
                  <a:srgbClr val="2930D4"/>
                </a:solidFill>
                <a:latin typeface="Times New Roman"/>
                <a:cs typeface="Times New Roman"/>
              </a:rPr>
              <a:t>m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ark</a:t>
            </a:r>
            <a:r>
              <a:rPr sz="2800" spc="25" dirty="0" smtClean="0">
                <a:solidFill>
                  <a:srgbClr val="2930D4"/>
                </a:solidFill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002538" y="3766839"/>
            <a:ext cx="20374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347050" y="3766839"/>
            <a:ext cx="8313320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It</a:t>
            </a:r>
            <a:r>
              <a:rPr sz="2800" spc="34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hi</a:t>
            </a:r>
            <a:r>
              <a:rPr sz="2800" spc="39" dirty="0" smtClean="0">
                <a:solidFill>
                  <a:srgbClr val="2930D4"/>
                </a:solidFill>
                <a:latin typeface="Times New Roman"/>
                <a:cs typeface="Times New Roman"/>
              </a:rPr>
              <a:t>n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ders</a:t>
            </a:r>
            <a:r>
              <a:rPr sz="2800" spc="385" dirty="0" smtClean="0">
                <a:solidFill>
                  <a:srgbClr val="2930D4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the</a:t>
            </a:r>
            <a:r>
              <a:rPr sz="2800" spc="39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es</a:t>
            </a:r>
            <a:r>
              <a:rPr sz="2800" spc="2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ab</a:t>
            </a:r>
            <a:r>
              <a:rPr sz="2800" spc="29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is</a:t>
            </a:r>
            <a:r>
              <a:rPr sz="2800" spc="39" dirty="0" smtClean="0">
                <a:latin typeface="Times New Roman"/>
                <a:cs typeface="Times New Roman"/>
              </a:rPr>
              <a:t>h</a:t>
            </a:r>
            <a:r>
              <a:rPr sz="2800" spc="-44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ent</a:t>
            </a:r>
            <a:r>
              <a:rPr sz="2800" spc="38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and</a:t>
            </a:r>
            <a:r>
              <a:rPr sz="2800" spc="380" dirty="0" smtClean="0">
                <a:latin typeface="Times New Roman"/>
                <a:cs typeface="Times New Roman"/>
              </a:rPr>
              <a:t> </a:t>
            </a:r>
            <a:r>
              <a:rPr sz="2800" spc="-44" dirty="0" smtClean="0">
                <a:solidFill>
                  <a:srgbClr val="2930D4"/>
                </a:solidFill>
                <a:latin typeface="Times New Roman"/>
                <a:cs typeface="Times New Roman"/>
              </a:rPr>
              <a:t>m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ai</a:t>
            </a:r>
            <a:r>
              <a:rPr sz="2800" spc="29" dirty="0" smtClean="0">
                <a:solidFill>
                  <a:srgbClr val="2930D4"/>
                </a:solidFill>
                <a:latin typeface="Times New Roman"/>
                <a:cs typeface="Times New Roman"/>
              </a:rPr>
              <a:t>n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te</a:t>
            </a:r>
            <a:r>
              <a:rPr sz="2800" spc="29" dirty="0" smtClean="0">
                <a:solidFill>
                  <a:srgbClr val="2930D4"/>
                </a:solidFill>
                <a:latin typeface="Times New Roman"/>
                <a:cs typeface="Times New Roman"/>
              </a:rPr>
              <a:t>n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ance</a:t>
            </a:r>
            <a:r>
              <a:rPr sz="2800" spc="380" dirty="0" smtClean="0">
                <a:solidFill>
                  <a:srgbClr val="2930D4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of</a:t>
            </a:r>
            <a:r>
              <a:rPr sz="2800" spc="375" dirty="0" smtClean="0">
                <a:solidFill>
                  <a:srgbClr val="2930D4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ai</a:t>
            </a:r>
            <a:r>
              <a:rPr sz="2800" spc="29" dirty="0" smtClean="0">
                <a:solidFill>
                  <a:srgbClr val="2930D4"/>
                </a:solidFill>
                <a:latin typeface="Times New Roman"/>
                <a:cs typeface="Times New Roman"/>
              </a:rPr>
              <a:t>d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s</a:t>
            </a:r>
            <a:r>
              <a:rPr sz="2800" spc="365" dirty="0" smtClean="0">
                <a:solidFill>
                  <a:srgbClr val="2930D4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to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347050" y="4108266"/>
            <a:ext cx="1685142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nav</a:t>
            </a:r>
            <a:r>
              <a:rPr sz="2800" spc="39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ga</a:t>
            </a:r>
            <a:r>
              <a:rPr sz="2800" spc="2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2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002538" y="4535037"/>
            <a:ext cx="20374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347050" y="4535037"/>
            <a:ext cx="296490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It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728011" y="4535037"/>
            <a:ext cx="1031658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affec</a:t>
            </a:r>
            <a:r>
              <a:rPr sz="2800" spc="2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844141" y="4535037"/>
            <a:ext cx="514079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444832" y="4535037"/>
            <a:ext cx="554030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use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085117" y="4535037"/>
            <a:ext cx="376035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of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545623" y="4535037"/>
            <a:ext cx="1491451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ele</a:t>
            </a:r>
            <a:r>
              <a:rPr sz="2800" spc="29" dirty="0" smtClean="0">
                <a:latin typeface="Times New Roman"/>
                <a:cs typeface="Times New Roman"/>
              </a:rPr>
              <a:t>c</a:t>
            </a:r>
            <a:r>
              <a:rPr sz="2800" spc="0" dirty="0" smtClean="0">
                <a:latin typeface="Times New Roman"/>
                <a:cs typeface="Times New Roman"/>
              </a:rPr>
              <a:t>tro</a:t>
            </a:r>
            <a:r>
              <a:rPr sz="2800" spc="3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ic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122259" y="4535037"/>
            <a:ext cx="1587048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eq</a:t>
            </a:r>
            <a:r>
              <a:rPr sz="2800" spc="29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ipment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793421" y="4535037"/>
            <a:ext cx="1866704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by</a:t>
            </a:r>
            <a:r>
              <a:rPr sz="2800" spc="57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affec</a:t>
            </a:r>
            <a:r>
              <a:rPr sz="2800" spc="2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347050" y="4876451"/>
            <a:ext cx="4077037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pro</a:t>
            </a:r>
            <a:r>
              <a:rPr sz="2800" spc="34" dirty="0" smtClean="0">
                <a:solidFill>
                  <a:srgbClr val="2930D4"/>
                </a:solidFill>
                <a:latin typeface="Times New Roman"/>
                <a:cs typeface="Times New Roman"/>
              </a:rPr>
              <a:t>p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aga</a:t>
            </a:r>
            <a:r>
              <a:rPr sz="2800" spc="34" dirty="0" smtClean="0">
                <a:solidFill>
                  <a:srgbClr val="2930D4"/>
                </a:solidFill>
                <a:latin typeface="Times New Roman"/>
                <a:cs typeface="Times New Roman"/>
              </a:rPr>
              <a:t>t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ion</a:t>
            </a:r>
            <a:r>
              <a:rPr sz="2800" spc="39" dirty="0" smtClean="0">
                <a:solidFill>
                  <a:srgbClr val="2930D4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of rad</a:t>
            </a:r>
            <a:r>
              <a:rPr sz="2800" spc="34" dirty="0" smtClean="0">
                <a:solidFill>
                  <a:srgbClr val="2930D4"/>
                </a:solidFill>
                <a:latin typeface="Times New Roman"/>
                <a:cs typeface="Times New Roman"/>
              </a:rPr>
              <a:t>i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o </a:t>
            </a:r>
            <a:r>
              <a:rPr sz="2800" spc="0" dirty="0" smtClean="0">
                <a:latin typeface="Times New Roman"/>
                <a:cs typeface="Times New Roman"/>
              </a:rPr>
              <a:t>waves.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002538" y="5303234"/>
            <a:ext cx="20374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347050" y="5303234"/>
            <a:ext cx="296490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It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764752" y="5303234"/>
            <a:ext cx="2725293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pro</a:t>
            </a:r>
            <a:r>
              <a:rPr sz="2800" spc="3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uces </a:t>
            </a:r>
            <a:r>
              <a:rPr sz="2800" spc="19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cha</a:t>
            </a:r>
            <a:r>
              <a:rPr sz="2800" spc="34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ges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612271" y="5303234"/>
            <a:ext cx="356059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in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090969" y="5303234"/>
            <a:ext cx="3158333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surf</a:t>
            </a:r>
            <a:r>
              <a:rPr sz="2800" spc="29" dirty="0" smtClean="0">
                <a:solidFill>
                  <a:srgbClr val="2930D4"/>
                </a:solidFill>
                <a:latin typeface="Times New Roman"/>
                <a:cs typeface="Times New Roman"/>
              </a:rPr>
              <a:t>a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ce </a:t>
            </a:r>
            <a:r>
              <a:rPr sz="2800" spc="169" dirty="0" smtClean="0">
                <a:solidFill>
                  <a:srgbClr val="2930D4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feat</a:t>
            </a:r>
            <a:r>
              <a:rPr sz="2800" spc="34" dirty="0" smtClean="0">
                <a:solidFill>
                  <a:srgbClr val="2930D4"/>
                </a:solidFill>
                <a:latin typeface="Times New Roman"/>
                <a:cs typeface="Times New Roman"/>
              </a:rPr>
              <a:t>u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res </a:t>
            </a:r>
            <a:r>
              <a:rPr sz="2800" spc="179" dirty="0" smtClean="0">
                <a:solidFill>
                  <a:srgbClr val="2930D4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372654" y="5303234"/>
            <a:ext cx="356059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in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851352" y="5303234"/>
            <a:ext cx="810858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radar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347050" y="5644648"/>
            <a:ext cx="3998730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ret</a:t>
            </a:r>
            <a:r>
              <a:rPr sz="2800" spc="29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rns fr</a:t>
            </a:r>
            <a:r>
              <a:rPr sz="2800" spc="3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m</a:t>
            </a:r>
            <a:r>
              <a:rPr sz="2800" spc="-4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the</a:t>
            </a:r>
            <a:r>
              <a:rPr sz="2800" spc="34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e feat</a:t>
            </a:r>
            <a:r>
              <a:rPr sz="2800" spc="34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res;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002538" y="6071419"/>
            <a:ext cx="20374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347050" y="6071419"/>
            <a:ext cx="296490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It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719094" y="6071419"/>
            <a:ext cx="1032015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affec</a:t>
            </a:r>
            <a:r>
              <a:rPr sz="2800" spc="2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829516" y="6071419"/>
            <a:ext cx="1253529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cel</a:t>
            </a:r>
            <a:r>
              <a:rPr sz="2800" spc="29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st</a:t>
            </a:r>
            <a:r>
              <a:rPr sz="2800" spc="39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al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162165" y="6071419"/>
            <a:ext cx="2110334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na</a:t>
            </a:r>
            <a:r>
              <a:rPr sz="2800" spc="29" dirty="0" smtClean="0">
                <a:latin typeface="Times New Roman"/>
                <a:cs typeface="Times New Roman"/>
              </a:rPr>
              <a:t>v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29" dirty="0" smtClean="0">
                <a:latin typeface="Times New Roman"/>
                <a:cs typeface="Times New Roman"/>
              </a:rPr>
              <a:t>g</a:t>
            </a:r>
            <a:r>
              <a:rPr sz="2800" spc="0" dirty="0" smtClean="0">
                <a:latin typeface="Times New Roman"/>
                <a:cs typeface="Times New Roman"/>
              </a:rPr>
              <a:t>at</a:t>
            </a:r>
            <a:r>
              <a:rPr sz="2800" spc="3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on</a:t>
            </a:r>
            <a:r>
              <a:rPr sz="2800" spc="55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by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346270" y="6071419"/>
            <a:ext cx="1175054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al</a:t>
            </a:r>
            <a:r>
              <a:rPr sz="2800" spc="3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eri</a:t>
            </a:r>
            <a:r>
              <a:rPr sz="2800" spc="2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599374" y="6071419"/>
            <a:ext cx="514079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191512" y="6071419"/>
            <a:ext cx="1467195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refrac</a:t>
            </a:r>
            <a:r>
              <a:rPr sz="2800" spc="29" dirty="0" smtClean="0">
                <a:solidFill>
                  <a:srgbClr val="2930D4"/>
                </a:solidFill>
                <a:latin typeface="Times New Roman"/>
                <a:cs typeface="Times New Roman"/>
              </a:rPr>
              <a:t>t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347050" y="6412846"/>
            <a:ext cx="6713611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and </a:t>
            </a:r>
            <a:r>
              <a:rPr sz="2800" spc="34" dirty="0" smtClean="0">
                <a:solidFill>
                  <a:srgbClr val="2930D4"/>
                </a:solidFill>
                <a:latin typeface="Times New Roman"/>
                <a:cs typeface="Times New Roman"/>
              </a:rPr>
              <a:t>o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bs</a:t>
            </a:r>
            <a:r>
              <a:rPr sz="2800" spc="29" dirty="0" smtClean="0">
                <a:solidFill>
                  <a:srgbClr val="2930D4"/>
                </a:solidFill>
                <a:latin typeface="Times New Roman"/>
                <a:cs typeface="Times New Roman"/>
              </a:rPr>
              <a:t>c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uri</a:t>
            </a:r>
            <a:r>
              <a:rPr sz="2800" spc="39" dirty="0" smtClean="0">
                <a:solidFill>
                  <a:srgbClr val="2930D4"/>
                </a:solidFill>
                <a:latin typeface="Times New Roman"/>
                <a:cs typeface="Times New Roman"/>
              </a:rPr>
              <a:t>n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g t</a:t>
            </a:r>
            <a:r>
              <a:rPr sz="2800" spc="34" dirty="0" smtClean="0">
                <a:solidFill>
                  <a:srgbClr val="2930D4"/>
                </a:solidFill>
                <a:latin typeface="Times New Roman"/>
                <a:cs typeface="Times New Roman"/>
              </a:rPr>
              <a:t>h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e hor</a:t>
            </a:r>
            <a:r>
              <a:rPr sz="2800" spc="39" dirty="0" smtClean="0">
                <a:solidFill>
                  <a:srgbClr val="2930D4"/>
                </a:solidFill>
                <a:latin typeface="Times New Roman"/>
                <a:cs typeface="Times New Roman"/>
              </a:rPr>
              <a:t>i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zon</a:t>
            </a:r>
            <a:r>
              <a:rPr sz="2800" spc="34" dirty="0" smtClean="0">
                <a:solidFill>
                  <a:srgbClr val="2930D4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and ce</a:t>
            </a:r>
            <a:r>
              <a:rPr sz="2800" spc="39" dirty="0" smtClean="0">
                <a:solidFill>
                  <a:srgbClr val="2930D4"/>
                </a:solidFill>
                <a:latin typeface="Times New Roman"/>
                <a:cs typeface="Times New Roman"/>
              </a:rPr>
              <a:t>l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es</a:t>
            </a:r>
            <a:r>
              <a:rPr sz="2800" spc="29" dirty="0" smtClean="0">
                <a:solidFill>
                  <a:srgbClr val="2930D4"/>
                </a:solidFill>
                <a:latin typeface="Times New Roman"/>
                <a:cs typeface="Times New Roman"/>
              </a:rPr>
              <a:t>t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ial</a:t>
            </a:r>
            <a:r>
              <a:rPr sz="2800" spc="34" dirty="0" smtClean="0">
                <a:solidFill>
                  <a:srgbClr val="2930D4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bo</a:t>
            </a:r>
            <a:r>
              <a:rPr sz="2800" spc="29" dirty="0" smtClean="0">
                <a:solidFill>
                  <a:srgbClr val="2930D4"/>
                </a:solidFill>
                <a:latin typeface="Times New Roman"/>
                <a:cs typeface="Times New Roman"/>
              </a:rPr>
              <a:t>d</a:t>
            </a:r>
            <a:r>
              <a:rPr sz="2800" spc="0" dirty="0" smtClean="0">
                <a:solidFill>
                  <a:srgbClr val="2930D4"/>
                </a:solidFill>
                <a:latin typeface="Times New Roman"/>
                <a:cs typeface="Times New Roman"/>
              </a:rPr>
              <a:t>ies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1334" y="7067677"/>
            <a:ext cx="9146286" cy="115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9"/>
              </a:spcBef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771334" y="6595179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82" name="object 82"/>
          <p:cNvSpPr txBox="1"/>
          <p:nvPr/>
        </p:nvSpPr>
        <p:spPr>
          <a:xfrm>
            <a:off x="771334" y="672016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  <p:sp>
        <p:nvSpPr>
          <p:cNvPr id="81" name="object 81"/>
          <p:cNvSpPr txBox="1"/>
          <p:nvPr/>
        </p:nvSpPr>
        <p:spPr>
          <a:xfrm>
            <a:off x="771334" y="6831431"/>
            <a:ext cx="9146286" cy="96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80" name="object 80"/>
          <p:cNvSpPr txBox="1"/>
          <p:nvPr/>
        </p:nvSpPr>
        <p:spPr>
          <a:xfrm>
            <a:off x="771334" y="6211081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9" name="object 79"/>
          <p:cNvSpPr txBox="1"/>
          <p:nvPr/>
        </p:nvSpPr>
        <p:spPr>
          <a:xfrm>
            <a:off x="771334" y="6307105"/>
            <a:ext cx="9146286" cy="109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4"/>
              </a:spcBef>
            </a:pPr>
            <a:endParaRPr sz="850"/>
          </a:p>
        </p:txBody>
      </p:sp>
      <p:sp>
        <p:nvSpPr>
          <p:cNvPr id="78" name="object 78"/>
          <p:cNvSpPr txBox="1"/>
          <p:nvPr/>
        </p:nvSpPr>
        <p:spPr>
          <a:xfrm>
            <a:off x="771334" y="6416846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77" name="object 77"/>
          <p:cNvSpPr txBox="1"/>
          <p:nvPr/>
        </p:nvSpPr>
        <p:spPr>
          <a:xfrm>
            <a:off x="771334" y="502678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771334" y="511671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5" name="object 75"/>
          <p:cNvSpPr txBox="1"/>
          <p:nvPr/>
        </p:nvSpPr>
        <p:spPr>
          <a:xfrm>
            <a:off x="771334" y="5212740"/>
            <a:ext cx="9146286" cy="42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71334" y="5255412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71334" y="5308758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71334" y="5351437"/>
            <a:ext cx="9146286" cy="97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71" name="object 71"/>
          <p:cNvSpPr txBox="1"/>
          <p:nvPr/>
        </p:nvSpPr>
        <p:spPr>
          <a:xfrm>
            <a:off x="771334" y="5448985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771334" y="5551106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771334" y="5657799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771334" y="5764491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7" name="object 67"/>
          <p:cNvSpPr txBox="1"/>
          <p:nvPr/>
        </p:nvSpPr>
        <p:spPr>
          <a:xfrm>
            <a:off x="771334" y="587118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771334" y="597330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65" name="object 65"/>
          <p:cNvSpPr txBox="1"/>
          <p:nvPr/>
        </p:nvSpPr>
        <p:spPr>
          <a:xfrm>
            <a:off x="771334" y="4767668"/>
            <a:ext cx="9146286" cy="8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2"/>
              </a:spcBef>
            </a:pPr>
            <a:endParaRPr sz="650"/>
          </a:p>
        </p:txBody>
      </p:sp>
      <p:sp>
        <p:nvSpPr>
          <p:cNvPr id="64" name="object 64"/>
          <p:cNvSpPr txBox="1"/>
          <p:nvPr/>
        </p:nvSpPr>
        <p:spPr>
          <a:xfrm>
            <a:off x="771334" y="4853025"/>
            <a:ext cx="9146286" cy="115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2"/>
              </a:spcBef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71334" y="370700"/>
            <a:ext cx="9146286" cy="54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71334" y="425253"/>
            <a:ext cx="9146286" cy="57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71334" y="483171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71334" y="536517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71334" y="597490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1334" y="65845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57" name="object 57"/>
          <p:cNvSpPr txBox="1"/>
          <p:nvPr/>
        </p:nvSpPr>
        <p:spPr>
          <a:xfrm>
            <a:off x="771334" y="748385"/>
            <a:ext cx="9146286" cy="8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4"/>
              </a:spcBef>
            </a:pPr>
            <a:endParaRPr sz="650"/>
          </a:p>
        </p:txBody>
      </p:sp>
      <p:sp>
        <p:nvSpPr>
          <p:cNvPr id="56" name="object 56"/>
          <p:cNvSpPr txBox="1"/>
          <p:nvPr/>
        </p:nvSpPr>
        <p:spPr>
          <a:xfrm>
            <a:off x="771334" y="835259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71334" y="888606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71334" y="941952"/>
            <a:ext cx="9146286" cy="59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71334" y="1001401"/>
            <a:ext cx="9146286" cy="67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/>
          </a:p>
        </p:txBody>
      </p:sp>
      <p:sp>
        <p:nvSpPr>
          <p:cNvPr id="52" name="object 52"/>
          <p:cNvSpPr txBox="1"/>
          <p:nvPr/>
        </p:nvSpPr>
        <p:spPr>
          <a:xfrm>
            <a:off x="771334" y="1068463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51" name="object 51"/>
          <p:cNvSpPr txBox="1"/>
          <p:nvPr/>
        </p:nvSpPr>
        <p:spPr>
          <a:xfrm>
            <a:off x="771334" y="113857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1334" y="1178204"/>
            <a:ext cx="9146286" cy="9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2"/>
              </a:spcBef>
            </a:pPr>
            <a:endParaRPr sz="700"/>
          </a:p>
        </p:txBody>
      </p:sp>
      <p:sp>
        <p:nvSpPr>
          <p:cNvPr id="49" name="object 49"/>
          <p:cNvSpPr txBox="1"/>
          <p:nvPr/>
        </p:nvSpPr>
        <p:spPr>
          <a:xfrm>
            <a:off x="771334" y="1271181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1334" y="133214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334" y="139311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1334" y="1454080"/>
            <a:ext cx="9146286" cy="6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1334" y="1516576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1334" y="157906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1334" y="1641557"/>
            <a:ext cx="9146286" cy="6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771334" y="171015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1" name="object 41"/>
          <p:cNvSpPr txBox="1"/>
          <p:nvPr/>
        </p:nvSpPr>
        <p:spPr>
          <a:xfrm>
            <a:off x="771334" y="178178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0" name="object 40"/>
          <p:cNvSpPr txBox="1"/>
          <p:nvPr/>
        </p:nvSpPr>
        <p:spPr>
          <a:xfrm>
            <a:off x="771334" y="1853418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9" name="object 39"/>
          <p:cNvSpPr txBox="1"/>
          <p:nvPr/>
        </p:nvSpPr>
        <p:spPr>
          <a:xfrm>
            <a:off x="771334" y="1925059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8" name="object 38"/>
          <p:cNvSpPr txBox="1"/>
          <p:nvPr/>
        </p:nvSpPr>
        <p:spPr>
          <a:xfrm>
            <a:off x="771334" y="1996693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334" y="2036324"/>
            <a:ext cx="9146286" cy="91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771334" y="212777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1334" y="219026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1334" y="225123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1334" y="2312200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1334" y="2374690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1334" y="2435663"/>
            <a:ext cx="9146286" cy="64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0" name="object 30"/>
          <p:cNvSpPr txBox="1"/>
          <p:nvPr/>
        </p:nvSpPr>
        <p:spPr>
          <a:xfrm>
            <a:off x="771334" y="2499677"/>
            <a:ext cx="9146286" cy="68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771334" y="2568263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8" name="object 28"/>
          <p:cNvSpPr txBox="1"/>
          <p:nvPr/>
        </p:nvSpPr>
        <p:spPr>
          <a:xfrm>
            <a:off x="771334" y="263838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7" name="object 27"/>
          <p:cNvSpPr txBox="1"/>
          <p:nvPr/>
        </p:nvSpPr>
        <p:spPr>
          <a:xfrm>
            <a:off x="771334" y="271001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6" name="object 26"/>
          <p:cNvSpPr txBox="1"/>
          <p:nvPr/>
        </p:nvSpPr>
        <p:spPr>
          <a:xfrm>
            <a:off x="771334" y="278164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5" name="object 25"/>
          <p:cNvSpPr txBox="1"/>
          <p:nvPr/>
        </p:nvSpPr>
        <p:spPr>
          <a:xfrm>
            <a:off x="771334" y="285328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4" name="object 24"/>
          <p:cNvSpPr txBox="1"/>
          <p:nvPr/>
        </p:nvSpPr>
        <p:spPr>
          <a:xfrm>
            <a:off x="771334" y="2924930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771334" y="29950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2" name="object 22"/>
          <p:cNvSpPr txBox="1"/>
          <p:nvPr/>
        </p:nvSpPr>
        <p:spPr>
          <a:xfrm>
            <a:off x="771334" y="3066675"/>
            <a:ext cx="9146286" cy="73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6"/>
              </a:spcBef>
            </a:pPr>
            <a:endParaRPr sz="550"/>
          </a:p>
        </p:txBody>
      </p:sp>
      <p:sp>
        <p:nvSpPr>
          <p:cNvPr id="21" name="object 21"/>
          <p:cNvSpPr txBox="1"/>
          <p:nvPr/>
        </p:nvSpPr>
        <p:spPr>
          <a:xfrm>
            <a:off x="771334" y="31398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0" name="object 20"/>
          <p:cNvSpPr txBox="1"/>
          <p:nvPr/>
        </p:nvSpPr>
        <p:spPr>
          <a:xfrm>
            <a:off x="771334" y="3211474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771334" y="328158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334" y="3321215"/>
            <a:ext cx="9146286" cy="10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/>
          </a:p>
        </p:txBody>
      </p:sp>
      <p:sp>
        <p:nvSpPr>
          <p:cNvPr id="17" name="object 17"/>
          <p:cNvSpPr txBox="1"/>
          <p:nvPr/>
        </p:nvSpPr>
        <p:spPr>
          <a:xfrm>
            <a:off x="771334" y="3421811"/>
            <a:ext cx="9146286" cy="74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771334" y="3496494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5" name="object 15"/>
          <p:cNvSpPr txBox="1"/>
          <p:nvPr/>
        </p:nvSpPr>
        <p:spPr>
          <a:xfrm>
            <a:off x="771334" y="3568134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771334" y="3638251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771334" y="3709885"/>
            <a:ext cx="9146286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1334" y="3749509"/>
            <a:ext cx="9146286" cy="8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6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771334" y="3830294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771334" y="3926319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334" y="3968997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1334" y="4022343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334" y="4065022"/>
            <a:ext cx="9146286" cy="97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771334" y="416256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1334" y="4264685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771334" y="4371378"/>
            <a:ext cx="9146286" cy="10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771334" y="4478083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1334" y="458477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682991" y="625787"/>
            <a:ext cx="7405530" cy="482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solidFill>
                  <a:srgbClr val="FF0000"/>
                </a:solidFill>
                <a:latin typeface="Arial"/>
                <a:cs typeface="Arial"/>
              </a:rPr>
              <a:t>IIP use a Berg Anal</a:t>
            </a:r>
            <a:r>
              <a:rPr sz="3600" spc="-50" dirty="0" smtClean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3600" spc="0" dirty="0" smtClean="0">
                <a:solidFill>
                  <a:srgbClr val="FF0000"/>
                </a:solidFill>
                <a:latin typeface="Arial"/>
                <a:cs typeface="Arial"/>
              </a:rPr>
              <a:t>sis</a:t>
            </a:r>
            <a:r>
              <a:rPr sz="3600" spc="6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0000"/>
                </a:solidFill>
                <a:latin typeface="Arial"/>
                <a:cs typeface="Arial"/>
              </a:rPr>
              <a:t>&amp; Predicti</a:t>
            </a:r>
            <a:r>
              <a:rPr sz="3600" spc="-39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600" spc="0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9218" y="1174503"/>
            <a:ext cx="1611815" cy="482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600" spc="-44" dirty="0" smtClean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3600" spc="0" dirty="0" smtClean="0">
                <a:solidFill>
                  <a:srgbClr val="FF0000"/>
                </a:solidFill>
                <a:latin typeface="Arial"/>
                <a:cs typeface="Arial"/>
              </a:rPr>
              <a:t>stem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1037" y="1174503"/>
            <a:ext cx="2836960" cy="482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solidFill>
                  <a:srgbClr val="FF0000"/>
                </a:solidFill>
                <a:latin typeface="Arial"/>
                <a:cs typeface="Arial"/>
              </a:rPr>
              <a:t>(BAPS)…and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30684" y="1174503"/>
            <a:ext cx="1161361" cy="482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solidFill>
                  <a:srgbClr val="FF0000"/>
                </a:solidFill>
                <a:latin typeface="Arial"/>
                <a:cs typeface="Arial"/>
              </a:rPr>
              <a:t>issue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4732" y="1174503"/>
            <a:ext cx="3041380" cy="482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solidFill>
                  <a:srgbClr val="FF0000"/>
                </a:solidFill>
                <a:latin typeface="Arial"/>
                <a:cs typeface="Arial"/>
              </a:rPr>
              <a:t>Daily Products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02371" y="5775123"/>
            <a:ext cx="385674" cy="522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825"/>
              </a:lnSpc>
              <a:spcBef>
                <a:spcPts val="20"/>
              </a:spcBef>
            </a:pPr>
            <a:r>
              <a:rPr sz="600" spc="0" dirty="0" smtClean="0">
                <a:latin typeface="Arial"/>
                <a:cs typeface="Arial"/>
              </a:rPr>
              <a:t>- </a:t>
            </a:r>
            <a:r>
              <a:rPr sz="600" spc="91" dirty="0" smtClean="0">
                <a:latin typeface="Arial"/>
                <a:cs typeface="Arial"/>
              </a:rPr>
              <a:t> </a:t>
            </a:r>
            <a:r>
              <a:rPr sz="600" spc="0" dirty="0" smtClean="0">
                <a:latin typeface="Arial"/>
                <a:cs typeface="Arial"/>
              </a:rPr>
              <a:t>- </a:t>
            </a:r>
            <a:r>
              <a:rPr sz="600" spc="141" dirty="0" smtClean="0">
                <a:latin typeface="Arial"/>
                <a:cs typeface="Arial"/>
              </a:rPr>
              <a:t> </a:t>
            </a:r>
            <a:r>
              <a:rPr sz="600" spc="0" dirty="0" smtClean="0">
                <a:latin typeface="Arial"/>
                <a:cs typeface="Arial"/>
              </a:rPr>
              <a:t>- </a:t>
            </a:r>
            <a:r>
              <a:rPr sz="600" spc="141" dirty="0" smtClean="0">
                <a:latin typeface="Arial"/>
                <a:cs typeface="Arial"/>
              </a:rPr>
              <a:t> </a:t>
            </a:r>
            <a:r>
              <a:rPr sz="600" spc="0" dirty="0" smtClean="0">
                <a:latin typeface="Arial"/>
                <a:cs typeface="Arial"/>
              </a:rPr>
              <a:t>- </a:t>
            </a:r>
            <a:r>
              <a:rPr sz="600" spc="91" dirty="0" smtClean="0">
                <a:latin typeface="Arial"/>
                <a:cs typeface="Arial"/>
              </a:rPr>
              <a:t> </a:t>
            </a:r>
            <a:r>
              <a:rPr sz="600" spc="0" dirty="0" smtClean="0">
                <a:latin typeface="Arial"/>
                <a:cs typeface="Arial"/>
              </a:rPr>
              <a:t>-</a:t>
            </a:r>
            <a:endParaRPr sz="600">
              <a:latin typeface="Arial"/>
              <a:cs typeface="Arial"/>
            </a:endParaRPr>
          </a:p>
          <a:p>
            <a:pPr marR="87859" algn="ctr">
              <a:lnSpc>
                <a:spcPct val="95825"/>
              </a:lnSpc>
              <a:spcBef>
                <a:spcPts val="125"/>
              </a:spcBef>
            </a:pPr>
            <a:r>
              <a:rPr sz="600" spc="-139" dirty="0" smtClean="0">
                <a:solidFill>
                  <a:srgbClr val="494949"/>
                </a:solidFill>
                <a:latin typeface="Arial"/>
                <a:cs typeface="Arial"/>
              </a:rPr>
              <a:t>••••••••••</a:t>
            </a:r>
            <a:endParaRPr sz="600">
              <a:latin typeface="Arial"/>
              <a:cs typeface="Arial"/>
            </a:endParaRPr>
          </a:p>
          <a:p>
            <a:pPr marL="72961" marR="78048" algn="ctr">
              <a:lnSpc>
                <a:spcPts val="1355"/>
              </a:lnSpc>
              <a:spcBef>
                <a:spcPts val="67"/>
              </a:spcBef>
            </a:pPr>
            <a:r>
              <a:rPr sz="13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6.</a:t>
            </a:r>
            <a:endParaRPr sz="1300">
              <a:latin typeface="Times New Roman"/>
              <a:cs typeface="Times New Roman"/>
            </a:endParaRPr>
          </a:p>
          <a:p>
            <a:pPr marL="98043" marR="5714">
              <a:lnSpc>
                <a:spcPct val="95825"/>
              </a:lnSpc>
              <a:spcBef>
                <a:spcPts val="382"/>
              </a:spcBef>
            </a:pPr>
            <a:r>
              <a:rPr sz="600" spc="0" dirty="0" smtClean="0">
                <a:solidFill>
                  <a:srgbClr val="707070"/>
                </a:solidFill>
                <a:latin typeface="Arial"/>
                <a:cs typeface="Arial"/>
              </a:rPr>
              <a:t>~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71763" y="5775123"/>
            <a:ext cx="1071091" cy="3576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spc="0" dirty="0" smtClean="0">
                <a:solidFill>
                  <a:srgbClr val="838383"/>
                </a:solidFill>
                <a:latin typeface="Arial"/>
                <a:cs typeface="Arial"/>
              </a:rPr>
              <a:t>S</a:t>
            </a:r>
            <a:r>
              <a:rPr sz="600" spc="0" dirty="0" smtClean="0">
                <a:solidFill>
                  <a:srgbClr val="707070"/>
                </a:solidFill>
                <a:latin typeface="Arial"/>
                <a:cs typeface="Arial"/>
              </a:rPr>
              <a:t>EA</a:t>
            </a:r>
            <a:r>
              <a:rPr sz="600" spc="121" dirty="0" smtClean="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707070"/>
                </a:solidFill>
                <a:latin typeface="Arial"/>
                <a:cs typeface="Arial"/>
              </a:rPr>
              <a:t>I</a:t>
            </a:r>
            <a:r>
              <a:rPr sz="600" spc="0" dirty="0" smtClean="0">
                <a:solidFill>
                  <a:srgbClr val="838383"/>
                </a:solidFill>
                <a:latin typeface="Arial"/>
                <a:cs typeface="Arial"/>
              </a:rPr>
              <a:t>C</a:t>
            </a:r>
            <a:r>
              <a:rPr sz="600" spc="0" dirty="0" smtClean="0">
                <a:solidFill>
                  <a:srgbClr val="707070"/>
                </a:solidFill>
                <a:latin typeface="Arial"/>
                <a:cs typeface="Arial"/>
              </a:rPr>
              <a:t>E</a:t>
            </a:r>
            <a:r>
              <a:rPr sz="600" spc="131" dirty="0" smtClean="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707070"/>
                </a:solidFill>
                <a:latin typeface="Arial"/>
                <a:cs typeface="Arial"/>
              </a:rPr>
              <a:t>UMIT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25"/>
              </a:spcBef>
            </a:pPr>
            <a:r>
              <a:rPr sz="600" spc="0" dirty="0" smtClean="0">
                <a:solidFill>
                  <a:srgbClr val="707070"/>
                </a:solidFill>
                <a:latin typeface="Arial"/>
                <a:cs typeface="Arial"/>
              </a:rPr>
              <a:t>AREA</a:t>
            </a:r>
            <a:r>
              <a:rPr sz="600" spc="0" dirty="0" smtClean="0">
                <a:solidFill>
                  <a:srgbClr val="838383"/>
                </a:solidFill>
                <a:latin typeface="Arial"/>
                <a:cs typeface="Arial"/>
              </a:rPr>
              <a:t>O</a:t>
            </a:r>
            <a:r>
              <a:rPr sz="600" spc="0" dirty="0" smtClean="0">
                <a:solidFill>
                  <a:srgbClr val="707070"/>
                </a:solidFill>
                <a:latin typeface="Arial"/>
                <a:cs typeface="Arial"/>
              </a:rPr>
              <a:t>F  </a:t>
            </a:r>
            <a:r>
              <a:rPr sz="600" spc="156" dirty="0" smtClean="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707070"/>
                </a:solidFill>
                <a:latin typeface="Arial"/>
                <a:cs typeface="Arial"/>
              </a:rPr>
              <a:t>MANY</a:t>
            </a:r>
            <a:r>
              <a:rPr sz="600" spc="116" dirty="0" smtClean="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707070"/>
                </a:solidFill>
                <a:latin typeface="Arial"/>
                <a:cs typeface="Arial"/>
              </a:rPr>
              <a:t>I</a:t>
            </a:r>
            <a:r>
              <a:rPr sz="600" spc="0" dirty="0" smtClean="0">
                <a:solidFill>
                  <a:srgbClr val="838383"/>
                </a:solidFill>
                <a:latin typeface="Arial"/>
                <a:cs typeface="Arial"/>
              </a:rPr>
              <a:t>C</a:t>
            </a:r>
            <a:r>
              <a:rPr sz="600" spc="0" dirty="0" smtClean="0">
                <a:solidFill>
                  <a:srgbClr val="707070"/>
                </a:solidFill>
                <a:latin typeface="Arial"/>
                <a:cs typeface="Arial"/>
              </a:rPr>
              <a:t>EBERG</a:t>
            </a:r>
            <a:r>
              <a:rPr sz="600" spc="0" dirty="0" smtClean="0">
                <a:solidFill>
                  <a:srgbClr val="838383"/>
                </a:solidFill>
                <a:latin typeface="Arial"/>
                <a:cs typeface="Arial"/>
              </a:rPr>
              <a:t>S</a:t>
            </a:r>
            <a:endParaRPr sz="600">
              <a:latin typeface="Arial"/>
              <a:cs typeface="Arial"/>
            </a:endParaRPr>
          </a:p>
          <a:p>
            <a:pPr marL="18795">
              <a:lnSpc>
                <a:spcPct val="95825"/>
              </a:lnSpc>
              <a:spcBef>
                <a:spcPts val="510"/>
              </a:spcBef>
            </a:pPr>
            <a:r>
              <a:rPr sz="600" spc="0" dirty="0" smtClean="0">
                <a:solidFill>
                  <a:srgbClr val="707070"/>
                </a:solidFill>
                <a:latin typeface="Arial"/>
                <a:cs typeface="Arial"/>
              </a:rPr>
              <a:t>I</a:t>
            </a:r>
            <a:r>
              <a:rPr sz="600" spc="0" dirty="0" smtClean="0">
                <a:solidFill>
                  <a:srgbClr val="838383"/>
                </a:solidFill>
                <a:latin typeface="Arial"/>
                <a:cs typeface="Arial"/>
              </a:rPr>
              <a:t>C</a:t>
            </a:r>
            <a:r>
              <a:rPr sz="600" spc="0" dirty="0" smtClean="0">
                <a:solidFill>
                  <a:srgbClr val="707070"/>
                </a:solidFill>
                <a:latin typeface="Arial"/>
                <a:cs typeface="Arial"/>
              </a:rPr>
              <a:t>EBER</a:t>
            </a:r>
            <a:r>
              <a:rPr sz="600" spc="0" dirty="0" smtClean="0">
                <a:solidFill>
                  <a:srgbClr val="838383"/>
                </a:solidFill>
                <a:latin typeface="Arial"/>
                <a:cs typeface="Arial"/>
              </a:rPr>
              <a:t>G</a:t>
            </a:r>
            <a:endParaRPr sz="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77859" y="6195747"/>
            <a:ext cx="418985" cy="101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spc="0" dirty="0" smtClean="0">
                <a:solidFill>
                  <a:srgbClr val="838383"/>
                </a:solidFill>
                <a:latin typeface="Arial"/>
                <a:cs typeface="Arial"/>
              </a:rPr>
              <a:t>G</a:t>
            </a:r>
            <a:r>
              <a:rPr sz="600" spc="0" dirty="0" smtClean="0">
                <a:solidFill>
                  <a:srgbClr val="707070"/>
                </a:solidFill>
                <a:latin typeface="Arial"/>
                <a:cs typeface="Arial"/>
              </a:rPr>
              <a:t>R</a:t>
            </a:r>
            <a:r>
              <a:rPr sz="600" spc="0" dirty="0" smtClean="0">
                <a:solidFill>
                  <a:srgbClr val="838383"/>
                </a:solidFill>
                <a:latin typeface="Arial"/>
                <a:cs typeface="Arial"/>
              </a:rPr>
              <a:t>O</a:t>
            </a:r>
            <a:r>
              <a:rPr sz="600" spc="0" dirty="0" smtClean="0">
                <a:solidFill>
                  <a:srgbClr val="707070"/>
                </a:solidFill>
                <a:latin typeface="Arial"/>
                <a:cs typeface="Arial"/>
              </a:rPr>
              <a:t>WLER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bject 109"/>
          <p:cNvSpPr/>
          <p:nvPr/>
        </p:nvSpPr>
        <p:spPr>
          <a:xfrm>
            <a:off x="771334" y="350570"/>
            <a:ext cx="9146286" cy="338366"/>
          </a:xfrm>
          <a:custGeom>
            <a:avLst/>
            <a:gdLst/>
            <a:ahLst/>
            <a:cxnLst/>
            <a:rect l="l" t="t" r="r" b="b"/>
            <a:pathLst>
              <a:path w="9146286" h="338366">
                <a:moveTo>
                  <a:pt x="0" y="338366"/>
                </a:moveTo>
                <a:lnTo>
                  <a:pt x="9146286" y="338366"/>
                </a:lnTo>
                <a:lnTo>
                  <a:pt x="9146286" y="0"/>
                </a:lnTo>
                <a:lnTo>
                  <a:pt x="0" y="0"/>
                </a:lnTo>
                <a:lnTo>
                  <a:pt x="0" y="338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71334" y="746861"/>
            <a:ext cx="9146286" cy="3048"/>
          </a:xfrm>
          <a:custGeom>
            <a:avLst/>
            <a:gdLst/>
            <a:ahLst/>
            <a:cxnLst/>
            <a:rect l="l" t="t" r="r" b="b"/>
            <a:pathLst>
              <a:path w="9146286" h="3048">
                <a:moveTo>
                  <a:pt x="0" y="3048"/>
                </a:moveTo>
                <a:lnTo>
                  <a:pt x="9146286" y="3048"/>
                </a:lnTo>
                <a:lnTo>
                  <a:pt x="914628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71334" y="579196"/>
            <a:ext cx="9146286" cy="603580"/>
          </a:xfrm>
          <a:custGeom>
            <a:avLst/>
            <a:gdLst/>
            <a:ahLst/>
            <a:cxnLst/>
            <a:rect l="l" t="t" r="r" b="b"/>
            <a:pathLst>
              <a:path w="9146286" h="603580">
                <a:moveTo>
                  <a:pt x="0" y="603580"/>
                </a:moveTo>
                <a:lnTo>
                  <a:pt x="9146286" y="603580"/>
                </a:lnTo>
                <a:lnTo>
                  <a:pt x="9146286" y="0"/>
                </a:lnTo>
                <a:lnTo>
                  <a:pt x="0" y="0"/>
                </a:lnTo>
                <a:lnTo>
                  <a:pt x="0" y="603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71334" y="909948"/>
            <a:ext cx="9146286" cy="1129430"/>
          </a:xfrm>
          <a:custGeom>
            <a:avLst/>
            <a:gdLst/>
            <a:ahLst/>
            <a:cxnLst/>
            <a:rect l="l" t="t" r="r" b="b"/>
            <a:pathLst>
              <a:path w="9146286" h="1129430">
                <a:moveTo>
                  <a:pt x="0" y="1129430"/>
                </a:moveTo>
                <a:lnTo>
                  <a:pt x="9146286" y="1129430"/>
                </a:lnTo>
                <a:lnTo>
                  <a:pt x="9146286" y="0"/>
                </a:lnTo>
                <a:lnTo>
                  <a:pt x="0" y="0"/>
                </a:lnTo>
                <a:lnTo>
                  <a:pt x="0" y="1129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71334" y="1503619"/>
            <a:ext cx="9146286" cy="1822167"/>
          </a:xfrm>
          <a:custGeom>
            <a:avLst/>
            <a:gdLst/>
            <a:ahLst/>
            <a:cxnLst/>
            <a:rect l="l" t="t" r="r" b="b"/>
            <a:pathLst>
              <a:path w="9146286" h="1822167">
                <a:moveTo>
                  <a:pt x="0" y="1822167"/>
                </a:moveTo>
                <a:lnTo>
                  <a:pt x="9146286" y="1822167"/>
                </a:lnTo>
                <a:lnTo>
                  <a:pt x="9146286" y="0"/>
                </a:lnTo>
                <a:lnTo>
                  <a:pt x="0" y="0"/>
                </a:lnTo>
                <a:lnTo>
                  <a:pt x="0" y="1822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71334" y="3292070"/>
            <a:ext cx="9146286" cy="460486"/>
          </a:xfrm>
          <a:custGeom>
            <a:avLst/>
            <a:gdLst/>
            <a:ahLst/>
            <a:cxnLst/>
            <a:rect l="l" t="t" r="r" b="b"/>
            <a:pathLst>
              <a:path w="9146286" h="460486">
                <a:moveTo>
                  <a:pt x="0" y="460486"/>
                </a:moveTo>
                <a:lnTo>
                  <a:pt x="9146286" y="460486"/>
                </a:lnTo>
                <a:lnTo>
                  <a:pt x="9146286" y="0"/>
                </a:lnTo>
                <a:lnTo>
                  <a:pt x="0" y="0"/>
                </a:lnTo>
                <a:lnTo>
                  <a:pt x="0" y="46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5238" y="343839"/>
            <a:ext cx="9158478" cy="40894"/>
          </a:xfrm>
          <a:custGeom>
            <a:avLst/>
            <a:gdLst/>
            <a:ahLst/>
            <a:cxnLst/>
            <a:rect l="l" t="t" r="r" b="b"/>
            <a:pathLst>
              <a:path w="9158478" h="40894">
                <a:moveTo>
                  <a:pt x="9152382" y="6731"/>
                </a:moveTo>
                <a:lnTo>
                  <a:pt x="6095" y="6731"/>
                </a:lnTo>
                <a:lnTo>
                  <a:pt x="6095" y="40894"/>
                </a:lnTo>
                <a:lnTo>
                  <a:pt x="9152382" y="40894"/>
                </a:lnTo>
                <a:lnTo>
                  <a:pt x="9152382" y="6731"/>
                </a:lnTo>
                <a:close/>
              </a:path>
            </a:pathLst>
          </a:custGeom>
          <a:solidFill>
            <a:srgbClr val="6A84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5238" y="383463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6A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5238" y="389559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5238" y="4444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5238" y="459676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5238" y="50539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5238" y="529793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5238" y="566369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5238" y="60294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5238" y="62734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5238" y="67306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5238" y="68893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9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5238" y="7483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318">
            <a:solidFill>
              <a:srgbClr val="6F89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5238" y="749909"/>
            <a:ext cx="9158478" cy="57911"/>
          </a:xfrm>
          <a:custGeom>
            <a:avLst/>
            <a:gdLst/>
            <a:ahLst/>
            <a:cxnLst/>
            <a:rect l="l" t="t" r="r" b="b"/>
            <a:pathLst>
              <a:path w="9158478" h="57911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6F8A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5238" y="81239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6F8B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238" y="816330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B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238" y="862063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238" y="8864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5238" y="91387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5238" y="9596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5238" y="96875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6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F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5238" y="1020572"/>
            <a:ext cx="9158478" cy="13474"/>
          </a:xfrm>
          <a:custGeom>
            <a:avLst/>
            <a:gdLst/>
            <a:ahLst/>
            <a:cxnLst/>
            <a:rect l="l" t="t" r="r" b="b"/>
            <a:pathLst>
              <a:path w="9158478" h="13474">
                <a:moveTo>
                  <a:pt x="9152382" y="0"/>
                </a:moveTo>
                <a:lnTo>
                  <a:pt x="6095" y="0"/>
                </a:lnTo>
                <a:lnTo>
                  <a:pt x="6095" y="13474"/>
                </a:lnTo>
                <a:lnTo>
                  <a:pt x="9152382" y="13474"/>
                </a:lnTo>
                <a:lnTo>
                  <a:pt x="9152382" y="0"/>
                </a:lnTo>
                <a:close/>
              </a:path>
            </a:pathLst>
          </a:custGeom>
          <a:solidFill>
            <a:srgbClr val="73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5238" y="1032776"/>
            <a:ext cx="9158478" cy="43941"/>
          </a:xfrm>
          <a:custGeom>
            <a:avLst/>
            <a:gdLst/>
            <a:ahLst/>
            <a:cxnLst/>
            <a:rect l="l" t="t" r="r" b="b"/>
            <a:pathLst>
              <a:path w="9158478" h="43941">
                <a:moveTo>
                  <a:pt x="9152382" y="0"/>
                </a:moveTo>
                <a:lnTo>
                  <a:pt x="6095" y="0"/>
                </a:lnTo>
                <a:lnTo>
                  <a:pt x="6095" y="43941"/>
                </a:lnTo>
                <a:lnTo>
                  <a:pt x="9152382" y="4394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5238" y="107544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5238" y="1102880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5238" y="1127277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5238" y="1172997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5238" y="118277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5238" y="124374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7693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238" y="12461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3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238" y="130102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5238" y="131626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5238" y="136199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5238" y="1389430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5238" y="1422958"/>
            <a:ext cx="9158478" cy="37858"/>
          </a:xfrm>
          <a:custGeom>
            <a:avLst/>
            <a:gdLst/>
            <a:ahLst/>
            <a:cxnLst/>
            <a:rect l="l" t="t" r="r" b="b"/>
            <a:pathLst>
              <a:path w="9158478" h="37858">
                <a:moveTo>
                  <a:pt x="9152382" y="0"/>
                </a:moveTo>
                <a:lnTo>
                  <a:pt x="6095" y="0"/>
                </a:lnTo>
                <a:lnTo>
                  <a:pt x="6095" y="37858"/>
                </a:lnTo>
                <a:lnTo>
                  <a:pt x="9152382" y="3785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238" y="145954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5238" y="148393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5238" y="1529651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5238" y="154795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5238" y="1602816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5238" y="1608912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238" y="166378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238" y="166988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238" y="1672932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5238" y="1718652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5238" y="173910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22">
            <a:solidFill>
              <a:srgbClr val="7C9C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5238" y="174609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5238" y="1770481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5238" y="179181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5238" y="1816201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5238" y="1825345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5238" y="185279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5238" y="18802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238" y="1889366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238" y="1913750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5238" y="1932038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5238" y="1959482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5238" y="198145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819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5238" y="1986914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5238" y="2032634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2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5238" y="2035682"/>
            <a:ext cx="9158478" cy="4330"/>
          </a:xfrm>
          <a:custGeom>
            <a:avLst/>
            <a:gdLst/>
            <a:ahLst/>
            <a:cxnLst/>
            <a:rect l="l" t="t" r="r" b="b"/>
            <a:pathLst>
              <a:path w="9158478" h="4330">
                <a:moveTo>
                  <a:pt x="9152382" y="0"/>
                </a:moveTo>
                <a:lnTo>
                  <a:pt x="6095" y="0"/>
                </a:lnTo>
                <a:lnTo>
                  <a:pt x="6095" y="4330"/>
                </a:lnTo>
                <a:lnTo>
                  <a:pt x="9152382" y="4330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5238" y="2039378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2"/>
                </a:lnTo>
                <a:lnTo>
                  <a:pt x="9152382" y="57912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5238" y="2100338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82A1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5238" y="210275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1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238" y="2157628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5238" y="2172868"/>
            <a:ext cx="9158478" cy="50038"/>
          </a:xfrm>
          <a:custGeom>
            <a:avLst/>
            <a:gdLst/>
            <a:ahLst/>
            <a:cxnLst/>
            <a:rect l="l" t="t" r="r" b="b"/>
            <a:pathLst>
              <a:path w="9158478" h="50038">
                <a:moveTo>
                  <a:pt x="9152382" y="0"/>
                </a:moveTo>
                <a:lnTo>
                  <a:pt x="6095" y="0"/>
                </a:lnTo>
                <a:lnTo>
                  <a:pt x="6095" y="50038"/>
                </a:lnTo>
                <a:lnTo>
                  <a:pt x="9152382" y="50038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238" y="222163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238" y="2246033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238" y="2279561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5238" y="231613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238" y="234356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238" y="238930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5238" y="240454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5238" y="245941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238" y="2465514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5238" y="252037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238" y="2526474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5238" y="253257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5238" y="2575255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5238" y="2595702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09">
            <a:solidFill>
              <a:srgbClr val="88A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5238" y="260268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5238" y="2630119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5238" y="2648419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5238" y="2672803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5238" y="26819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5238" y="270937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238" y="27368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5238" y="274595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238" y="277035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238" y="278864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238" y="281607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5238" y="283956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8DA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5238" y="2843504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5238" y="2889237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5238" y="2892285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5238" y="2898381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5238" y="2950197"/>
            <a:ext cx="9158478" cy="7378"/>
          </a:xfrm>
          <a:custGeom>
            <a:avLst/>
            <a:gdLst/>
            <a:ahLst/>
            <a:cxnLst/>
            <a:rect l="l" t="t" r="r" b="b"/>
            <a:pathLst>
              <a:path w="9158478" h="7378">
                <a:moveTo>
                  <a:pt x="9152382" y="0"/>
                </a:moveTo>
                <a:lnTo>
                  <a:pt x="6095" y="0"/>
                </a:lnTo>
                <a:lnTo>
                  <a:pt x="6095" y="7378"/>
                </a:lnTo>
                <a:lnTo>
                  <a:pt x="9152382" y="737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5238" y="2956305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5238" y="2959353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5238" y="3005074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5238" y="302399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8FB1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238" y="3029457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238" y="3056902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5238" y="3078238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5238" y="31026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5238" y="3111766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5238" y="3139198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238" y="3163595"/>
            <a:ext cx="9158478" cy="13462"/>
          </a:xfrm>
          <a:custGeom>
            <a:avLst/>
            <a:gdLst/>
            <a:ahLst/>
            <a:cxnLst/>
            <a:rect l="l" t="t" r="r" b="b"/>
            <a:pathLst>
              <a:path w="9158478" h="13462">
                <a:moveTo>
                  <a:pt x="9152382" y="0"/>
                </a:moveTo>
                <a:lnTo>
                  <a:pt x="6095" y="0"/>
                </a:lnTo>
                <a:lnTo>
                  <a:pt x="6095" y="13462"/>
                </a:lnTo>
                <a:lnTo>
                  <a:pt x="9152382" y="13462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5238" y="317578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5238" y="3200171"/>
            <a:ext cx="9158478" cy="19558"/>
          </a:xfrm>
          <a:custGeom>
            <a:avLst/>
            <a:gdLst/>
            <a:ahLst/>
            <a:cxnLst/>
            <a:rect l="l" t="t" r="r" b="b"/>
            <a:pathLst>
              <a:path w="9158478" h="19558">
                <a:moveTo>
                  <a:pt x="9152382" y="0"/>
                </a:moveTo>
                <a:lnTo>
                  <a:pt x="6095" y="0"/>
                </a:lnTo>
                <a:lnTo>
                  <a:pt x="6095" y="19558"/>
                </a:lnTo>
                <a:lnTo>
                  <a:pt x="9152382" y="19558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5238" y="321845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5238" y="3245891"/>
            <a:ext cx="9158478" cy="16522"/>
          </a:xfrm>
          <a:custGeom>
            <a:avLst/>
            <a:gdLst/>
            <a:ahLst/>
            <a:cxnLst/>
            <a:rect l="l" t="t" r="r" b="b"/>
            <a:pathLst>
              <a:path w="9158478" h="16522">
                <a:moveTo>
                  <a:pt x="9152382" y="0"/>
                </a:moveTo>
                <a:lnTo>
                  <a:pt x="6095" y="0"/>
                </a:lnTo>
                <a:lnTo>
                  <a:pt x="6095" y="16522"/>
                </a:lnTo>
                <a:lnTo>
                  <a:pt x="9152382" y="1652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5238" y="326787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92B6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238" y="3273336"/>
            <a:ext cx="9158478" cy="43942"/>
          </a:xfrm>
          <a:custGeom>
            <a:avLst/>
            <a:gdLst/>
            <a:ahLst/>
            <a:cxnLst/>
            <a:rect l="l" t="t" r="r" b="b"/>
            <a:pathLst>
              <a:path w="9158478" h="43942">
                <a:moveTo>
                  <a:pt x="9152382" y="0"/>
                </a:moveTo>
                <a:lnTo>
                  <a:pt x="6095" y="0"/>
                </a:lnTo>
                <a:lnTo>
                  <a:pt x="6095" y="43942"/>
                </a:lnTo>
                <a:lnTo>
                  <a:pt x="9152382" y="4394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238" y="331600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5238" y="332210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5238" y="3325787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5238" y="338675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5">
            <a:solidFill>
              <a:srgbClr val="93B8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5238" y="3389172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4"/>
                </a:lnTo>
                <a:lnTo>
                  <a:pt x="9152382" y="56134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5238" y="34440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5238" y="345927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5238" y="350500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5238" y="3532441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65238" y="3565982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65238" y="360255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238" y="362999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238" y="3672674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65238" y="36909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5238" y="3745826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71334" y="382572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5238" y="3752557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D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65238" y="383029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AB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71334" y="3911079"/>
            <a:ext cx="9146286" cy="170713"/>
          </a:xfrm>
          <a:custGeom>
            <a:avLst/>
            <a:gdLst/>
            <a:ahLst/>
            <a:cxnLst/>
            <a:rect l="l" t="t" r="r" b="b"/>
            <a:pathLst>
              <a:path w="9146286" h="170713">
                <a:moveTo>
                  <a:pt x="0" y="170713"/>
                </a:moveTo>
                <a:lnTo>
                  <a:pt x="9146286" y="170713"/>
                </a:lnTo>
                <a:lnTo>
                  <a:pt x="9146286" y="0"/>
                </a:lnTo>
                <a:lnTo>
                  <a:pt x="0" y="0"/>
                </a:lnTo>
                <a:lnTo>
                  <a:pt x="0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5238" y="3834866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9BBE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65238" y="3910444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9B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65238" y="394092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238" y="3995800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238" y="4047616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71334" y="415799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65238" y="4081792"/>
            <a:ext cx="9158478" cy="76200"/>
          </a:xfrm>
          <a:custGeom>
            <a:avLst/>
            <a:gdLst/>
            <a:ahLst/>
            <a:cxnLst/>
            <a:rect l="l" t="t" r="r" b="b"/>
            <a:pathLst>
              <a:path w="9158478" h="76200">
                <a:moveTo>
                  <a:pt x="9152382" y="0"/>
                </a:moveTo>
                <a:lnTo>
                  <a:pt x="6095" y="0"/>
                </a:lnTo>
                <a:lnTo>
                  <a:pt x="6095" y="76200"/>
                </a:lnTo>
                <a:lnTo>
                  <a:pt x="9152382" y="7620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2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65238" y="416256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EC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65238" y="416713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9EC3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65238" y="4264685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4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65238" y="4371378"/>
            <a:ext cx="9158478" cy="106705"/>
          </a:xfrm>
          <a:custGeom>
            <a:avLst/>
            <a:gdLst/>
            <a:ahLst/>
            <a:cxnLst/>
            <a:rect l="l" t="t" r="r" b="b"/>
            <a:pathLst>
              <a:path w="9158478" h="106705">
                <a:moveTo>
                  <a:pt x="9152382" y="0"/>
                </a:moveTo>
                <a:lnTo>
                  <a:pt x="6095" y="0"/>
                </a:lnTo>
                <a:lnTo>
                  <a:pt x="6095" y="106705"/>
                </a:lnTo>
                <a:lnTo>
                  <a:pt x="9152382" y="1067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5238" y="4478083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0C5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71334" y="4682324"/>
            <a:ext cx="9146286" cy="27431"/>
          </a:xfrm>
          <a:custGeom>
            <a:avLst/>
            <a:gdLst/>
            <a:ahLst/>
            <a:cxnLst/>
            <a:rect l="l" t="t" r="r" b="b"/>
            <a:pathLst>
              <a:path w="9146286" h="27432">
                <a:moveTo>
                  <a:pt x="0" y="27431"/>
                </a:moveTo>
                <a:lnTo>
                  <a:pt x="9146286" y="27431"/>
                </a:lnTo>
                <a:lnTo>
                  <a:pt x="9146286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238" y="458477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6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238" y="468168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5238" y="4709756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65238" y="4767668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71334" y="4941430"/>
            <a:ext cx="9146286" cy="85356"/>
          </a:xfrm>
          <a:custGeom>
            <a:avLst/>
            <a:gdLst/>
            <a:ahLst/>
            <a:cxnLst/>
            <a:rect l="l" t="t" r="r" b="b"/>
            <a:pathLst>
              <a:path w="9146286" h="85356">
                <a:moveTo>
                  <a:pt x="0" y="85356"/>
                </a:moveTo>
                <a:lnTo>
                  <a:pt x="9146286" y="85356"/>
                </a:lnTo>
                <a:lnTo>
                  <a:pt x="9146286" y="0"/>
                </a:lnTo>
                <a:lnTo>
                  <a:pt x="0" y="0"/>
                </a:lnTo>
                <a:lnTo>
                  <a:pt x="0" y="8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5238" y="4853025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5238" y="4940795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65238" y="4995671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71334" y="511214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65238" y="5026786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C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65238" y="511671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4CD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71334" y="5197500"/>
            <a:ext cx="9146286" cy="170700"/>
          </a:xfrm>
          <a:custGeom>
            <a:avLst/>
            <a:gdLst/>
            <a:ahLst/>
            <a:cxnLst/>
            <a:rect l="l" t="t" r="r" b="b"/>
            <a:pathLst>
              <a:path w="9146286" h="170700">
                <a:moveTo>
                  <a:pt x="0" y="170700"/>
                </a:moveTo>
                <a:lnTo>
                  <a:pt x="9146286" y="170700"/>
                </a:lnTo>
                <a:lnTo>
                  <a:pt x="9146286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65238" y="512128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D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5238" y="519686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65238" y="5227345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65238" y="5282209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5238" y="5334038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8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71334" y="544441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238" y="5368201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8D0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5238" y="54489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9D0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65238" y="5453557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9D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65238" y="5551106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AD2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5238" y="5657799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BD2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5238" y="5764491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5238" y="5871184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4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5238" y="59733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CD5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5238" y="597787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5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5238" y="605345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49"/>
                </a:lnTo>
                <a:lnTo>
                  <a:pt x="9152382" y="31749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65238" y="608393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5238" y="6138811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65238" y="6193675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5238" y="6227851"/>
            <a:ext cx="9158478" cy="73152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9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5238" y="63071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74">
            <a:solidFill>
              <a:srgbClr val="B0D9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5238" y="6313208"/>
            <a:ext cx="9158478" cy="94487"/>
          </a:xfrm>
          <a:custGeom>
            <a:avLst/>
            <a:gdLst/>
            <a:ahLst/>
            <a:cxnLst/>
            <a:rect l="l" t="t" r="r" b="b"/>
            <a:pathLst>
              <a:path w="9158478" h="94487">
                <a:moveTo>
                  <a:pt x="9152382" y="0"/>
                </a:moveTo>
                <a:lnTo>
                  <a:pt x="6095" y="0"/>
                </a:lnTo>
                <a:lnTo>
                  <a:pt x="6095" y="94487"/>
                </a:lnTo>
                <a:lnTo>
                  <a:pt x="9152382" y="94487"/>
                </a:lnTo>
                <a:lnTo>
                  <a:pt x="9152382" y="0"/>
                </a:lnTo>
                <a:close/>
              </a:path>
            </a:pathLst>
          </a:custGeom>
          <a:solidFill>
            <a:srgbClr val="B0DA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5238" y="641684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9570">
            <a:solidFill>
              <a:srgbClr val="B0DB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65238" y="6425996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B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65238" y="6513766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5238" y="6568630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5238" y="6621094"/>
            <a:ext cx="9158478" cy="91452"/>
          </a:xfrm>
          <a:custGeom>
            <a:avLst/>
            <a:gdLst/>
            <a:ahLst/>
            <a:cxnLst/>
            <a:rect l="l" t="t" r="r" b="b"/>
            <a:pathLst>
              <a:path w="9158478" h="91452">
                <a:moveTo>
                  <a:pt x="9152382" y="0"/>
                </a:moveTo>
                <a:lnTo>
                  <a:pt x="6095" y="0"/>
                </a:lnTo>
                <a:lnTo>
                  <a:pt x="6095" y="91452"/>
                </a:lnTo>
                <a:lnTo>
                  <a:pt x="9152382" y="914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D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65238" y="672016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10">
            <a:solidFill>
              <a:srgbClr val="B4DD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65238" y="672778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B4DE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5238" y="683143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B4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65238" y="6837527"/>
            <a:ext cx="9158478" cy="73151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65238" y="6910044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65238" y="694358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65238" y="699540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65238" y="7050278"/>
            <a:ext cx="9158478" cy="34797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7"/>
                </a:lnTo>
                <a:lnTo>
                  <a:pt x="9152382" y="34797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65238" y="7084440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1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65238" y="716370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B8E1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65238" y="719265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6990">
            <a:solidFill>
              <a:srgbClr val="B8E2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1981949" y="626591"/>
            <a:ext cx="2467420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Functi</a:t>
            </a:r>
            <a:r>
              <a:rPr sz="4400" b="1" spc="50" dirty="0" smtClean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494837" y="626591"/>
            <a:ext cx="635199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175504" y="626591"/>
            <a:ext cx="951541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4400" b="1" spc="50" dirty="0" smtClean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172514" y="626591"/>
            <a:ext cx="884033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Ice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102015" y="626591"/>
            <a:ext cx="1694138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44" dirty="0" smtClean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atrol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307414" y="1503977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651927" y="1503977"/>
            <a:ext cx="2828426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The</a:t>
            </a:r>
            <a:r>
              <a:rPr sz="2400" spc="18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prime</a:t>
            </a:r>
            <a:r>
              <a:rPr sz="2400" spc="18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function</a:t>
            </a:r>
            <a:r>
              <a:rPr sz="2400" spc="2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509226" y="1503977"/>
            <a:ext cx="507048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the</a:t>
            </a:r>
            <a:r>
              <a:rPr sz="2400" spc="194" dirty="0" smtClean="0">
                <a:latin typeface="Times New Roman"/>
                <a:cs typeface="Times New Roman"/>
              </a:rPr>
              <a:t> </a:t>
            </a:r>
            <a:r>
              <a:rPr sz="2400" spc="-5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ce</a:t>
            </a:r>
            <a:r>
              <a:rPr sz="2400" spc="20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Patrol</a:t>
            </a:r>
            <a:r>
              <a:rPr sz="2400" spc="20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is</a:t>
            </a:r>
            <a:r>
              <a:rPr sz="2400" spc="18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sz="2400" spc="2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warn</a:t>
            </a:r>
            <a:r>
              <a:rPr sz="2400" spc="17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shipping</a:t>
            </a:r>
            <a:r>
              <a:rPr sz="2400" spc="18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</a:t>
            </a:r>
            <a:r>
              <a:rPr sz="2400" spc="20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651927" y="1796623"/>
            <a:ext cx="1627518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extent</a:t>
            </a:r>
            <a:r>
              <a:rPr sz="2400" spc="6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400" spc="6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sea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542159" y="1796623"/>
            <a:ext cx="950083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ice</a:t>
            </a:r>
            <a:r>
              <a:rPr sz="2400" spc="6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505568" y="1796623"/>
            <a:ext cx="5075355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iceber</a:t>
            </a:r>
            <a:r>
              <a:rPr sz="2400" spc="-44" dirty="0" smtClean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2400" spc="5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which</a:t>
            </a:r>
            <a:r>
              <a:rPr sz="2400" spc="6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may aff</a:t>
            </a:r>
            <a:r>
              <a:rPr sz="2400" spc="-25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ct</a:t>
            </a:r>
            <a:r>
              <a:rPr sz="2400" spc="5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vessels</a:t>
            </a:r>
            <a:r>
              <a:rPr sz="2400" spc="7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on</a:t>
            </a:r>
            <a:r>
              <a:rPr sz="2400" spc="7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651927" y="2089269"/>
            <a:ext cx="270281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main shipping routes.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307414" y="2820878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651927" y="2820878"/>
            <a:ext cx="792899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54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ce</a:t>
            </a:r>
            <a:r>
              <a:rPr sz="2400" spc="36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reports</a:t>
            </a:r>
            <a:r>
              <a:rPr sz="2400" spc="37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from</a:t>
            </a:r>
            <a:r>
              <a:rPr sz="2400" spc="37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shippin</a:t>
            </a:r>
            <a:r>
              <a:rPr sz="2400" spc="-4" dirty="0" smtClean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r>
              <a:rPr sz="2400" spc="38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together</a:t>
            </a:r>
            <a:r>
              <a:rPr sz="2400" spc="35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with</a:t>
            </a:r>
            <a:r>
              <a:rPr sz="2400" spc="39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weather</a:t>
            </a:r>
            <a:r>
              <a:rPr sz="2400" spc="36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reports</a:t>
            </a:r>
            <a:r>
              <a:rPr sz="2400" spc="37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from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651927" y="3113524"/>
            <a:ext cx="7926565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shipping,</a:t>
            </a:r>
            <a:r>
              <a:rPr sz="2400" spc="27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assist</a:t>
            </a:r>
            <a:r>
              <a:rPr sz="2400" spc="30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2400" spc="28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4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ce</a:t>
            </a:r>
            <a:r>
              <a:rPr sz="2400" spc="27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Patrol</a:t>
            </a:r>
            <a:r>
              <a:rPr sz="2400" spc="29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to</a:t>
            </a:r>
            <a:r>
              <a:rPr sz="2400" spc="29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piece</a:t>
            </a:r>
            <a:r>
              <a:rPr sz="2400" spc="27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together</a:t>
            </a:r>
            <a:r>
              <a:rPr sz="2400" spc="25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any</a:t>
            </a:r>
            <a:r>
              <a:rPr sz="2400" spc="22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movement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651927" y="3406157"/>
            <a:ext cx="792869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of </a:t>
            </a:r>
            <a:r>
              <a:rPr sz="2400" spc="20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ice, </a:t>
            </a:r>
            <a:r>
              <a:rPr sz="2400" spc="23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and </a:t>
            </a:r>
            <a:r>
              <a:rPr sz="2400" spc="20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allow </a:t>
            </a:r>
            <a:r>
              <a:rPr sz="2400" spc="24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the </a:t>
            </a:r>
            <a:r>
              <a:rPr sz="2400" spc="24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construction </a:t>
            </a:r>
            <a:r>
              <a:rPr sz="2400" spc="2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 </a:t>
            </a:r>
            <a:r>
              <a:rPr sz="2400" spc="23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 </a:t>
            </a:r>
            <a:r>
              <a:rPr sz="2400" spc="20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facsimile </a:t>
            </a:r>
            <a:r>
              <a:rPr sz="2400" spc="24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chart </a:t>
            </a:r>
            <a:r>
              <a:rPr sz="2400" spc="2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651927" y="3698804"/>
            <a:ext cx="776620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conditions for g</a:t>
            </a:r>
            <a:r>
              <a:rPr sz="2400" spc="-2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neral</a:t>
            </a:r>
            <a:r>
              <a:rPr sz="2400" spc="3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broadc</a:t>
            </a:r>
            <a:r>
              <a:rPr sz="2400" spc="-2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st to all sh</a:t>
            </a:r>
            <a:r>
              <a:rPr sz="2400" spc="29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pping within the are</a:t>
            </a:r>
            <a:r>
              <a:rPr sz="2400" spc="-25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307414" y="4430425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728139" y="4430425"/>
            <a:ext cx="7850045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Reports</a:t>
            </a:r>
            <a:r>
              <a:rPr sz="2400" spc="3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are</a:t>
            </a:r>
            <a:r>
              <a:rPr sz="2400" spc="31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made</a:t>
            </a:r>
            <a:r>
              <a:rPr sz="2400" spc="30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by</a:t>
            </a:r>
            <a:r>
              <a:rPr sz="2400" spc="26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</a:t>
            </a:r>
            <a:r>
              <a:rPr sz="2400" spc="310" dirty="0" smtClean="0">
                <a:latin typeface="Times New Roman"/>
                <a:cs typeface="Times New Roman"/>
              </a:rPr>
              <a:t> </a:t>
            </a:r>
            <a:r>
              <a:rPr sz="2400" spc="-54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ce</a:t>
            </a:r>
            <a:r>
              <a:rPr sz="2400" spc="3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Patrol</a:t>
            </a:r>
            <a:r>
              <a:rPr sz="2400" spc="3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twice</a:t>
            </a:r>
            <a:r>
              <a:rPr sz="2400" spc="33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dail</a:t>
            </a:r>
            <a:r>
              <a:rPr sz="2400" spc="-59" dirty="0" smtClean="0">
                <a:solidFill>
                  <a:srgbClr val="C00000"/>
                </a:solidFill>
                <a:latin typeface="Times New Roman"/>
                <a:cs typeface="Times New Roman"/>
              </a:rPr>
              <a:t>y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r>
              <a:rPr sz="2400" spc="3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together</a:t>
            </a:r>
            <a:r>
              <a:rPr sz="2400" spc="30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with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651927" y="4723059"/>
            <a:ext cx="7929310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the</a:t>
            </a:r>
            <a:r>
              <a:rPr sz="2400" spc="53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dispatch</a:t>
            </a:r>
            <a:r>
              <a:rPr sz="2400" spc="52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</a:t>
            </a:r>
            <a:r>
              <a:rPr sz="2400" spc="52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</a:t>
            </a:r>
            <a:r>
              <a:rPr sz="2400" spc="53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facsimile</a:t>
            </a:r>
            <a:r>
              <a:rPr sz="2400" spc="53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chart.</a:t>
            </a:r>
            <a:r>
              <a:rPr sz="2400" spc="50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Additional</a:t>
            </a:r>
            <a:r>
              <a:rPr sz="2400" spc="54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reports</a:t>
            </a:r>
            <a:r>
              <a:rPr sz="2400" spc="5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400" spc="5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651927" y="5015705"/>
            <a:ext cx="792930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sightin</a:t>
            </a:r>
            <a:r>
              <a:rPr sz="2400" spc="-25" dirty="0" smtClean="0">
                <a:latin typeface="Times New Roman"/>
                <a:cs typeface="Times New Roman"/>
              </a:rPr>
              <a:t>g</a:t>
            </a:r>
            <a:r>
              <a:rPr sz="2400" spc="0" dirty="0" smtClean="0">
                <a:latin typeface="Times New Roman"/>
                <a:cs typeface="Times New Roman"/>
              </a:rPr>
              <a:t>s  </a:t>
            </a:r>
            <a:r>
              <a:rPr sz="2400" spc="53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are  </a:t>
            </a:r>
            <a:r>
              <a:rPr sz="2400" spc="5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broadc</a:t>
            </a:r>
            <a:r>
              <a:rPr sz="2400" spc="-25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st  </a:t>
            </a:r>
            <a:r>
              <a:rPr sz="2400" spc="54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whenev</a:t>
            </a:r>
            <a:r>
              <a:rPr sz="2400" spc="-25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r  </a:t>
            </a:r>
            <a:r>
              <a:rPr sz="2400" spc="52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considered  </a:t>
            </a:r>
            <a:r>
              <a:rPr sz="2400" spc="53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necessa</a:t>
            </a:r>
            <a:r>
              <a:rPr sz="2400" spc="-29" dirty="0" smtClean="0">
                <a:latin typeface="Times New Roman"/>
                <a:cs typeface="Times New Roman"/>
              </a:rPr>
              <a:t>r</a:t>
            </a:r>
            <a:r>
              <a:rPr sz="2400" spc="-69" dirty="0" smtClean="0">
                <a:latin typeface="Times New Roman"/>
                <a:cs typeface="Times New Roman"/>
              </a:rPr>
              <a:t>y</a:t>
            </a:r>
            <a:r>
              <a:rPr sz="2400" spc="0" dirty="0" smtClean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651927" y="5308351"/>
            <a:ext cx="7930834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Transmitting</a:t>
            </a:r>
            <a:r>
              <a:rPr sz="2400" spc="38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stations,</a:t>
            </a:r>
            <a:r>
              <a:rPr sz="2400" spc="43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together</a:t>
            </a:r>
            <a:r>
              <a:rPr sz="2400" spc="35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with</a:t>
            </a:r>
            <a:r>
              <a:rPr sz="2400" spc="42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frequ</a:t>
            </a:r>
            <a:r>
              <a:rPr sz="2400" spc="-25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ncies</a:t>
            </a:r>
            <a:r>
              <a:rPr sz="2400" spc="38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and</a:t>
            </a:r>
            <a:r>
              <a:rPr sz="2400" spc="40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channels,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651927" y="5600997"/>
            <a:ext cx="464914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are as described in the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400" i="1" spc="-33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2400" i="1" spc="139" dirty="0" smtClean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2400" i="1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400" i="1" spc="-119" dirty="0" smtClean="0">
                <a:solidFill>
                  <a:srgbClr val="C00000"/>
                </a:solidFill>
                <a:latin typeface="Times New Roman"/>
                <a:cs typeface="Times New Roman"/>
              </a:rPr>
              <a:t>ra</a:t>
            </a:r>
            <a:r>
              <a:rPr sz="2400" i="1" spc="-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2400" i="1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ty</a:t>
            </a:r>
            <a:r>
              <a:rPr sz="2400" i="1" spc="1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i="1" spc="84" dirty="0" smtClean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2400" i="1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ist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612290" y="5966808"/>
            <a:ext cx="4315915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i="1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400" i="1" spc="1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i="1" spc="144" dirty="0" smtClean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2400" i="1" spc="-119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400" i="1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dio </a:t>
            </a:r>
            <a:r>
              <a:rPr sz="2400" i="1" spc="1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2400" i="1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ign</a:t>
            </a:r>
            <a:r>
              <a:rPr sz="2400" i="1" spc="-119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400" i="1" spc="-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2400" i="1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Vol 3, Part 2.!!!</a:t>
            </a:r>
            <a:r>
              <a:rPr sz="2400" spc="-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!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!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1334" y="7067677"/>
            <a:ext cx="9146286" cy="115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9"/>
              </a:spcBef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771334" y="6595179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82" name="object 82"/>
          <p:cNvSpPr txBox="1"/>
          <p:nvPr/>
        </p:nvSpPr>
        <p:spPr>
          <a:xfrm>
            <a:off x="771334" y="672016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  <p:sp>
        <p:nvSpPr>
          <p:cNvPr id="81" name="object 81"/>
          <p:cNvSpPr txBox="1"/>
          <p:nvPr/>
        </p:nvSpPr>
        <p:spPr>
          <a:xfrm>
            <a:off x="771334" y="6831431"/>
            <a:ext cx="9146286" cy="96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80" name="object 80"/>
          <p:cNvSpPr txBox="1"/>
          <p:nvPr/>
        </p:nvSpPr>
        <p:spPr>
          <a:xfrm>
            <a:off x="771334" y="6211081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9" name="object 79"/>
          <p:cNvSpPr txBox="1"/>
          <p:nvPr/>
        </p:nvSpPr>
        <p:spPr>
          <a:xfrm>
            <a:off x="771334" y="6307105"/>
            <a:ext cx="9146286" cy="109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4"/>
              </a:spcBef>
            </a:pPr>
            <a:endParaRPr sz="850"/>
          </a:p>
        </p:txBody>
      </p:sp>
      <p:sp>
        <p:nvSpPr>
          <p:cNvPr id="78" name="object 78"/>
          <p:cNvSpPr txBox="1"/>
          <p:nvPr/>
        </p:nvSpPr>
        <p:spPr>
          <a:xfrm>
            <a:off x="771334" y="6416846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77" name="object 77"/>
          <p:cNvSpPr txBox="1"/>
          <p:nvPr/>
        </p:nvSpPr>
        <p:spPr>
          <a:xfrm>
            <a:off x="771334" y="502678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771334" y="511671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5" name="object 75"/>
          <p:cNvSpPr txBox="1"/>
          <p:nvPr/>
        </p:nvSpPr>
        <p:spPr>
          <a:xfrm>
            <a:off x="771334" y="5212740"/>
            <a:ext cx="9146286" cy="42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71334" y="5255412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71334" y="5308758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71334" y="5351437"/>
            <a:ext cx="9146286" cy="97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71" name="object 71"/>
          <p:cNvSpPr txBox="1"/>
          <p:nvPr/>
        </p:nvSpPr>
        <p:spPr>
          <a:xfrm>
            <a:off x="771334" y="5448985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771334" y="5551106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771334" y="5657799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771334" y="5764491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7" name="object 67"/>
          <p:cNvSpPr txBox="1"/>
          <p:nvPr/>
        </p:nvSpPr>
        <p:spPr>
          <a:xfrm>
            <a:off x="771334" y="587118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771334" y="597330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65" name="object 65"/>
          <p:cNvSpPr txBox="1"/>
          <p:nvPr/>
        </p:nvSpPr>
        <p:spPr>
          <a:xfrm>
            <a:off x="771334" y="4767668"/>
            <a:ext cx="9146286" cy="8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2"/>
              </a:spcBef>
            </a:pPr>
            <a:endParaRPr sz="650"/>
          </a:p>
        </p:txBody>
      </p:sp>
      <p:sp>
        <p:nvSpPr>
          <p:cNvPr id="64" name="object 64"/>
          <p:cNvSpPr txBox="1"/>
          <p:nvPr/>
        </p:nvSpPr>
        <p:spPr>
          <a:xfrm>
            <a:off x="771334" y="4853025"/>
            <a:ext cx="9146286" cy="115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2"/>
              </a:spcBef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71334" y="370700"/>
            <a:ext cx="9146286" cy="54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71334" y="425253"/>
            <a:ext cx="9146286" cy="57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71334" y="483171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71334" y="536517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71334" y="597490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1334" y="65845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57" name="object 57"/>
          <p:cNvSpPr txBox="1"/>
          <p:nvPr/>
        </p:nvSpPr>
        <p:spPr>
          <a:xfrm>
            <a:off x="771334" y="748385"/>
            <a:ext cx="9146286" cy="8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4"/>
              </a:spcBef>
            </a:pPr>
            <a:endParaRPr sz="650"/>
          </a:p>
        </p:txBody>
      </p:sp>
      <p:sp>
        <p:nvSpPr>
          <p:cNvPr id="56" name="object 56"/>
          <p:cNvSpPr txBox="1"/>
          <p:nvPr/>
        </p:nvSpPr>
        <p:spPr>
          <a:xfrm>
            <a:off x="771334" y="835259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71334" y="888606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71334" y="941952"/>
            <a:ext cx="9146286" cy="59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71334" y="1001401"/>
            <a:ext cx="9146286" cy="67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/>
          </a:p>
        </p:txBody>
      </p:sp>
      <p:sp>
        <p:nvSpPr>
          <p:cNvPr id="52" name="object 52"/>
          <p:cNvSpPr txBox="1"/>
          <p:nvPr/>
        </p:nvSpPr>
        <p:spPr>
          <a:xfrm>
            <a:off x="771334" y="1068463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51" name="object 51"/>
          <p:cNvSpPr txBox="1"/>
          <p:nvPr/>
        </p:nvSpPr>
        <p:spPr>
          <a:xfrm>
            <a:off x="771334" y="113857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1334" y="1178204"/>
            <a:ext cx="9146286" cy="9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2"/>
              </a:spcBef>
            </a:pPr>
            <a:endParaRPr sz="700"/>
          </a:p>
        </p:txBody>
      </p:sp>
      <p:sp>
        <p:nvSpPr>
          <p:cNvPr id="49" name="object 49"/>
          <p:cNvSpPr txBox="1"/>
          <p:nvPr/>
        </p:nvSpPr>
        <p:spPr>
          <a:xfrm>
            <a:off x="771334" y="1271181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1334" y="133214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334" y="139311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1334" y="1454080"/>
            <a:ext cx="9146286" cy="6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1334" y="1516576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1334" y="157906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1334" y="1641557"/>
            <a:ext cx="9146286" cy="6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771334" y="171015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1" name="object 41"/>
          <p:cNvSpPr txBox="1"/>
          <p:nvPr/>
        </p:nvSpPr>
        <p:spPr>
          <a:xfrm>
            <a:off x="771334" y="178178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0" name="object 40"/>
          <p:cNvSpPr txBox="1"/>
          <p:nvPr/>
        </p:nvSpPr>
        <p:spPr>
          <a:xfrm>
            <a:off x="771334" y="1853418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9" name="object 39"/>
          <p:cNvSpPr txBox="1"/>
          <p:nvPr/>
        </p:nvSpPr>
        <p:spPr>
          <a:xfrm>
            <a:off x="771334" y="1925059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8" name="object 38"/>
          <p:cNvSpPr txBox="1"/>
          <p:nvPr/>
        </p:nvSpPr>
        <p:spPr>
          <a:xfrm>
            <a:off x="771334" y="1996693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334" y="2036324"/>
            <a:ext cx="9146286" cy="91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771334" y="212777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1334" y="219026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1334" y="225123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1334" y="2312200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1334" y="2374690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1334" y="2435663"/>
            <a:ext cx="9146286" cy="64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0" name="object 30"/>
          <p:cNvSpPr txBox="1"/>
          <p:nvPr/>
        </p:nvSpPr>
        <p:spPr>
          <a:xfrm>
            <a:off x="771334" y="2499677"/>
            <a:ext cx="9146286" cy="68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771334" y="2568263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8" name="object 28"/>
          <p:cNvSpPr txBox="1"/>
          <p:nvPr/>
        </p:nvSpPr>
        <p:spPr>
          <a:xfrm>
            <a:off x="771334" y="263838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7" name="object 27"/>
          <p:cNvSpPr txBox="1"/>
          <p:nvPr/>
        </p:nvSpPr>
        <p:spPr>
          <a:xfrm>
            <a:off x="771334" y="271001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6" name="object 26"/>
          <p:cNvSpPr txBox="1"/>
          <p:nvPr/>
        </p:nvSpPr>
        <p:spPr>
          <a:xfrm>
            <a:off x="771334" y="278164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5" name="object 25"/>
          <p:cNvSpPr txBox="1"/>
          <p:nvPr/>
        </p:nvSpPr>
        <p:spPr>
          <a:xfrm>
            <a:off x="771334" y="285328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4" name="object 24"/>
          <p:cNvSpPr txBox="1"/>
          <p:nvPr/>
        </p:nvSpPr>
        <p:spPr>
          <a:xfrm>
            <a:off x="771334" y="2924930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771334" y="29950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2" name="object 22"/>
          <p:cNvSpPr txBox="1"/>
          <p:nvPr/>
        </p:nvSpPr>
        <p:spPr>
          <a:xfrm>
            <a:off x="771334" y="3066675"/>
            <a:ext cx="9146286" cy="73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6"/>
              </a:spcBef>
            </a:pPr>
            <a:endParaRPr sz="550"/>
          </a:p>
        </p:txBody>
      </p:sp>
      <p:sp>
        <p:nvSpPr>
          <p:cNvPr id="21" name="object 21"/>
          <p:cNvSpPr txBox="1"/>
          <p:nvPr/>
        </p:nvSpPr>
        <p:spPr>
          <a:xfrm>
            <a:off x="771334" y="31398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0" name="object 20"/>
          <p:cNvSpPr txBox="1"/>
          <p:nvPr/>
        </p:nvSpPr>
        <p:spPr>
          <a:xfrm>
            <a:off x="771334" y="3211474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771334" y="328158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334" y="3321215"/>
            <a:ext cx="9146286" cy="10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/>
          </a:p>
        </p:txBody>
      </p:sp>
      <p:sp>
        <p:nvSpPr>
          <p:cNvPr id="17" name="object 17"/>
          <p:cNvSpPr txBox="1"/>
          <p:nvPr/>
        </p:nvSpPr>
        <p:spPr>
          <a:xfrm>
            <a:off x="771334" y="3421811"/>
            <a:ext cx="9146286" cy="74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771334" y="3496494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5" name="object 15"/>
          <p:cNvSpPr txBox="1"/>
          <p:nvPr/>
        </p:nvSpPr>
        <p:spPr>
          <a:xfrm>
            <a:off x="771334" y="3568134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771334" y="3638251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771334" y="3709885"/>
            <a:ext cx="9146286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1334" y="3749509"/>
            <a:ext cx="9146286" cy="8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6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771334" y="3830294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771334" y="3926319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334" y="3968997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1334" y="4022343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334" y="4065022"/>
            <a:ext cx="9146286" cy="97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771334" y="416256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1334" y="4264685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771334" y="4371378"/>
            <a:ext cx="9146286" cy="10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771334" y="4478083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1334" y="458477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ject 106"/>
          <p:cNvSpPr/>
          <p:nvPr/>
        </p:nvSpPr>
        <p:spPr>
          <a:xfrm>
            <a:off x="771334" y="350570"/>
            <a:ext cx="9146286" cy="338366"/>
          </a:xfrm>
          <a:custGeom>
            <a:avLst/>
            <a:gdLst/>
            <a:ahLst/>
            <a:cxnLst/>
            <a:rect l="l" t="t" r="r" b="b"/>
            <a:pathLst>
              <a:path w="9146286" h="338366">
                <a:moveTo>
                  <a:pt x="0" y="338366"/>
                </a:moveTo>
                <a:lnTo>
                  <a:pt x="9146286" y="338366"/>
                </a:lnTo>
                <a:lnTo>
                  <a:pt x="9146286" y="0"/>
                </a:lnTo>
                <a:lnTo>
                  <a:pt x="0" y="0"/>
                </a:lnTo>
                <a:lnTo>
                  <a:pt x="0" y="338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71334" y="746861"/>
            <a:ext cx="9146286" cy="3048"/>
          </a:xfrm>
          <a:custGeom>
            <a:avLst/>
            <a:gdLst/>
            <a:ahLst/>
            <a:cxnLst/>
            <a:rect l="l" t="t" r="r" b="b"/>
            <a:pathLst>
              <a:path w="9146286" h="3048">
                <a:moveTo>
                  <a:pt x="0" y="3048"/>
                </a:moveTo>
                <a:lnTo>
                  <a:pt x="9146286" y="3048"/>
                </a:lnTo>
                <a:lnTo>
                  <a:pt x="914628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71334" y="579196"/>
            <a:ext cx="9146286" cy="603580"/>
          </a:xfrm>
          <a:custGeom>
            <a:avLst/>
            <a:gdLst/>
            <a:ahLst/>
            <a:cxnLst/>
            <a:rect l="l" t="t" r="r" b="b"/>
            <a:pathLst>
              <a:path w="9146286" h="603580">
                <a:moveTo>
                  <a:pt x="0" y="603580"/>
                </a:moveTo>
                <a:lnTo>
                  <a:pt x="9146286" y="603580"/>
                </a:lnTo>
                <a:lnTo>
                  <a:pt x="9146286" y="0"/>
                </a:lnTo>
                <a:lnTo>
                  <a:pt x="0" y="0"/>
                </a:lnTo>
                <a:lnTo>
                  <a:pt x="0" y="603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71334" y="909948"/>
            <a:ext cx="9146286" cy="1129430"/>
          </a:xfrm>
          <a:custGeom>
            <a:avLst/>
            <a:gdLst/>
            <a:ahLst/>
            <a:cxnLst/>
            <a:rect l="l" t="t" r="r" b="b"/>
            <a:pathLst>
              <a:path w="9146286" h="1129430">
                <a:moveTo>
                  <a:pt x="0" y="1129430"/>
                </a:moveTo>
                <a:lnTo>
                  <a:pt x="9146286" y="1129430"/>
                </a:lnTo>
                <a:lnTo>
                  <a:pt x="9146286" y="0"/>
                </a:lnTo>
                <a:lnTo>
                  <a:pt x="0" y="0"/>
                </a:lnTo>
                <a:lnTo>
                  <a:pt x="0" y="1129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71334" y="1503619"/>
            <a:ext cx="9146286" cy="1822167"/>
          </a:xfrm>
          <a:custGeom>
            <a:avLst/>
            <a:gdLst/>
            <a:ahLst/>
            <a:cxnLst/>
            <a:rect l="l" t="t" r="r" b="b"/>
            <a:pathLst>
              <a:path w="9146286" h="1822167">
                <a:moveTo>
                  <a:pt x="0" y="1822167"/>
                </a:moveTo>
                <a:lnTo>
                  <a:pt x="9146286" y="1822167"/>
                </a:lnTo>
                <a:lnTo>
                  <a:pt x="9146286" y="0"/>
                </a:lnTo>
                <a:lnTo>
                  <a:pt x="0" y="0"/>
                </a:lnTo>
                <a:lnTo>
                  <a:pt x="0" y="1822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71334" y="3292070"/>
            <a:ext cx="9146286" cy="460486"/>
          </a:xfrm>
          <a:custGeom>
            <a:avLst/>
            <a:gdLst/>
            <a:ahLst/>
            <a:cxnLst/>
            <a:rect l="l" t="t" r="r" b="b"/>
            <a:pathLst>
              <a:path w="9146286" h="460486">
                <a:moveTo>
                  <a:pt x="0" y="460486"/>
                </a:moveTo>
                <a:lnTo>
                  <a:pt x="9146286" y="460486"/>
                </a:lnTo>
                <a:lnTo>
                  <a:pt x="9146286" y="0"/>
                </a:lnTo>
                <a:lnTo>
                  <a:pt x="0" y="0"/>
                </a:lnTo>
                <a:lnTo>
                  <a:pt x="0" y="46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5238" y="343839"/>
            <a:ext cx="9158478" cy="40894"/>
          </a:xfrm>
          <a:custGeom>
            <a:avLst/>
            <a:gdLst/>
            <a:ahLst/>
            <a:cxnLst/>
            <a:rect l="l" t="t" r="r" b="b"/>
            <a:pathLst>
              <a:path w="9158478" h="40894">
                <a:moveTo>
                  <a:pt x="9152382" y="6731"/>
                </a:moveTo>
                <a:lnTo>
                  <a:pt x="6095" y="6731"/>
                </a:lnTo>
                <a:lnTo>
                  <a:pt x="6095" y="40894"/>
                </a:lnTo>
                <a:lnTo>
                  <a:pt x="9152382" y="40894"/>
                </a:lnTo>
                <a:lnTo>
                  <a:pt x="9152382" y="6731"/>
                </a:lnTo>
                <a:close/>
              </a:path>
            </a:pathLst>
          </a:custGeom>
          <a:solidFill>
            <a:srgbClr val="6A84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5238" y="383463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6A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65238" y="389559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5238" y="4444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5238" y="459676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5238" y="50539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5238" y="529793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5238" y="566369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5238" y="60294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5238" y="62734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5238" y="67306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5238" y="68893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9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5238" y="7483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318">
            <a:solidFill>
              <a:srgbClr val="6F89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5238" y="749909"/>
            <a:ext cx="9158478" cy="57911"/>
          </a:xfrm>
          <a:custGeom>
            <a:avLst/>
            <a:gdLst/>
            <a:ahLst/>
            <a:cxnLst/>
            <a:rect l="l" t="t" r="r" b="b"/>
            <a:pathLst>
              <a:path w="9158478" h="57911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6F8A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5238" y="81239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6F8B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5238" y="816330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B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5238" y="862063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5238" y="8864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238" y="91387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238" y="9596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238" y="96875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6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F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5238" y="1020572"/>
            <a:ext cx="9158478" cy="13474"/>
          </a:xfrm>
          <a:custGeom>
            <a:avLst/>
            <a:gdLst/>
            <a:ahLst/>
            <a:cxnLst/>
            <a:rect l="l" t="t" r="r" b="b"/>
            <a:pathLst>
              <a:path w="9158478" h="13474">
                <a:moveTo>
                  <a:pt x="9152382" y="0"/>
                </a:moveTo>
                <a:lnTo>
                  <a:pt x="6095" y="0"/>
                </a:lnTo>
                <a:lnTo>
                  <a:pt x="6095" y="13474"/>
                </a:lnTo>
                <a:lnTo>
                  <a:pt x="9152382" y="13474"/>
                </a:lnTo>
                <a:lnTo>
                  <a:pt x="9152382" y="0"/>
                </a:lnTo>
                <a:close/>
              </a:path>
            </a:pathLst>
          </a:custGeom>
          <a:solidFill>
            <a:srgbClr val="73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5238" y="1032776"/>
            <a:ext cx="9158478" cy="43941"/>
          </a:xfrm>
          <a:custGeom>
            <a:avLst/>
            <a:gdLst/>
            <a:ahLst/>
            <a:cxnLst/>
            <a:rect l="l" t="t" r="r" b="b"/>
            <a:pathLst>
              <a:path w="9158478" h="43941">
                <a:moveTo>
                  <a:pt x="9152382" y="0"/>
                </a:moveTo>
                <a:lnTo>
                  <a:pt x="6095" y="0"/>
                </a:lnTo>
                <a:lnTo>
                  <a:pt x="6095" y="43941"/>
                </a:lnTo>
                <a:lnTo>
                  <a:pt x="9152382" y="4394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5238" y="107544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5238" y="1102880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5238" y="1127277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5238" y="1172997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5238" y="118277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5238" y="124374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7693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5238" y="12461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3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5238" y="130102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5238" y="131626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238" y="136199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238" y="1389430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5238" y="1422958"/>
            <a:ext cx="9158478" cy="37858"/>
          </a:xfrm>
          <a:custGeom>
            <a:avLst/>
            <a:gdLst/>
            <a:ahLst/>
            <a:cxnLst/>
            <a:rect l="l" t="t" r="r" b="b"/>
            <a:pathLst>
              <a:path w="9158478" h="37858">
                <a:moveTo>
                  <a:pt x="9152382" y="0"/>
                </a:moveTo>
                <a:lnTo>
                  <a:pt x="6095" y="0"/>
                </a:lnTo>
                <a:lnTo>
                  <a:pt x="6095" y="37858"/>
                </a:lnTo>
                <a:lnTo>
                  <a:pt x="9152382" y="3785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5238" y="145954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5238" y="148393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5238" y="1529651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238" y="154795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5238" y="1602816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5238" y="1608912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5238" y="166378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5238" y="166988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5238" y="1672932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238" y="1718652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238" y="173910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22">
            <a:solidFill>
              <a:srgbClr val="7C9C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238" y="174609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5238" y="1770481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5238" y="179181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5238" y="1816201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5238" y="1825345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5238" y="185279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5238" y="18802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5238" y="1889366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5238" y="1913750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5238" y="1932038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238" y="1959482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238" y="198145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819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5238" y="1986914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5238" y="2032634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2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5238" y="2035682"/>
            <a:ext cx="9158478" cy="4330"/>
          </a:xfrm>
          <a:custGeom>
            <a:avLst/>
            <a:gdLst/>
            <a:ahLst/>
            <a:cxnLst/>
            <a:rect l="l" t="t" r="r" b="b"/>
            <a:pathLst>
              <a:path w="9158478" h="4330">
                <a:moveTo>
                  <a:pt x="9152382" y="0"/>
                </a:moveTo>
                <a:lnTo>
                  <a:pt x="6095" y="0"/>
                </a:lnTo>
                <a:lnTo>
                  <a:pt x="6095" y="4330"/>
                </a:lnTo>
                <a:lnTo>
                  <a:pt x="9152382" y="4330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5238" y="2039378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2"/>
                </a:lnTo>
                <a:lnTo>
                  <a:pt x="9152382" y="57912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5238" y="2100338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82A1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5238" y="210275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1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5238" y="2157628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5238" y="2172868"/>
            <a:ext cx="9158478" cy="50038"/>
          </a:xfrm>
          <a:custGeom>
            <a:avLst/>
            <a:gdLst/>
            <a:ahLst/>
            <a:cxnLst/>
            <a:rect l="l" t="t" r="r" b="b"/>
            <a:pathLst>
              <a:path w="9158478" h="50038">
                <a:moveTo>
                  <a:pt x="9152382" y="0"/>
                </a:moveTo>
                <a:lnTo>
                  <a:pt x="6095" y="0"/>
                </a:lnTo>
                <a:lnTo>
                  <a:pt x="6095" y="50038"/>
                </a:lnTo>
                <a:lnTo>
                  <a:pt x="9152382" y="50038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5238" y="222163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238" y="2246033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5238" y="2279561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238" y="231613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238" y="234356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238" y="238930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5238" y="240454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238" y="245941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238" y="2465514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5238" y="252037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5238" y="2526474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238" y="253257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5238" y="2575255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238" y="2595702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09">
            <a:solidFill>
              <a:srgbClr val="88A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5238" y="260268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5238" y="2630119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5238" y="2648419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5238" y="2672803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5238" y="26819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5238" y="270937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5238" y="27368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5238" y="274595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5238" y="277035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238" y="278864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5238" y="281607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238" y="283956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8DA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238" y="2843504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238" y="2889237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5238" y="2892285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5238" y="2898381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5238" y="2950197"/>
            <a:ext cx="9158478" cy="7378"/>
          </a:xfrm>
          <a:custGeom>
            <a:avLst/>
            <a:gdLst/>
            <a:ahLst/>
            <a:cxnLst/>
            <a:rect l="l" t="t" r="r" b="b"/>
            <a:pathLst>
              <a:path w="9158478" h="7378">
                <a:moveTo>
                  <a:pt x="9152382" y="0"/>
                </a:moveTo>
                <a:lnTo>
                  <a:pt x="6095" y="0"/>
                </a:lnTo>
                <a:lnTo>
                  <a:pt x="6095" y="7378"/>
                </a:lnTo>
                <a:lnTo>
                  <a:pt x="9152382" y="737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5238" y="2956305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5238" y="2959353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5238" y="3005074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5238" y="302399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8FB1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5238" y="3029457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5238" y="3056902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5238" y="3078238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238" y="31026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238" y="3111766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5238" y="3139198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5238" y="3163595"/>
            <a:ext cx="9158478" cy="13462"/>
          </a:xfrm>
          <a:custGeom>
            <a:avLst/>
            <a:gdLst/>
            <a:ahLst/>
            <a:cxnLst/>
            <a:rect l="l" t="t" r="r" b="b"/>
            <a:pathLst>
              <a:path w="9158478" h="13462">
                <a:moveTo>
                  <a:pt x="9152382" y="0"/>
                </a:moveTo>
                <a:lnTo>
                  <a:pt x="6095" y="0"/>
                </a:lnTo>
                <a:lnTo>
                  <a:pt x="6095" y="13462"/>
                </a:lnTo>
                <a:lnTo>
                  <a:pt x="9152382" y="13462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5238" y="317578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5238" y="3200171"/>
            <a:ext cx="9158478" cy="19558"/>
          </a:xfrm>
          <a:custGeom>
            <a:avLst/>
            <a:gdLst/>
            <a:ahLst/>
            <a:cxnLst/>
            <a:rect l="l" t="t" r="r" b="b"/>
            <a:pathLst>
              <a:path w="9158478" h="19558">
                <a:moveTo>
                  <a:pt x="9152382" y="0"/>
                </a:moveTo>
                <a:lnTo>
                  <a:pt x="6095" y="0"/>
                </a:lnTo>
                <a:lnTo>
                  <a:pt x="6095" y="19558"/>
                </a:lnTo>
                <a:lnTo>
                  <a:pt x="9152382" y="19558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238" y="321845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5238" y="3245891"/>
            <a:ext cx="9158478" cy="16522"/>
          </a:xfrm>
          <a:custGeom>
            <a:avLst/>
            <a:gdLst/>
            <a:ahLst/>
            <a:cxnLst/>
            <a:rect l="l" t="t" r="r" b="b"/>
            <a:pathLst>
              <a:path w="9158478" h="16522">
                <a:moveTo>
                  <a:pt x="9152382" y="0"/>
                </a:moveTo>
                <a:lnTo>
                  <a:pt x="6095" y="0"/>
                </a:lnTo>
                <a:lnTo>
                  <a:pt x="6095" y="16522"/>
                </a:lnTo>
                <a:lnTo>
                  <a:pt x="9152382" y="1652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5238" y="326787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92B6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5238" y="3273336"/>
            <a:ext cx="9158478" cy="43942"/>
          </a:xfrm>
          <a:custGeom>
            <a:avLst/>
            <a:gdLst/>
            <a:ahLst/>
            <a:cxnLst/>
            <a:rect l="l" t="t" r="r" b="b"/>
            <a:pathLst>
              <a:path w="9158478" h="43942">
                <a:moveTo>
                  <a:pt x="9152382" y="0"/>
                </a:moveTo>
                <a:lnTo>
                  <a:pt x="6095" y="0"/>
                </a:lnTo>
                <a:lnTo>
                  <a:pt x="6095" y="43942"/>
                </a:lnTo>
                <a:lnTo>
                  <a:pt x="9152382" y="4394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5238" y="331600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5238" y="332210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238" y="3325787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238" y="338675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5">
            <a:solidFill>
              <a:srgbClr val="93B8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5238" y="3389172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4"/>
                </a:lnTo>
                <a:lnTo>
                  <a:pt x="9152382" y="56134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5238" y="34440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5238" y="345927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5238" y="350500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5238" y="3532441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5238" y="3565982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5238" y="360255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5238" y="362999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65238" y="3672674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65238" y="36909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238" y="3745826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71334" y="382572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65238" y="3752557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D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5238" y="383029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AB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71334" y="3911079"/>
            <a:ext cx="9146286" cy="170713"/>
          </a:xfrm>
          <a:custGeom>
            <a:avLst/>
            <a:gdLst/>
            <a:ahLst/>
            <a:cxnLst/>
            <a:rect l="l" t="t" r="r" b="b"/>
            <a:pathLst>
              <a:path w="9146286" h="170713">
                <a:moveTo>
                  <a:pt x="0" y="170713"/>
                </a:moveTo>
                <a:lnTo>
                  <a:pt x="9146286" y="170713"/>
                </a:lnTo>
                <a:lnTo>
                  <a:pt x="9146286" y="0"/>
                </a:lnTo>
                <a:lnTo>
                  <a:pt x="0" y="0"/>
                </a:lnTo>
                <a:lnTo>
                  <a:pt x="0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5238" y="3834866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9BBE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65238" y="3910444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9B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5238" y="394092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5238" y="3995800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65238" y="4047616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71334" y="415799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238" y="4081792"/>
            <a:ext cx="9158478" cy="76200"/>
          </a:xfrm>
          <a:custGeom>
            <a:avLst/>
            <a:gdLst/>
            <a:ahLst/>
            <a:cxnLst/>
            <a:rect l="l" t="t" r="r" b="b"/>
            <a:pathLst>
              <a:path w="9158478" h="76200">
                <a:moveTo>
                  <a:pt x="9152382" y="0"/>
                </a:moveTo>
                <a:lnTo>
                  <a:pt x="6095" y="0"/>
                </a:lnTo>
                <a:lnTo>
                  <a:pt x="6095" y="76200"/>
                </a:lnTo>
                <a:lnTo>
                  <a:pt x="9152382" y="7620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2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238" y="416256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EC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65238" y="416713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9EC3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65238" y="4264685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4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65238" y="4371378"/>
            <a:ext cx="9158478" cy="106705"/>
          </a:xfrm>
          <a:custGeom>
            <a:avLst/>
            <a:gdLst/>
            <a:ahLst/>
            <a:cxnLst/>
            <a:rect l="l" t="t" r="r" b="b"/>
            <a:pathLst>
              <a:path w="9158478" h="106705">
                <a:moveTo>
                  <a:pt x="9152382" y="0"/>
                </a:moveTo>
                <a:lnTo>
                  <a:pt x="6095" y="0"/>
                </a:lnTo>
                <a:lnTo>
                  <a:pt x="6095" y="106705"/>
                </a:lnTo>
                <a:lnTo>
                  <a:pt x="9152382" y="1067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65238" y="4478083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0C5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71334" y="4682324"/>
            <a:ext cx="9146286" cy="27431"/>
          </a:xfrm>
          <a:custGeom>
            <a:avLst/>
            <a:gdLst/>
            <a:ahLst/>
            <a:cxnLst/>
            <a:rect l="l" t="t" r="r" b="b"/>
            <a:pathLst>
              <a:path w="9146286" h="27432">
                <a:moveTo>
                  <a:pt x="0" y="27431"/>
                </a:moveTo>
                <a:lnTo>
                  <a:pt x="9146286" y="27431"/>
                </a:lnTo>
                <a:lnTo>
                  <a:pt x="9146286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65238" y="458477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6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5238" y="468168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65238" y="4709756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238" y="4767668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71334" y="4941430"/>
            <a:ext cx="9146286" cy="85356"/>
          </a:xfrm>
          <a:custGeom>
            <a:avLst/>
            <a:gdLst/>
            <a:ahLst/>
            <a:cxnLst/>
            <a:rect l="l" t="t" r="r" b="b"/>
            <a:pathLst>
              <a:path w="9146286" h="85356">
                <a:moveTo>
                  <a:pt x="0" y="85356"/>
                </a:moveTo>
                <a:lnTo>
                  <a:pt x="9146286" y="85356"/>
                </a:lnTo>
                <a:lnTo>
                  <a:pt x="9146286" y="0"/>
                </a:lnTo>
                <a:lnTo>
                  <a:pt x="0" y="0"/>
                </a:lnTo>
                <a:lnTo>
                  <a:pt x="0" y="8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5238" y="4853025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65238" y="4940795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5238" y="4995671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71334" y="511214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5238" y="5026786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C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65238" y="511671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4CD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71334" y="5197500"/>
            <a:ext cx="9146286" cy="170700"/>
          </a:xfrm>
          <a:custGeom>
            <a:avLst/>
            <a:gdLst/>
            <a:ahLst/>
            <a:cxnLst/>
            <a:rect l="l" t="t" r="r" b="b"/>
            <a:pathLst>
              <a:path w="9146286" h="170700">
                <a:moveTo>
                  <a:pt x="0" y="170700"/>
                </a:moveTo>
                <a:lnTo>
                  <a:pt x="9146286" y="170700"/>
                </a:lnTo>
                <a:lnTo>
                  <a:pt x="9146286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65238" y="512128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D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65238" y="519686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65238" y="5227345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65238" y="5282209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5238" y="5334038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8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71334" y="544441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65238" y="5368201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8D0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5238" y="54489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9D0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238" y="5453557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9D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238" y="5551106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AD2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5238" y="5657799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BD2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65238" y="5764491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65238" y="5871184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4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5238" y="59733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CD5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5238" y="597787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5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5238" y="605345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49"/>
                </a:lnTo>
                <a:lnTo>
                  <a:pt x="9152382" y="31749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5238" y="608393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5238" y="6138811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5238" y="6193675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65238" y="6227851"/>
            <a:ext cx="9158478" cy="73152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9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5238" y="63071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74">
            <a:solidFill>
              <a:srgbClr val="B0D9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65238" y="6313208"/>
            <a:ext cx="9158478" cy="94487"/>
          </a:xfrm>
          <a:custGeom>
            <a:avLst/>
            <a:gdLst/>
            <a:ahLst/>
            <a:cxnLst/>
            <a:rect l="l" t="t" r="r" b="b"/>
            <a:pathLst>
              <a:path w="9158478" h="94487">
                <a:moveTo>
                  <a:pt x="9152382" y="0"/>
                </a:moveTo>
                <a:lnTo>
                  <a:pt x="6095" y="0"/>
                </a:lnTo>
                <a:lnTo>
                  <a:pt x="6095" y="94487"/>
                </a:lnTo>
                <a:lnTo>
                  <a:pt x="9152382" y="94487"/>
                </a:lnTo>
                <a:lnTo>
                  <a:pt x="9152382" y="0"/>
                </a:lnTo>
                <a:close/>
              </a:path>
            </a:pathLst>
          </a:custGeom>
          <a:solidFill>
            <a:srgbClr val="B0DA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5238" y="641684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9570">
            <a:solidFill>
              <a:srgbClr val="B0DB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5238" y="6425996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B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5238" y="6513766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5238" y="6568630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65238" y="6621094"/>
            <a:ext cx="9158478" cy="91452"/>
          </a:xfrm>
          <a:custGeom>
            <a:avLst/>
            <a:gdLst/>
            <a:ahLst/>
            <a:cxnLst/>
            <a:rect l="l" t="t" r="r" b="b"/>
            <a:pathLst>
              <a:path w="9158478" h="91452">
                <a:moveTo>
                  <a:pt x="9152382" y="0"/>
                </a:moveTo>
                <a:lnTo>
                  <a:pt x="6095" y="0"/>
                </a:lnTo>
                <a:lnTo>
                  <a:pt x="6095" y="91452"/>
                </a:lnTo>
                <a:lnTo>
                  <a:pt x="9152382" y="914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D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65238" y="672016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10">
            <a:solidFill>
              <a:srgbClr val="B4DD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5238" y="672778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B4DE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5238" y="683143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B4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65238" y="6837527"/>
            <a:ext cx="9158478" cy="73151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65238" y="6910044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5238" y="694358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65238" y="699540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65238" y="7050278"/>
            <a:ext cx="9158478" cy="34797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7"/>
                </a:lnTo>
                <a:lnTo>
                  <a:pt x="9152382" y="34797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65238" y="7084440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1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65238" y="716370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B8E1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65238" y="719265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6990">
            <a:solidFill>
              <a:srgbClr val="B8E2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3006331" y="626591"/>
            <a:ext cx="1626071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Signs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686239" y="626591"/>
            <a:ext cx="635199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366906" y="626591"/>
            <a:ext cx="2402143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icebergs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078750" y="1428431"/>
            <a:ext cx="171736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•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423263" y="1428431"/>
            <a:ext cx="7887844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The observation of</a:t>
            </a:r>
            <a:r>
              <a:rPr sz="2300" spc="-3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growlers</a:t>
            </a:r>
            <a:r>
              <a:rPr sz="2300" spc="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or sma</a:t>
            </a:r>
            <a:r>
              <a:rPr sz="23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ler</a:t>
            </a:r>
            <a:r>
              <a:rPr sz="2300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pie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es of</a:t>
            </a:r>
            <a:r>
              <a:rPr sz="2300" spc="-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det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ch</a:t>
            </a:r>
            <a:r>
              <a:rPr sz="23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2300" spc="-5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ice</a:t>
            </a:r>
            <a:r>
              <a:rPr sz="2300" spc="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is an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423263" y="1708885"/>
            <a:ext cx="6976862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indi</a:t>
            </a:r>
            <a:r>
              <a:rPr sz="2300" spc="29" dirty="0" smtClean="0">
                <a:latin typeface="Times New Roman"/>
                <a:cs typeface="Times New Roman"/>
              </a:rPr>
              <a:t>c</a:t>
            </a:r>
            <a:r>
              <a:rPr sz="2300" spc="0" dirty="0" smtClean="0">
                <a:latin typeface="Times New Roman"/>
                <a:cs typeface="Times New Roman"/>
              </a:rPr>
              <a:t>at</a:t>
            </a:r>
            <a:r>
              <a:rPr sz="2300" spc="29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on</a:t>
            </a:r>
            <a:r>
              <a:rPr sz="2300" spc="-6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that</a:t>
            </a:r>
            <a:r>
              <a:rPr sz="2300" spc="2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an</a:t>
            </a:r>
            <a:r>
              <a:rPr sz="2300" spc="-1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ic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berg</a:t>
            </a:r>
            <a:r>
              <a:rPr sz="2300" spc="-3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is in the </a:t>
            </a:r>
            <a:r>
              <a:rPr sz="2300" spc="-39" dirty="0" smtClean="0">
                <a:solidFill>
                  <a:srgbClr val="C00000"/>
                </a:solidFill>
                <a:latin typeface="Times New Roman"/>
                <a:cs typeface="Times New Roman"/>
              </a:rPr>
              <a:t>v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ic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nit</a:t>
            </a:r>
            <a:r>
              <a:rPr sz="2300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y</a:t>
            </a:r>
            <a:r>
              <a:rPr sz="2300" spc="0" dirty="0" smtClean="0">
                <a:latin typeface="Times New Roman"/>
                <a:cs typeface="Times New Roman"/>
              </a:rPr>
              <a:t>,</a:t>
            </a:r>
            <a:r>
              <a:rPr sz="2300" spc="2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and prob</a:t>
            </a:r>
            <a:r>
              <a:rPr sz="2300" spc="25" dirty="0" smtClean="0">
                <a:latin typeface="Times New Roman"/>
                <a:cs typeface="Times New Roman"/>
              </a:rPr>
              <a:t>a</a:t>
            </a:r>
            <a:r>
              <a:rPr sz="2300" spc="0" dirty="0" smtClean="0">
                <a:latin typeface="Times New Roman"/>
                <a:cs typeface="Times New Roman"/>
              </a:rPr>
              <a:t>bly</a:t>
            </a:r>
            <a:r>
              <a:rPr sz="2300" spc="-3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to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423263" y="1989326"/>
            <a:ext cx="7750437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windwar</a:t>
            </a:r>
            <a:r>
              <a:rPr sz="2300" spc="4" dirty="0" smtClean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2300" spc="0" dirty="0" smtClean="0">
                <a:latin typeface="Times New Roman"/>
                <a:cs typeface="Times New Roman"/>
              </a:rPr>
              <a:t>; an</a:t>
            </a:r>
            <a:r>
              <a:rPr sz="2300" spc="-2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ic</a:t>
            </a:r>
            <a:r>
              <a:rPr sz="2300" spc="29" dirty="0" smtClean="0"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berg may</a:t>
            </a:r>
            <a:r>
              <a:rPr sz="2300" spc="-3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be</a:t>
            </a:r>
            <a:r>
              <a:rPr sz="2300" spc="3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detec</a:t>
            </a:r>
            <a:r>
              <a:rPr sz="2300" spc="29" dirty="0" smtClean="0">
                <a:latin typeface="Times New Roman"/>
                <a:cs typeface="Times New Roman"/>
              </a:rPr>
              <a:t>t</a:t>
            </a:r>
            <a:r>
              <a:rPr sz="2300" spc="0" dirty="0" smtClean="0">
                <a:latin typeface="Times New Roman"/>
                <a:cs typeface="Times New Roman"/>
              </a:rPr>
              <a:t>ed</a:t>
            </a:r>
            <a:r>
              <a:rPr sz="2300" spc="-3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in</a:t>
            </a:r>
            <a:r>
              <a:rPr sz="2300" spc="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thi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r>
              <a:rPr sz="2300" spc="-4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f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og</a:t>
            </a:r>
            <a:r>
              <a:rPr sz="23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by this means.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078750" y="2690455"/>
            <a:ext cx="171736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•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423263" y="2690455"/>
            <a:ext cx="4697322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There</a:t>
            </a:r>
            <a:r>
              <a:rPr sz="2300" spc="-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are</a:t>
            </a:r>
            <a:r>
              <a:rPr sz="2300" spc="1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two reliab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300" spc="-3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si</a:t>
            </a:r>
            <a:r>
              <a:rPr sz="2300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ns of dr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ft</a:t>
            </a:r>
            <a:r>
              <a:rPr sz="2300" spc="-3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ic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423263" y="2970909"/>
            <a:ext cx="8095031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b="1" spc="0" dirty="0" smtClean="0">
                <a:latin typeface="Times New Roman"/>
                <a:cs typeface="Times New Roman"/>
              </a:rPr>
              <a:t>Ice B</a:t>
            </a:r>
            <a:r>
              <a:rPr sz="2300" b="1" spc="25" dirty="0" smtClean="0">
                <a:latin typeface="Times New Roman"/>
                <a:cs typeface="Times New Roman"/>
              </a:rPr>
              <a:t>l</a:t>
            </a:r>
            <a:r>
              <a:rPr sz="2300" b="1" spc="0" dirty="0" smtClean="0">
                <a:latin typeface="Times New Roman"/>
                <a:cs typeface="Times New Roman"/>
              </a:rPr>
              <a:t>ink</a:t>
            </a:r>
            <a:r>
              <a:rPr sz="2300" b="1" spc="-2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whose </a:t>
            </a:r>
            <a:r>
              <a:rPr sz="2300" spc="29" dirty="0" smtClean="0">
                <a:latin typeface="Times New Roman"/>
                <a:cs typeface="Times New Roman"/>
              </a:rPr>
              <a:t>c</a:t>
            </a:r>
            <a:r>
              <a:rPr sz="2300" spc="0" dirty="0" smtClean="0">
                <a:latin typeface="Times New Roman"/>
                <a:cs typeface="Times New Roman"/>
              </a:rPr>
              <a:t>har</a:t>
            </a:r>
            <a:r>
              <a:rPr sz="2300" spc="25" dirty="0" smtClean="0">
                <a:latin typeface="Times New Roman"/>
                <a:cs typeface="Times New Roman"/>
              </a:rPr>
              <a:t>a</a:t>
            </a:r>
            <a:r>
              <a:rPr sz="2300" spc="0" dirty="0" smtClean="0">
                <a:latin typeface="Times New Roman"/>
                <a:cs typeface="Times New Roman"/>
              </a:rPr>
              <a:t>ct</a:t>
            </a:r>
            <a:r>
              <a:rPr sz="2300" spc="34" dirty="0" smtClean="0"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ristic</a:t>
            </a:r>
            <a:r>
              <a:rPr sz="2300" spc="-5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light e</a:t>
            </a:r>
            <a:r>
              <a:rPr sz="2300" spc="-29" dirty="0" smtClean="0">
                <a:latin typeface="Times New Roman"/>
                <a:cs typeface="Times New Roman"/>
              </a:rPr>
              <a:t>f</a:t>
            </a:r>
            <a:r>
              <a:rPr sz="2300" spc="-25" dirty="0" smtClean="0">
                <a:latin typeface="Times New Roman"/>
                <a:cs typeface="Times New Roman"/>
              </a:rPr>
              <a:t>f</a:t>
            </a:r>
            <a:r>
              <a:rPr sz="2300" spc="0" dirty="0" smtClean="0">
                <a:latin typeface="Times New Roman"/>
                <a:cs typeface="Times New Roman"/>
              </a:rPr>
              <a:t>ec</a:t>
            </a:r>
            <a:r>
              <a:rPr sz="2300" spc="29" dirty="0" smtClean="0">
                <a:latin typeface="Times New Roman"/>
                <a:cs typeface="Times New Roman"/>
              </a:rPr>
              <a:t>t</a:t>
            </a:r>
            <a:r>
              <a:rPr sz="2300" spc="0" dirty="0" smtClean="0">
                <a:latin typeface="Times New Roman"/>
                <a:cs typeface="Times New Roman"/>
              </a:rPr>
              <a:t>s </a:t>
            </a:r>
            <a:r>
              <a:rPr sz="2300" spc="25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n the sky</a:t>
            </a:r>
            <a:r>
              <a:rPr sz="2300" spc="-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once seen, </a:t>
            </a:r>
            <a:r>
              <a:rPr sz="2300" spc="25" dirty="0" smtClean="0">
                <a:latin typeface="Times New Roman"/>
                <a:cs typeface="Times New Roman"/>
              </a:rPr>
              <a:t>c</a:t>
            </a:r>
            <a:r>
              <a:rPr sz="2300" spc="0" dirty="0" smtClean="0">
                <a:latin typeface="Times New Roman"/>
                <a:cs typeface="Times New Roman"/>
              </a:rPr>
              <a:t>an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423263" y="3251363"/>
            <a:ext cx="8136993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never be m</a:t>
            </a:r>
            <a:r>
              <a:rPr sz="2300" spc="29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stak</a:t>
            </a:r>
            <a:r>
              <a:rPr sz="2300" spc="25" dirty="0" smtClean="0"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n,</a:t>
            </a:r>
            <a:r>
              <a:rPr sz="2300" spc="-4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On cl</a:t>
            </a:r>
            <a:r>
              <a:rPr sz="2300" spc="25" dirty="0" smtClean="0"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ar</a:t>
            </a:r>
            <a:r>
              <a:rPr sz="2300" spc="-3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da</a:t>
            </a:r>
            <a:r>
              <a:rPr sz="2300" spc="-39" dirty="0" smtClean="0">
                <a:latin typeface="Times New Roman"/>
                <a:cs typeface="Times New Roman"/>
              </a:rPr>
              <a:t>y</a:t>
            </a:r>
            <a:r>
              <a:rPr sz="2300" spc="0" dirty="0" smtClean="0">
                <a:latin typeface="Times New Roman"/>
                <a:cs typeface="Times New Roman"/>
              </a:rPr>
              <a:t>s,</a:t>
            </a:r>
            <a:r>
              <a:rPr sz="2300" spc="3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with the</a:t>
            </a:r>
            <a:r>
              <a:rPr sz="2300" spc="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sky</a:t>
            </a:r>
            <a:r>
              <a:rPr sz="23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mostly blu</a:t>
            </a:r>
            <a:r>
              <a:rPr sz="2300" spc="19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,</a:t>
            </a:r>
            <a:r>
              <a:rPr sz="2300" spc="-1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ice</a:t>
            </a:r>
            <a:r>
              <a:rPr sz="2300" spc="3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blink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423263" y="3531817"/>
            <a:ext cx="8041724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appe</a:t>
            </a:r>
            <a:r>
              <a:rPr sz="2300" spc="34" dirty="0" smtClean="0">
                <a:latin typeface="Times New Roman"/>
                <a:cs typeface="Times New Roman"/>
              </a:rPr>
              <a:t>a</a:t>
            </a:r>
            <a:r>
              <a:rPr sz="2300" spc="0" dirty="0" smtClean="0">
                <a:latin typeface="Times New Roman"/>
                <a:cs typeface="Times New Roman"/>
              </a:rPr>
              <a:t>rs</a:t>
            </a:r>
            <a:r>
              <a:rPr sz="2300" spc="-2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as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 lu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inous </a:t>
            </a:r>
            <a:r>
              <a:rPr sz="2300" spc="-69" dirty="0" smtClean="0">
                <a:solidFill>
                  <a:srgbClr val="C00000"/>
                </a:solidFill>
                <a:latin typeface="Times New Roman"/>
                <a:cs typeface="Times New Roman"/>
              </a:rPr>
              <a:t>y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el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ow h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ze </a:t>
            </a:r>
            <a:r>
              <a:rPr sz="2300" spc="0" dirty="0" smtClean="0">
                <a:latin typeface="Times New Roman"/>
                <a:cs typeface="Times New Roman"/>
              </a:rPr>
              <a:t>on</a:t>
            </a:r>
            <a:r>
              <a:rPr sz="2300" spc="-1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the hor</a:t>
            </a:r>
            <a:r>
              <a:rPr sz="2300" spc="29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zon</a:t>
            </a:r>
            <a:r>
              <a:rPr sz="2300" spc="-3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in the</a:t>
            </a:r>
            <a:r>
              <a:rPr sz="2300" spc="2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direct</a:t>
            </a:r>
            <a:r>
              <a:rPr sz="2300" spc="29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on</a:t>
            </a:r>
            <a:r>
              <a:rPr sz="2300" spc="-6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of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423263" y="3812259"/>
            <a:ext cx="916910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the ic</a:t>
            </a:r>
            <a:r>
              <a:rPr sz="2300" spc="29" dirty="0" smtClean="0"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371434" y="4162830"/>
            <a:ext cx="7389680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b="1" spc="0" dirty="0" smtClean="0">
                <a:latin typeface="Times New Roman"/>
                <a:cs typeface="Times New Roman"/>
              </a:rPr>
              <a:t>Abru</a:t>
            </a:r>
            <a:r>
              <a:rPr sz="2300" b="1" spc="-25" dirty="0" smtClean="0">
                <a:latin typeface="Times New Roman"/>
                <a:cs typeface="Times New Roman"/>
              </a:rPr>
              <a:t>p</a:t>
            </a:r>
            <a:r>
              <a:rPr sz="2300" b="1" spc="0" dirty="0" smtClean="0">
                <a:latin typeface="Times New Roman"/>
                <a:cs typeface="Times New Roman"/>
              </a:rPr>
              <a:t>t s</a:t>
            </a:r>
            <a:r>
              <a:rPr sz="2300" b="1" spc="-29" dirty="0" smtClean="0">
                <a:latin typeface="Times New Roman"/>
                <a:cs typeface="Times New Roman"/>
              </a:rPr>
              <a:t>m</a:t>
            </a:r>
            <a:r>
              <a:rPr sz="2300" b="1" spc="0" dirty="0" smtClean="0">
                <a:latin typeface="Times New Roman"/>
                <a:cs typeface="Times New Roman"/>
              </a:rPr>
              <a:t>oothing of the sea </a:t>
            </a:r>
            <a:r>
              <a:rPr sz="2300" spc="0" dirty="0" smtClean="0">
                <a:latin typeface="Times New Roman"/>
                <a:cs typeface="Times New Roman"/>
              </a:rPr>
              <a:t>and the </a:t>
            </a:r>
            <a:r>
              <a:rPr sz="2300" spc="-39" dirty="0" smtClean="0">
                <a:latin typeface="Times New Roman"/>
                <a:cs typeface="Times New Roman"/>
              </a:rPr>
              <a:t>g</a:t>
            </a:r>
            <a:r>
              <a:rPr sz="2300" spc="0" dirty="0" smtClean="0">
                <a:latin typeface="Times New Roman"/>
                <a:cs typeface="Times New Roman"/>
              </a:rPr>
              <a:t>radual</a:t>
            </a:r>
            <a:r>
              <a:rPr sz="2300" spc="3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lessen</a:t>
            </a:r>
            <a:r>
              <a:rPr sz="2300" spc="25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ng</a:t>
            </a:r>
            <a:r>
              <a:rPr sz="2300" spc="-1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of the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423263" y="4443284"/>
            <a:ext cx="7967349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ordinary</a:t>
            </a:r>
            <a:r>
              <a:rPr sz="2300" spc="-2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oce</a:t>
            </a:r>
            <a:r>
              <a:rPr sz="2300" spc="34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 </a:t>
            </a:r>
            <a:r>
              <a:rPr sz="2300" spc="-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well</a:t>
            </a:r>
            <a:r>
              <a:rPr sz="2300" spc="1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is the other rel</a:t>
            </a:r>
            <a:r>
              <a:rPr sz="2300" spc="29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able</a:t>
            </a:r>
            <a:r>
              <a:rPr sz="2300" spc="-3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si</a:t>
            </a:r>
            <a:r>
              <a:rPr sz="2300" spc="-25" dirty="0" smtClean="0">
                <a:latin typeface="Times New Roman"/>
                <a:cs typeface="Times New Roman"/>
              </a:rPr>
              <a:t>g</a:t>
            </a:r>
            <a:r>
              <a:rPr sz="2300" spc="0" dirty="0" smtClean="0">
                <a:latin typeface="Times New Roman"/>
                <a:cs typeface="Times New Roman"/>
              </a:rPr>
              <a:t>n, </a:t>
            </a:r>
            <a:r>
              <a:rPr sz="2300" spc="34" dirty="0" smtClean="0">
                <a:latin typeface="Times New Roman"/>
                <a:cs typeface="Times New Roman"/>
              </a:rPr>
              <a:t>a</a:t>
            </a:r>
            <a:r>
              <a:rPr sz="2300" spc="0" dirty="0" smtClean="0">
                <a:latin typeface="Times New Roman"/>
                <a:cs typeface="Times New Roman"/>
              </a:rPr>
              <a:t>nd a</a:t>
            </a:r>
            <a:r>
              <a:rPr sz="2300" spc="-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sure ind</a:t>
            </a:r>
            <a:r>
              <a:rPr sz="23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ca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ion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423263" y="4723725"/>
            <a:ext cx="2920919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of drift</a:t>
            </a:r>
            <a:r>
              <a:rPr sz="2300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ice</a:t>
            </a:r>
            <a:r>
              <a:rPr sz="2300" spc="3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to windward.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78750" y="5354750"/>
            <a:ext cx="171736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•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423263" y="5354750"/>
            <a:ext cx="7980180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Other</a:t>
            </a:r>
            <a:r>
              <a:rPr sz="2300" spc="-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lik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ly</a:t>
            </a:r>
            <a:r>
              <a:rPr sz="2300" spc="-3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signs</a:t>
            </a:r>
            <a:r>
              <a:rPr sz="2300" spc="1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inc</a:t>
            </a:r>
            <a:r>
              <a:rPr sz="2300" spc="29" dirty="0" smtClean="0">
                <a:latin typeface="Times New Roman"/>
                <a:cs typeface="Times New Roman"/>
              </a:rPr>
              <a:t>l</a:t>
            </a:r>
            <a:r>
              <a:rPr sz="2300" spc="0" dirty="0" smtClean="0">
                <a:latin typeface="Times New Roman"/>
                <a:cs typeface="Times New Roman"/>
              </a:rPr>
              <a:t>ude</a:t>
            </a:r>
            <a:r>
              <a:rPr sz="2300" spc="-3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the presence</a:t>
            </a:r>
            <a:r>
              <a:rPr sz="2300" spc="3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of</a:t>
            </a:r>
            <a:r>
              <a:rPr sz="2300" spc="-1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isola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ed</a:t>
            </a:r>
            <a:r>
              <a:rPr sz="2300" spc="-3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f</a:t>
            </a:r>
            <a:r>
              <a:rPr sz="2300" b="1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ragments</a:t>
            </a:r>
            <a:r>
              <a:rPr sz="2300" b="1" spc="-3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300" b="1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ice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423263" y="5635191"/>
            <a:ext cx="6444258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which o</a:t>
            </a:r>
            <a:r>
              <a:rPr sz="2300" spc="-34" dirty="0" smtClean="0">
                <a:latin typeface="Times New Roman"/>
                <a:cs typeface="Times New Roman"/>
              </a:rPr>
              <a:t>f</a:t>
            </a:r>
            <a:r>
              <a:rPr sz="2300" spc="0" dirty="0" smtClean="0">
                <a:latin typeface="Times New Roman"/>
                <a:cs typeface="Times New Roman"/>
              </a:rPr>
              <a:t>ten po</a:t>
            </a:r>
            <a:r>
              <a:rPr sz="2300" spc="29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nt to</a:t>
            </a:r>
            <a:r>
              <a:rPr sz="2300" spc="-2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the prox</a:t>
            </a:r>
            <a:r>
              <a:rPr sz="2300" spc="29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mi</a:t>
            </a:r>
            <a:r>
              <a:rPr sz="2300" spc="29" dirty="0" smtClean="0">
                <a:latin typeface="Times New Roman"/>
                <a:cs typeface="Times New Roman"/>
              </a:rPr>
              <a:t>t</a:t>
            </a:r>
            <a:r>
              <a:rPr sz="2300" spc="0" dirty="0" smtClean="0">
                <a:latin typeface="Times New Roman"/>
                <a:cs typeface="Times New Roman"/>
              </a:rPr>
              <a:t>y</a:t>
            </a:r>
            <a:r>
              <a:rPr sz="2300" spc="-6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of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larger quanti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ie</a:t>
            </a:r>
            <a:r>
              <a:rPr sz="2300" spc="9" dirty="0" smtClean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2300" spc="0" dirty="0" smtClean="0"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423263" y="6196100"/>
            <a:ext cx="8023374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There</a:t>
            </a:r>
            <a:r>
              <a:rPr sz="2300" spc="-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is frequently</a:t>
            </a:r>
            <a:r>
              <a:rPr sz="2300" spc="-2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a</a:t>
            </a:r>
            <a:r>
              <a:rPr sz="2300" spc="34" dirty="0" smtClean="0">
                <a:latin typeface="Times New Roman"/>
                <a:cs typeface="Times New Roman"/>
              </a:rPr>
              <a:t> </a:t>
            </a:r>
            <a:r>
              <a:rPr sz="2300" b="1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thick </a:t>
            </a:r>
            <a:r>
              <a:rPr sz="2300" b="1" spc="-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sz="2300" b="1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and of fog</a:t>
            </a:r>
            <a:r>
              <a:rPr sz="2300" b="1" spc="-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2300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v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er the</a:t>
            </a:r>
            <a:r>
              <a:rPr sz="2300" spc="3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ed</a:t>
            </a:r>
            <a:r>
              <a:rPr sz="2300" spc="-34" dirty="0" smtClean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 of drift ic</a:t>
            </a:r>
            <a:r>
              <a:rPr sz="2300" spc="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.</a:t>
            </a:r>
            <a:r>
              <a:rPr sz="2300" spc="-19" dirty="0" smtClean="0">
                <a:latin typeface="Times New Roman"/>
                <a:cs typeface="Times New Roman"/>
              </a:rPr>
              <a:t> </a:t>
            </a:r>
            <a:r>
              <a:rPr sz="2300" spc="-25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n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423263" y="6476554"/>
            <a:ext cx="7715850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-25" dirty="0" smtClean="0">
                <a:latin typeface="Times New Roman"/>
                <a:cs typeface="Times New Roman"/>
              </a:rPr>
              <a:t>f</a:t>
            </a:r>
            <a:r>
              <a:rPr sz="2300" spc="0" dirty="0" smtClean="0">
                <a:latin typeface="Times New Roman"/>
                <a:cs typeface="Times New Roman"/>
              </a:rPr>
              <a:t>o</a:t>
            </a:r>
            <a:r>
              <a:rPr sz="2300" spc="-25" dirty="0" smtClean="0">
                <a:latin typeface="Times New Roman"/>
                <a:cs typeface="Times New Roman"/>
              </a:rPr>
              <a:t>g</a:t>
            </a:r>
            <a:r>
              <a:rPr sz="2300" spc="0" dirty="0" smtClean="0">
                <a:latin typeface="Times New Roman"/>
                <a:cs typeface="Times New Roman"/>
              </a:rPr>
              <a:t>,</a:t>
            </a:r>
            <a:r>
              <a:rPr sz="2300" spc="5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white pat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hes</a:t>
            </a:r>
            <a:r>
              <a:rPr sz="2300" spc="-4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indi</a:t>
            </a:r>
            <a:r>
              <a:rPr sz="2300" spc="29" dirty="0" smtClean="0">
                <a:latin typeface="Times New Roman"/>
                <a:cs typeface="Times New Roman"/>
              </a:rPr>
              <a:t>c</a:t>
            </a:r>
            <a:r>
              <a:rPr sz="2300" spc="0" dirty="0" smtClean="0">
                <a:latin typeface="Times New Roman"/>
                <a:cs typeface="Times New Roman"/>
              </a:rPr>
              <a:t>ate</a:t>
            </a:r>
            <a:r>
              <a:rPr sz="2300" spc="-1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the presence</a:t>
            </a:r>
            <a:r>
              <a:rPr sz="2300" spc="3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of</a:t>
            </a:r>
            <a:r>
              <a:rPr sz="2300" spc="-44" dirty="0" smtClean="0">
                <a:latin typeface="Times New Roman"/>
                <a:cs typeface="Times New Roman"/>
              </a:rPr>
              <a:t> </a:t>
            </a:r>
            <a:r>
              <a:rPr sz="2300" spc="29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ce</a:t>
            </a:r>
            <a:r>
              <a:rPr sz="2300" spc="2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at</a:t>
            </a:r>
            <a:r>
              <a:rPr sz="2300" spc="-2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a short distanc</a:t>
            </a:r>
            <a:r>
              <a:rPr sz="2300" spc="29" dirty="0" smtClean="0"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1334" y="7067677"/>
            <a:ext cx="9146286" cy="115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9"/>
              </a:spcBef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771334" y="6595179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82" name="object 82"/>
          <p:cNvSpPr txBox="1"/>
          <p:nvPr/>
        </p:nvSpPr>
        <p:spPr>
          <a:xfrm>
            <a:off x="771334" y="672016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  <p:sp>
        <p:nvSpPr>
          <p:cNvPr id="81" name="object 81"/>
          <p:cNvSpPr txBox="1"/>
          <p:nvPr/>
        </p:nvSpPr>
        <p:spPr>
          <a:xfrm>
            <a:off x="771334" y="6831431"/>
            <a:ext cx="9146286" cy="96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80" name="object 80"/>
          <p:cNvSpPr txBox="1"/>
          <p:nvPr/>
        </p:nvSpPr>
        <p:spPr>
          <a:xfrm>
            <a:off x="771334" y="6211081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9" name="object 79"/>
          <p:cNvSpPr txBox="1"/>
          <p:nvPr/>
        </p:nvSpPr>
        <p:spPr>
          <a:xfrm>
            <a:off x="771334" y="6307105"/>
            <a:ext cx="9146286" cy="109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4"/>
              </a:spcBef>
            </a:pPr>
            <a:endParaRPr sz="850"/>
          </a:p>
        </p:txBody>
      </p:sp>
      <p:sp>
        <p:nvSpPr>
          <p:cNvPr id="78" name="object 78"/>
          <p:cNvSpPr txBox="1"/>
          <p:nvPr/>
        </p:nvSpPr>
        <p:spPr>
          <a:xfrm>
            <a:off x="771334" y="6416846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77" name="object 77"/>
          <p:cNvSpPr txBox="1"/>
          <p:nvPr/>
        </p:nvSpPr>
        <p:spPr>
          <a:xfrm>
            <a:off x="771334" y="502678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771334" y="511671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5" name="object 75"/>
          <p:cNvSpPr txBox="1"/>
          <p:nvPr/>
        </p:nvSpPr>
        <p:spPr>
          <a:xfrm>
            <a:off x="771334" y="5212740"/>
            <a:ext cx="9146286" cy="42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71334" y="5255412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71334" y="5308758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71334" y="5351437"/>
            <a:ext cx="9146286" cy="97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71" name="object 71"/>
          <p:cNvSpPr txBox="1"/>
          <p:nvPr/>
        </p:nvSpPr>
        <p:spPr>
          <a:xfrm>
            <a:off x="771334" y="5448985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771334" y="5551106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771334" y="5657799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771334" y="5764491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7" name="object 67"/>
          <p:cNvSpPr txBox="1"/>
          <p:nvPr/>
        </p:nvSpPr>
        <p:spPr>
          <a:xfrm>
            <a:off x="771334" y="587118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771334" y="597330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65" name="object 65"/>
          <p:cNvSpPr txBox="1"/>
          <p:nvPr/>
        </p:nvSpPr>
        <p:spPr>
          <a:xfrm>
            <a:off x="771334" y="4767668"/>
            <a:ext cx="9146286" cy="8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2"/>
              </a:spcBef>
            </a:pPr>
            <a:endParaRPr sz="650"/>
          </a:p>
        </p:txBody>
      </p:sp>
      <p:sp>
        <p:nvSpPr>
          <p:cNvPr id="64" name="object 64"/>
          <p:cNvSpPr txBox="1"/>
          <p:nvPr/>
        </p:nvSpPr>
        <p:spPr>
          <a:xfrm>
            <a:off x="771334" y="4853025"/>
            <a:ext cx="9146286" cy="115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2"/>
              </a:spcBef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71334" y="370700"/>
            <a:ext cx="9146286" cy="54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71334" y="425253"/>
            <a:ext cx="9146286" cy="57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71334" y="483171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71334" y="536517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71334" y="597490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1334" y="65845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57" name="object 57"/>
          <p:cNvSpPr txBox="1"/>
          <p:nvPr/>
        </p:nvSpPr>
        <p:spPr>
          <a:xfrm>
            <a:off x="771334" y="748385"/>
            <a:ext cx="9146286" cy="8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4"/>
              </a:spcBef>
            </a:pPr>
            <a:endParaRPr sz="650"/>
          </a:p>
        </p:txBody>
      </p:sp>
      <p:sp>
        <p:nvSpPr>
          <p:cNvPr id="56" name="object 56"/>
          <p:cNvSpPr txBox="1"/>
          <p:nvPr/>
        </p:nvSpPr>
        <p:spPr>
          <a:xfrm>
            <a:off x="771334" y="835259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71334" y="888606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71334" y="941952"/>
            <a:ext cx="9146286" cy="59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71334" y="1001401"/>
            <a:ext cx="9146286" cy="67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/>
          </a:p>
        </p:txBody>
      </p:sp>
      <p:sp>
        <p:nvSpPr>
          <p:cNvPr id="52" name="object 52"/>
          <p:cNvSpPr txBox="1"/>
          <p:nvPr/>
        </p:nvSpPr>
        <p:spPr>
          <a:xfrm>
            <a:off x="771334" y="1068463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51" name="object 51"/>
          <p:cNvSpPr txBox="1"/>
          <p:nvPr/>
        </p:nvSpPr>
        <p:spPr>
          <a:xfrm>
            <a:off x="771334" y="113857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1334" y="1178204"/>
            <a:ext cx="9146286" cy="9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2"/>
              </a:spcBef>
            </a:pPr>
            <a:endParaRPr sz="700"/>
          </a:p>
        </p:txBody>
      </p:sp>
      <p:sp>
        <p:nvSpPr>
          <p:cNvPr id="49" name="object 49"/>
          <p:cNvSpPr txBox="1"/>
          <p:nvPr/>
        </p:nvSpPr>
        <p:spPr>
          <a:xfrm>
            <a:off x="771334" y="1271181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1334" y="133214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334" y="139311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1334" y="1454080"/>
            <a:ext cx="9146286" cy="6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1334" y="1516576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1334" y="157906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1334" y="1641557"/>
            <a:ext cx="9146286" cy="6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771334" y="171015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1" name="object 41"/>
          <p:cNvSpPr txBox="1"/>
          <p:nvPr/>
        </p:nvSpPr>
        <p:spPr>
          <a:xfrm>
            <a:off x="771334" y="178178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0" name="object 40"/>
          <p:cNvSpPr txBox="1"/>
          <p:nvPr/>
        </p:nvSpPr>
        <p:spPr>
          <a:xfrm>
            <a:off x="771334" y="1853418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9" name="object 39"/>
          <p:cNvSpPr txBox="1"/>
          <p:nvPr/>
        </p:nvSpPr>
        <p:spPr>
          <a:xfrm>
            <a:off x="771334" y="1925059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8" name="object 38"/>
          <p:cNvSpPr txBox="1"/>
          <p:nvPr/>
        </p:nvSpPr>
        <p:spPr>
          <a:xfrm>
            <a:off x="771334" y="1996693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334" y="2036324"/>
            <a:ext cx="9146286" cy="91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771334" y="212777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1334" y="219026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1334" y="225123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1334" y="2312200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1334" y="2374690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1334" y="2435663"/>
            <a:ext cx="9146286" cy="64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0" name="object 30"/>
          <p:cNvSpPr txBox="1"/>
          <p:nvPr/>
        </p:nvSpPr>
        <p:spPr>
          <a:xfrm>
            <a:off x="771334" y="2499677"/>
            <a:ext cx="9146286" cy="68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771334" y="2568263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8" name="object 28"/>
          <p:cNvSpPr txBox="1"/>
          <p:nvPr/>
        </p:nvSpPr>
        <p:spPr>
          <a:xfrm>
            <a:off x="771334" y="263838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7" name="object 27"/>
          <p:cNvSpPr txBox="1"/>
          <p:nvPr/>
        </p:nvSpPr>
        <p:spPr>
          <a:xfrm>
            <a:off x="771334" y="271001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6" name="object 26"/>
          <p:cNvSpPr txBox="1"/>
          <p:nvPr/>
        </p:nvSpPr>
        <p:spPr>
          <a:xfrm>
            <a:off x="771334" y="278164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5" name="object 25"/>
          <p:cNvSpPr txBox="1"/>
          <p:nvPr/>
        </p:nvSpPr>
        <p:spPr>
          <a:xfrm>
            <a:off x="771334" y="285328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4" name="object 24"/>
          <p:cNvSpPr txBox="1"/>
          <p:nvPr/>
        </p:nvSpPr>
        <p:spPr>
          <a:xfrm>
            <a:off x="771334" y="2924930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771334" y="29950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2" name="object 22"/>
          <p:cNvSpPr txBox="1"/>
          <p:nvPr/>
        </p:nvSpPr>
        <p:spPr>
          <a:xfrm>
            <a:off x="771334" y="3066675"/>
            <a:ext cx="9146286" cy="73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6"/>
              </a:spcBef>
            </a:pPr>
            <a:endParaRPr sz="550"/>
          </a:p>
        </p:txBody>
      </p:sp>
      <p:sp>
        <p:nvSpPr>
          <p:cNvPr id="21" name="object 21"/>
          <p:cNvSpPr txBox="1"/>
          <p:nvPr/>
        </p:nvSpPr>
        <p:spPr>
          <a:xfrm>
            <a:off x="771334" y="31398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0" name="object 20"/>
          <p:cNvSpPr txBox="1"/>
          <p:nvPr/>
        </p:nvSpPr>
        <p:spPr>
          <a:xfrm>
            <a:off x="771334" y="3211474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771334" y="328158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334" y="3321215"/>
            <a:ext cx="9146286" cy="10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/>
          </a:p>
        </p:txBody>
      </p:sp>
      <p:sp>
        <p:nvSpPr>
          <p:cNvPr id="17" name="object 17"/>
          <p:cNvSpPr txBox="1"/>
          <p:nvPr/>
        </p:nvSpPr>
        <p:spPr>
          <a:xfrm>
            <a:off x="771334" y="3421811"/>
            <a:ext cx="9146286" cy="74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771334" y="3496494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5" name="object 15"/>
          <p:cNvSpPr txBox="1"/>
          <p:nvPr/>
        </p:nvSpPr>
        <p:spPr>
          <a:xfrm>
            <a:off x="771334" y="3568134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771334" y="3638251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771334" y="3709885"/>
            <a:ext cx="9146286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1334" y="3749509"/>
            <a:ext cx="9146286" cy="8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6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771334" y="3830294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771334" y="3926319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334" y="3968997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1334" y="4022343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334" y="4065022"/>
            <a:ext cx="9146286" cy="97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771334" y="416256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1334" y="4264685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771334" y="4371378"/>
            <a:ext cx="9146286" cy="10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771334" y="4478083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1334" y="458477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bject 107"/>
          <p:cNvSpPr/>
          <p:nvPr/>
        </p:nvSpPr>
        <p:spPr>
          <a:xfrm>
            <a:off x="771334" y="350570"/>
            <a:ext cx="9146286" cy="338366"/>
          </a:xfrm>
          <a:custGeom>
            <a:avLst/>
            <a:gdLst/>
            <a:ahLst/>
            <a:cxnLst/>
            <a:rect l="l" t="t" r="r" b="b"/>
            <a:pathLst>
              <a:path w="9146286" h="338366">
                <a:moveTo>
                  <a:pt x="0" y="338366"/>
                </a:moveTo>
                <a:lnTo>
                  <a:pt x="9146286" y="338366"/>
                </a:lnTo>
                <a:lnTo>
                  <a:pt x="9146286" y="0"/>
                </a:lnTo>
                <a:lnTo>
                  <a:pt x="0" y="0"/>
                </a:lnTo>
                <a:lnTo>
                  <a:pt x="0" y="338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71334" y="746861"/>
            <a:ext cx="9146286" cy="3048"/>
          </a:xfrm>
          <a:custGeom>
            <a:avLst/>
            <a:gdLst/>
            <a:ahLst/>
            <a:cxnLst/>
            <a:rect l="l" t="t" r="r" b="b"/>
            <a:pathLst>
              <a:path w="9146286" h="3048">
                <a:moveTo>
                  <a:pt x="0" y="3048"/>
                </a:moveTo>
                <a:lnTo>
                  <a:pt x="9146286" y="3048"/>
                </a:lnTo>
                <a:lnTo>
                  <a:pt x="914628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71334" y="579196"/>
            <a:ext cx="9146286" cy="603580"/>
          </a:xfrm>
          <a:custGeom>
            <a:avLst/>
            <a:gdLst/>
            <a:ahLst/>
            <a:cxnLst/>
            <a:rect l="l" t="t" r="r" b="b"/>
            <a:pathLst>
              <a:path w="9146286" h="603580">
                <a:moveTo>
                  <a:pt x="0" y="603580"/>
                </a:moveTo>
                <a:lnTo>
                  <a:pt x="9146286" y="603580"/>
                </a:lnTo>
                <a:lnTo>
                  <a:pt x="9146286" y="0"/>
                </a:lnTo>
                <a:lnTo>
                  <a:pt x="0" y="0"/>
                </a:lnTo>
                <a:lnTo>
                  <a:pt x="0" y="603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71334" y="909948"/>
            <a:ext cx="9146286" cy="1129430"/>
          </a:xfrm>
          <a:custGeom>
            <a:avLst/>
            <a:gdLst/>
            <a:ahLst/>
            <a:cxnLst/>
            <a:rect l="l" t="t" r="r" b="b"/>
            <a:pathLst>
              <a:path w="9146286" h="1129430">
                <a:moveTo>
                  <a:pt x="0" y="1129430"/>
                </a:moveTo>
                <a:lnTo>
                  <a:pt x="9146286" y="1129430"/>
                </a:lnTo>
                <a:lnTo>
                  <a:pt x="9146286" y="0"/>
                </a:lnTo>
                <a:lnTo>
                  <a:pt x="0" y="0"/>
                </a:lnTo>
                <a:lnTo>
                  <a:pt x="0" y="1129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71334" y="1503619"/>
            <a:ext cx="9146286" cy="1822167"/>
          </a:xfrm>
          <a:custGeom>
            <a:avLst/>
            <a:gdLst/>
            <a:ahLst/>
            <a:cxnLst/>
            <a:rect l="l" t="t" r="r" b="b"/>
            <a:pathLst>
              <a:path w="9146286" h="1822167">
                <a:moveTo>
                  <a:pt x="0" y="1822167"/>
                </a:moveTo>
                <a:lnTo>
                  <a:pt x="9146286" y="1822167"/>
                </a:lnTo>
                <a:lnTo>
                  <a:pt x="9146286" y="0"/>
                </a:lnTo>
                <a:lnTo>
                  <a:pt x="0" y="0"/>
                </a:lnTo>
                <a:lnTo>
                  <a:pt x="0" y="1822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71334" y="3292070"/>
            <a:ext cx="9146286" cy="460486"/>
          </a:xfrm>
          <a:custGeom>
            <a:avLst/>
            <a:gdLst/>
            <a:ahLst/>
            <a:cxnLst/>
            <a:rect l="l" t="t" r="r" b="b"/>
            <a:pathLst>
              <a:path w="9146286" h="460486">
                <a:moveTo>
                  <a:pt x="0" y="460486"/>
                </a:moveTo>
                <a:lnTo>
                  <a:pt x="9146286" y="460486"/>
                </a:lnTo>
                <a:lnTo>
                  <a:pt x="9146286" y="0"/>
                </a:lnTo>
                <a:lnTo>
                  <a:pt x="0" y="0"/>
                </a:lnTo>
                <a:lnTo>
                  <a:pt x="0" y="46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5238" y="343839"/>
            <a:ext cx="9158478" cy="40894"/>
          </a:xfrm>
          <a:custGeom>
            <a:avLst/>
            <a:gdLst/>
            <a:ahLst/>
            <a:cxnLst/>
            <a:rect l="l" t="t" r="r" b="b"/>
            <a:pathLst>
              <a:path w="9158478" h="40894">
                <a:moveTo>
                  <a:pt x="9152382" y="6731"/>
                </a:moveTo>
                <a:lnTo>
                  <a:pt x="6095" y="6731"/>
                </a:lnTo>
                <a:lnTo>
                  <a:pt x="6095" y="40894"/>
                </a:lnTo>
                <a:lnTo>
                  <a:pt x="9152382" y="40894"/>
                </a:lnTo>
                <a:lnTo>
                  <a:pt x="9152382" y="6731"/>
                </a:lnTo>
                <a:close/>
              </a:path>
            </a:pathLst>
          </a:custGeom>
          <a:solidFill>
            <a:srgbClr val="6A84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65238" y="383463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6A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5238" y="389559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5238" y="4444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5238" y="459676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5238" y="50539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5238" y="529793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5238" y="566369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5238" y="60294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5238" y="62734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5238" y="67306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5238" y="68893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9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5238" y="7483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318">
            <a:solidFill>
              <a:srgbClr val="6F89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5238" y="749909"/>
            <a:ext cx="9158478" cy="57911"/>
          </a:xfrm>
          <a:custGeom>
            <a:avLst/>
            <a:gdLst/>
            <a:ahLst/>
            <a:cxnLst/>
            <a:rect l="l" t="t" r="r" b="b"/>
            <a:pathLst>
              <a:path w="9158478" h="57911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6F8A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5238" y="81239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6F8B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5238" y="816330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B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5238" y="862063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238" y="8864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238" y="91387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238" y="9596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5238" y="96875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6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F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5238" y="1020572"/>
            <a:ext cx="9158478" cy="13474"/>
          </a:xfrm>
          <a:custGeom>
            <a:avLst/>
            <a:gdLst/>
            <a:ahLst/>
            <a:cxnLst/>
            <a:rect l="l" t="t" r="r" b="b"/>
            <a:pathLst>
              <a:path w="9158478" h="13474">
                <a:moveTo>
                  <a:pt x="9152382" y="0"/>
                </a:moveTo>
                <a:lnTo>
                  <a:pt x="6095" y="0"/>
                </a:lnTo>
                <a:lnTo>
                  <a:pt x="6095" y="13474"/>
                </a:lnTo>
                <a:lnTo>
                  <a:pt x="9152382" y="13474"/>
                </a:lnTo>
                <a:lnTo>
                  <a:pt x="9152382" y="0"/>
                </a:lnTo>
                <a:close/>
              </a:path>
            </a:pathLst>
          </a:custGeom>
          <a:solidFill>
            <a:srgbClr val="73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5238" y="1032776"/>
            <a:ext cx="9158478" cy="43941"/>
          </a:xfrm>
          <a:custGeom>
            <a:avLst/>
            <a:gdLst/>
            <a:ahLst/>
            <a:cxnLst/>
            <a:rect l="l" t="t" r="r" b="b"/>
            <a:pathLst>
              <a:path w="9158478" h="43941">
                <a:moveTo>
                  <a:pt x="9152382" y="0"/>
                </a:moveTo>
                <a:lnTo>
                  <a:pt x="6095" y="0"/>
                </a:lnTo>
                <a:lnTo>
                  <a:pt x="6095" y="43941"/>
                </a:lnTo>
                <a:lnTo>
                  <a:pt x="9152382" y="4394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5238" y="107544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5238" y="1102880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5238" y="1127277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5238" y="1172997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5238" y="118277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5238" y="124374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7693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5238" y="12461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3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5238" y="130102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238" y="131626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238" y="136199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5238" y="1389430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5238" y="1422958"/>
            <a:ext cx="9158478" cy="37858"/>
          </a:xfrm>
          <a:custGeom>
            <a:avLst/>
            <a:gdLst/>
            <a:ahLst/>
            <a:cxnLst/>
            <a:rect l="l" t="t" r="r" b="b"/>
            <a:pathLst>
              <a:path w="9158478" h="37858">
                <a:moveTo>
                  <a:pt x="9152382" y="0"/>
                </a:moveTo>
                <a:lnTo>
                  <a:pt x="6095" y="0"/>
                </a:lnTo>
                <a:lnTo>
                  <a:pt x="6095" y="37858"/>
                </a:lnTo>
                <a:lnTo>
                  <a:pt x="9152382" y="3785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5238" y="145954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5238" y="148393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238" y="1529651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5238" y="154795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5238" y="1602816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5238" y="1608912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5238" y="166378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5238" y="166988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238" y="1672932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238" y="1718652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238" y="173910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22">
            <a:solidFill>
              <a:srgbClr val="7C9C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5238" y="174609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5238" y="1770481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5238" y="179181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5238" y="1816201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5238" y="1825345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5238" y="185279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5238" y="18802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5238" y="1889366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5238" y="1913750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238" y="1932038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238" y="1959482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5238" y="198145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819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5238" y="1986914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5238" y="2032634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2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5238" y="2035682"/>
            <a:ext cx="9158478" cy="4330"/>
          </a:xfrm>
          <a:custGeom>
            <a:avLst/>
            <a:gdLst/>
            <a:ahLst/>
            <a:cxnLst/>
            <a:rect l="l" t="t" r="r" b="b"/>
            <a:pathLst>
              <a:path w="9158478" h="4330">
                <a:moveTo>
                  <a:pt x="9152382" y="0"/>
                </a:moveTo>
                <a:lnTo>
                  <a:pt x="6095" y="0"/>
                </a:lnTo>
                <a:lnTo>
                  <a:pt x="6095" y="4330"/>
                </a:lnTo>
                <a:lnTo>
                  <a:pt x="9152382" y="4330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5238" y="2039378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2"/>
                </a:lnTo>
                <a:lnTo>
                  <a:pt x="9152382" y="57912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5238" y="2100338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82A1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5238" y="210275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1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5238" y="2157628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5238" y="2172868"/>
            <a:ext cx="9158478" cy="50038"/>
          </a:xfrm>
          <a:custGeom>
            <a:avLst/>
            <a:gdLst/>
            <a:ahLst/>
            <a:cxnLst/>
            <a:rect l="l" t="t" r="r" b="b"/>
            <a:pathLst>
              <a:path w="9158478" h="50038">
                <a:moveTo>
                  <a:pt x="9152382" y="0"/>
                </a:moveTo>
                <a:lnTo>
                  <a:pt x="6095" y="0"/>
                </a:lnTo>
                <a:lnTo>
                  <a:pt x="6095" y="50038"/>
                </a:lnTo>
                <a:lnTo>
                  <a:pt x="9152382" y="50038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238" y="222163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5238" y="2246033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238" y="2279561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238" y="231613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238" y="234356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5238" y="238930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238" y="240454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238" y="245941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5238" y="2465514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5238" y="252037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238" y="2526474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5238" y="253257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238" y="2575255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5238" y="2595702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09">
            <a:solidFill>
              <a:srgbClr val="88A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5238" y="260268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5238" y="2630119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5238" y="2648419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5238" y="2672803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5238" y="26819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5238" y="270937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5238" y="27368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5238" y="274595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238" y="277035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5238" y="278864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238" y="281607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238" y="283956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8DA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238" y="2843504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5238" y="2889237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5238" y="2892285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5238" y="2898381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5238" y="2950197"/>
            <a:ext cx="9158478" cy="7378"/>
          </a:xfrm>
          <a:custGeom>
            <a:avLst/>
            <a:gdLst/>
            <a:ahLst/>
            <a:cxnLst/>
            <a:rect l="l" t="t" r="r" b="b"/>
            <a:pathLst>
              <a:path w="9158478" h="7378">
                <a:moveTo>
                  <a:pt x="9152382" y="0"/>
                </a:moveTo>
                <a:lnTo>
                  <a:pt x="6095" y="0"/>
                </a:lnTo>
                <a:lnTo>
                  <a:pt x="6095" y="7378"/>
                </a:lnTo>
                <a:lnTo>
                  <a:pt x="9152382" y="737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5238" y="2956305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5238" y="2959353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5238" y="3005074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5238" y="302399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8FB1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5238" y="3029457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5238" y="3056902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238" y="3078238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238" y="31026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5238" y="3111766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5238" y="3139198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5238" y="3163595"/>
            <a:ext cx="9158478" cy="13462"/>
          </a:xfrm>
          <a:custGeom>
            <a:avLst/>
            <a:gdLst/>
            <a:ahLst/>
            <a:cxnLst/>
            <a:rect l="l" t="t" r="r" b="b"/>
            <a:pathLst>
              <a:path w="9158478" h="13462">
                <a:moveTo>
                  <a:pt x="9152382" y="0"/>
                </a:moveTo>
                <a:lnTo>
                  <a:pt x="6095" y="0"/>
                </a:lnTo>
                <a:lnTo>
                  <a:pt x="6095" y="13462"/>
                </a:lnTo>
                <a:lnTo>
                  <a:pt x="9152382" y="13462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5238" y="317578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238" y="3200171"/>
            <a:ext cx="9158478" cy="19558"/>
          </a:xfrm>
          <a:custGeom>
            <a:avLst/>
            <a:gdLst/>
            <a:ahLst/>
            <a:cxnLst/>
            <a:rect l="l" t="t" r="r" b="b"/>
            <a:pathLst>
              <a:path w="9158478" h="19558">
                <a:moveTo>
                  <a:pt x="9152382" y="0"/>
                </a:moveTo>
                <a:lnTo>
                  <a:pt x="6095" y="0"/>
                </a:lnTo>
                <a:lnTo>
                  <a:pt x="6095" y="19558"/>
                </a:lnTo>
                <a:lnTo>
                  <a:pt x="9152382" y="19558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5238" y="321845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5238" y="3245891"/>
            <a:ext cx="9158478" cy="16522"/>
          </a:xfrm>
          <a:custGeom>
            <a:avLst/>
            <a:gdLst/>
            <a:ahLst/>
            <a:cxnLst/>
            <a:rect l="l" t="t" r="r" b="b"/>
            <a:pathLst>
              <a:path w="9158478" h="16522">
                <a:moveTo>
                  <a:pt x="9152382" y="0"/>
                </a:moveTo>
                <a:lnTo>
                  <a:pt x="6095" y="0"/>
                </a:lnTo>
                <a:lnTo>
                  <a:pt x="6095" y="16522"/>
                </a:lnTo>
                <a:lnTo>
                  <a:pt x="9152382" y="1652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5238" y="326787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92B6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5238" y="3273336"/>
            <a:ext cx="9158478" cy="43942"/>
          </a:xfrm>
          <a:custGeom>
            <a:avLst/>
            <a:gdLst/>
            <a:ahLst/>
            <a:cxnLst/>
            <a:rect l="l" t="t" r="r" b="b"/>
            <a:pathLst>
              <a:path w="9158478" h="43942">
                <a:moveTo>
                  <a:pt x="9152382" y="0"/>
                </a:moveTo>
                <a:lnTo>
                  <a:pt x="6095" y="0"/>
                </a:lnTo>
                <a:lnTo>
                  <a:pt x="6095" y="43942"/>
                </a:lnTo>
                <a:lnTo>
                  <a:pt x="9152382" y="4394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5238" y="331600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238" y="332210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238" y="3325787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5238" y="338675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5">
            <a:solidFill>
              <a:srgbClr val="93B8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5238" y="3389172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4"/>
                </a:lnTo>
                <a:lnTo>
                  <a:pt x="9152382" y="56134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5238" y="34440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5238" y="345927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5238" y="350500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5238" y="3532441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5238" y="3565982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5238" y="360255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65238" y="362999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65238" y="3672674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238" y="36909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238" y="3745826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71334" y="382572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5238" y="3752557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D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65238" y="383029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AB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71334" y="3911079"/>
            <a:ext cx="9146286" cy="170713"/>
          </a:xfrm>
          <a:custGeom>
            <a:avLst/>
            <a:gdLst/>
            <a:ahLst/>
            <a:cxnLst/>
            <a:rect l="l" t="t" r="r" b="b"/>
            <a:pathLst>
              <a:path w="9146286" h="170713">
                <a:moveTo>
                  <a:pt x="0" y="170713"/>
                </a:moveTo>
                <a:lnTo>
                  <a:pt x="9146286" y="170713"/>
                </a:lnTo>
                <a:lnTo>
                  <a:pt x="9146286" y="0"/>
                </a:lnTo>
                <a:lnTo>
                  <a:pt x="0" y="0"/>
                </a:lnTo>
                <a:lnTo>
                  <a:pt x="0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65238" y="3834866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9BBE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5238" y="3910444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9B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5238" y="394092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65238" y="3995800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65238" y="4047616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71334" y="415799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238" y="4081792"/>
            <a:ext cx="9158478" cy="76200"/>
          </a:xfrm>
          <a:custGeom>
            <a:avLst/>
            <a:gdLst/>
            <a:ahLst/>
            <a:cxnLst/>
            <a:rect l="l" t="t" r="r" b="b"/>
            <a:pathLst>
              <a:path w="9158478" h="76200">
                <a:moveTo>
                  <a:pt x="9152382" y="0"/>
                </a:moveTo>
                <a:lnTo>
                  <a:pt x="6095" y="0"/>
                </a:lnTo>
                <a:lnTo>
                  <a:pt x="6095" y="76200"/>
                </a:lnTo>
                <a:lnTo>
                  <a:pt x="9152382" y="7620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2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65238" y="416256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EC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65238" y="416713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9EC3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65238" y="4264685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4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65238" y="4371378"/>
            <a:ext cx="9158478" cy="106705"/>
          </a:xfrm>
          <a:custGeom>
            <a:avLst/>
            <a:gdLst/>
            <a:ahLst/>
            <a:cxnLst/>
            <a:rect l="l" t="t" r="r" b="b"/>
            <a:pathLst>
              <a:path w="9158478" h="106705">
                <a:moveTo>
                  <a:pt x="9152382" y="0"/>
                </a:moveTo>
                <a:lnTo>
                  <a:pt x="6095" y="0"/>
                </a:lnTo>
                <a:lnTo>
                  <a:pt x="6095" y="106705"/>
                </a:lnTo>
                <a:lnTo>
                  <a:pt x="9152382" y="1067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65238" y="4478083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0C5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71334" y="4682324"/>
            <a:ext cx="9146286" cy="27431"/>
          </a:xfrm>
          <a:custGeom>
            <a:avLst/>
            <a:gdLst/>
            <a:ahLst/>
            <a:cxnLst/>
            <a:rect l="l" t="t" r="r" b="b"/>
            <a:pathLst>
              <a:path w="9146286" h="27432">
                <a:moveTo>
                  <a:pt x="0" y="27431"/>
                </a:moveTo>
                <a:lnTo>
                  <a:pt x="9146286" y="27431"/>
                </a:lnTo>
                <a:lnTo>
                  <a:pt x="9146286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5238" y="458477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6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65238" y="468168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238" y="4709756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238" y="4767668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71334" y="4941430"/>
            <a:ext cx="9146286" cy="85356"/>
          </a:xfrm>
          <a:custGeom>
            <a:avLst/>
            <a:gdLst/>
            <a:ahLst/>
            <a:cxnLst/>
            <a:rect l="l" t="t" r="r" b="b"/>
            <a:pathLst>
              <a:path w="9146286" h="85356">
                <a:moveTo>
                  <a:pt x="0" y="85356"/>
                </a:moveTo>
                <a:lnTo>
                  <a:pt x="9146286" y="85356"/>
                </a:lnTo>
                <a:lnTo>
                  <a:pt x="9146286" y="0"/>
                </a:lnTo>
                <a:lnTo>
                  <a:pt x="0" y="0"/>
                </a:lnTo>
                <a:lnTo>
                  <a:pt x="0" y="8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65238" y="4853025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5238" y="4940795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5238" y="4995671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71334" y="511214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65238" y="5026786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C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65238" y="511671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4CD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71334" y="5197500"/>
            <a:ext cx="9146286" cy="170700"/>
          </a:xfrm>
          <a:custGeom>
            <a:avLst/>
            <a:gdLst/>
            <a:ahLst/>
            <a:cxnLst/>
            <a:rect l="l" t="t" r="r" b="b"/>
            <a:pathLst>
              <a:path w="9146286" h="170700">
                <a:moveTo>
                  <a:pt x="0" y="170700"/>
                </a:moveTo>
                <a:lnTo>
                  <a:pt x="9146286" y="170700"/>
                </a:lnTo>
                <a:lnTo>
                  <a:pt x="9146286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65238" y="512128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D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65238" y="519686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65238" y="5227345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5238" y="5282209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65238" y="5334038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8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71334" y="544441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5238" y="5368201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8D0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238" y="54489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9D0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238" y="5453557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9D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5238" y="5551106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AD2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65238" y="5657799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BD2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65238" y="5764491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5238" y="5871184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4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5238" y="59733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CD5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5238" y="597787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5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5238" y="605345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49"/>
                </a:lnTo>
                <a:lnTo>
                  <a:pt x="9152382" y="31749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5238" y="608393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5238" y="6138811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65238" y="6193675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5238" y="6227851"/>
            <a:ext cx="9158478" cy="73152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9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65238" y="63071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74">
            <a:solidFill>
              <a:srgbClr val="B0D9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5238" y="6313208"/>
            <a:ext cx="9158478" cy="94487"/>
          </a:xfrm>
          <a:custGeom>
            <a:avLst/>
            <a:gdLst/>
            <a:ahLst/>
            <a:cxnLst/>
            <a:rect l="l" t="t" r="r" b="b"/>
            <a:pathLst>
              <a:path w="9158478" h="94487">
                <a:moveTo>
                  <a:pt x="9152382" y="0"/>
                </a:moveTo>
                <a:lnTo>
                  <a:pt x="6095" y="0"/>
                </a:lnTo>
                <a:lnTo>
                  <a:pt x="6095" y="94487"/>
                </a:lnTo>
                <a:lnTo>
                  <a:pt x="9152382" y="94487"/>
                </a:lnTo>
                <a:lnTo>
                  <a:pt x="9152382" y="0"/>
                </a:lnTo>
                <a:close/>
              </a:path>
            </a:pathLst>
          </a:custGeom>
          <a:solidFill>
            <a:srgbClr val="B0DA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5238" y="641684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9570">
            <a:solidFill>
              <a:srgbClr val="B0DB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5238" y="6425996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B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5238" y="6513766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65238" y="6568630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65238" y="6621094"/>
            <a:ext cx="9158478" cy="91452"/>
          </a:xfrm>
          <a:custGeom>
            <a:avLst/>
            <a:gdLst/>
            <a:ahLst/>
            <a:cxnLst/>
            <a:rect l="l" t="t" r="r" b="b"/>
            <a:pathLst>
              <a:path w="9158478" h="91452">
                <a:moveTo>
                  <a:pt x="9152382" y="0"/>
                </a:moveTo>
                <a:lnTo>
                  <a:pt x="6095" y="0"/>
                </a:lnTo>
                <a:lnTo>
                  <a:pt x="6095" y="91452"/>
                </a:lnTo>
                <a:lnTo>
                  <a:pt x="9152382" y="914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D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5238" y="672016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10">
            <a:solidFill>
              <a:srgbClr val="B4DD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5238" y="672778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B4DE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65238" y="683143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B4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65238" y="6837527"/>
            <a:ext cx="9158478" cy="73151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5238" y="6910044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65238" y="694358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65238" y="699540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65238" y="7050278"/>
            <a:ext cx="9158478" cy="34797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7"/>
                </a:lnTo>
                <a:lnTo>
                  <a:pt x="9152382" y="34797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65238" y="7084440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1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65238" y="716370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B8E1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65238" y="719265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6990">
            <a:solidFill>
              <a:srgbClr val="B8E2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2698381" y="512278"/>
            <a:ext cx="4290715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APPROACHING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045723" y="512278"/>
            <a:ext cx="1038020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ICE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307414" y="1276005"/>
            <a:ext cx="171736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•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651927" y="1276005"/>
            <a:ext cx="7775379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The</a:t>
            </a:r>
            <a:r>
              <a:rPr sz="2300" spc="9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engines</a:t>
            </a:r>
            <a:r>
              <a:rPr sz="2300" spc="10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and</a:t>
            </a:r>
            <a:r>
              <a:rPr sz="2300" spc="8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ste</a:t>
            </a:r>
            <a:r>
              <a:rPr sz="2300" spc="25" dirty="0" smtClean="0"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ring</a:t>
            </a:r>
            <a:r>
              <a:rPr sz="2300" spc="8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gear</a:t>
            </a:r>
            <a:r>
              <a:rPr sz="2300" spc="7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of</a:t>
            </a:r>
            <a:r>
              <a:rPr sz="2300" spc="7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any</a:t>
            </a:r>
            <a:r>
              <a:rPr sz="2300" spc="3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ship</a:t>
            </a:r>
            <a:r>
              <a:rPr sz="2300" spc="10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int</a:t>
            </a:r>
            <a:r>
              <a:rPr sz="2300" spc="29" dirty="0" smtClean="0"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nding</a:t>
            </a:r>
            <a:r>
              <a:rPr sz="2300" spc="5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to</a:t>
            </a:r>
            <a:r>
              <a:rPr sz="2300" spc="10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oper</a:t>
            </a:r>
            <a:r>
              <a:rPr sz="2300" spc="25" dirty="0" smtClean="0">
                <a:latin typeface="Times New Roman"/>
                <a:cs typeface="Times New Roman"/>
              </a:rPr>
              <a:t>a</a:t>
            </a:r>
            <a:r>
              <a:rPr sz="2300" spc="0" dirty="0" smtClean="0">
                <a:latin typeface="Times New Roman"/>
                <a:cs typeface="Times New Roman"/>
              </a:rPr>
              <a:t>te</a:t>
            </a:r>
            <a:r>
              <a:rPr sz="2300" spc="11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in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651927" y="1556459"/>
            <a:ext cx="7772275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ice  </a:t>
            </a:r>
            <a:r>
              <a:rPr sz="2300" spc="17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must  </a:t>
            </a:r>
            <a:r>
              <a:rPr sz="2300" spc="18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be  </a:t>
            </a:r>
            <a:r>
              <a:rPr sz="2300" spc="17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rel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able  </a:t>
            </a:r>
            <a:r>
              <a:rPr sz="2300" spc="18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and  </a:t>
            </a:r>
            <a:r>
              <a:rPr sz="2300" spc="18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cap</a:t>
            </a:r>
            <a:r>
              <a:rPr sz="2300" spc="34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ble  </a:t>
            </a:r>
            <a:r>
              <a:rPr sz="2300" spc="19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of  </a:t>
            </a:r>
            <a:r>
              <a:rPr sz="2300" spc="1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quick  </a:t>
            </a:r>
            <a:r>
              <a:rPr sz="2300" spc="18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response  </a:t>
            </a:r>
            <a:r>
              <a:rPr sz="2300" spc="16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to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651927" y="1836914"/>
            <a:ext cx="2474575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man</a:t>
            </a:r>
            <a:r>
              <a:rPr sz="2300" spc="29" dirty="0" smtClean="0"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u</a:t>
            </a:r>
            <a:r>
              <a:rPr sz="2300" spc="-25" dirty="0" smtClean="0">
                <a:latin typeface="Times New Roman"/>
                <a:cs typeface="Times New Roman"/>
              </a:rPr>
              <a:t>v</a:t>
            </a:r>
            <a:r>
              <a:rPr sz="2300" spc="0" dirty="0" smtClean="0">
                <a:latin typeface="Times New Roman"/>
                <a:cs typeface="Times New Roman"/>
              </a:rPr>
              <a:t>ering orders.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307414" y="2538042"/>
            <a:ext cx="171736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•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651927" y="2538042"/>
            <a:ext cx="7778242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The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navi</a:t>
            </a:r>
            <a:r>
              <a:rPr sz="2300" spc="-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at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onal and commun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23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tions</a:t>
            </a:r>
            <a:r>
              <a:rPr sz="2300" spc="-5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equip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ent</a:t>
            </a:r>
            <a:r>
              <a:rPr sz="2300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must be equa</a:t>
            </a:r>
            <a:r>
              <a:rPr sz="2300" spc="29" dirty="0" smtClean="0">
                <a:latin typeface="Times New Roman"/>
                <a:cs typeface="Times New Roman"/>
              </a:rPr>
              <a:t>l</a:t>
            </a:r>
            <a:r>
              <a:rPr sz="2300" spc="0" dirty="0" smtClean="0">
                <a:latin typeface="Times New Roman"/>
                <a:cs typeface="Times New Roman"/>
              </a:rPr>
              <a:t>ly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651927" y="2818497"/>
            <a:ext cx="7777428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rel</a:t>
            </a:r>
            <a:r>
              <a:rPr sz="2300" spc="29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able</a:t>
            </a:r>
            <a:r>
              <a:rPr sz="2300" spc="47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and</a:t>
            </a:r>
            <a:r>
              <a:rPr sz="2300" spc="47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part</a:t>
            </a:r>
            <a:r>
              <a:rPr sz="2300" spc="29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cu</a:t>
            </a:r>
            <a:r>
              <a:rPr sz="2300" spc="25" dirty="0" smtClean="0">
                <a:latin typeface="Times New Roman"/>
                <a:cs typeface="Times New Roman"/>
              </a:rPr>
              <a:t>l</a:t>
            </a:r>
            <a:r>
              <a:rPr sz="2300" spc="0" dirty="0" smtClean="0">
                <a:latin typeface="Times New Roman"/>
                <a:cs typeface="Times New Roman"/>
              </a:rPr>
              <a:t>ar</a:t>
            </a:r>
            <a:r>
              <a:rPr sz="2300" spc="47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at</a:t>
            </a:r>
            <a:r>
              <a:rPr sz="2300" spc="29" dirty="0" smtClean="0">
                <a:latin typeface="Times New Roman"/>
                <a:cs typeface="Times New Roman"/>
              </a:rPr>
              <a:t>t</a:t>
            </a:r>
            <a:r>
              <a:rPr sz="2300" spc="0" dirty="0" smtClean="0">
                <a:latin typeface="Times New Roman"/>
                <a:cs typeface="Times New Roman"/>
              </a:rPr>
              <a:t>ent</a:t>
            </a:r>
            <a:r>
              <a:rPr sz="2300" spc="29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on</a:t>
            </a:r>
            <a:r>
              <a:rPr sz="2300" spc="45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should</a:t>
            </a:r>
            <a:r>
              <a:rPr sz="2300" spc="43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be</a:t>
            </a:r>
            <a:r>
              <a:rPr sz="2300" spc="47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pa</a:t>
            </a:r>
            <a:r>
              <a:rPr sz="2300" spc="25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d</a:t>
            </a:r>
            <a:r>
              <a:rPr sz="2300" spc="45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to</a:t>
            </a:r>
            <a:r>
              <a:rPr sz="2300" spc="46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ma</a:t>
            </a:r>
            <a:r>
              <a:rPr sz="2300" spc="29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nta</a:t>
            </a:r>
            <a:r>
              <a:rPr sz="2300" spc="29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ning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651927" y="3098938"/>
            <a:ext cx="3212565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rad</a:t>
            </a:r>
            <a:r>
              <a:rPr sz="23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r at p</a:t>
            </a:r>
            <a:r>
              <a:rPr sz="2300" spc="34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ak p</a:t>
            </a:r>
            <a:r>
              <a:rPr sz="23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rformanc</a:t>
            </a:r>
            <a:r>
              <a:rPr sz="2300" spc="-4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307414" y="3800067"/>
            <a:ext cx="171736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•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651927" y="3800067"/>
            <a:ext cx="7772069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Ships opera</a:t>
            </a:r>
            <a:r>
              <a:rPr sz="2300" spc="25" dirty="0" smtClean="0">
                <a:latin typeface="Times New Roman"/>
                <a:cs typeface="Times New Roman"/>
              </a:rPr>
              <a:t>t</a:t>
            </a:r>
            <a:r>
              <a:rPr sz="2300" spc="0" dirty="0" smtClean="0">
                <a:latin typeface="Times New Roman"/>
                <a:cs typeface="Times New Roman"/>
              </a:rPr>
              <a:t>ing</a:t>
            </a:r>
            <a:r>
              <a:rPr sz="2300" spc="-3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in ice should be</a:t>
            </a:r>
            <a:r>
              <a:rPr sz="2300" spc="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bal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ast</a:t>
            </a:r>
            <a:r>
              <a:rPr sz="23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2300" spc="-4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and tr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mm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d </a:t>
            </a:r>
            <a:r>
              <a:rPr sz="2300" spc="0" dirty="0" smtClean="0">
                <a:latin typeface="Times New Roman"/>
                <a:cs typeface="Times New Roman"/>
              </a:rPr>
              <a:t>so that </a:t>
            </a:r>
            <a:r>
              <a:rPr sz="2300" spc="29" dirty="0" smtClean="0">
                <a:latin typeface="Times New Roman"/>
                <a:cs typeface="Times New Roman"/>
              </a:rPr>
              <a:t>t</a:t>
            </a:r>
            <a:r>
              <a:rPr sz="2300" spc="0" dirty="0" smtClean="0">
                <a:latin typeface="Times New Roman"/>
                <a:cs typeface="Times New Roman"/>
              </a:rPr>
              <a:t>he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651927" y="4080521"/>
            <a:ext cx="7772697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propel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er</a:t>
            </a:r>
            <a:r>
              <a:rPr sz="2300" spc="30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is</a:t>
            </a:r>
            <a:r>
              <a:rPr sz="2300" spc="29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comp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et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ly</a:t>
            </a:r>
            <a:r>
              <a:rPr sz="2300" spc="25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submerged</a:t>
            </a:r>
            <a:r>
              <a:rPr sz="2300" spc="27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and</a:t>
            </a:r>
            <a:r>
              <a:rPr sz="2300" spc="30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as</a:t>
            </a:r>
            <a:r>
              <a:rPr sz="2300" spc="29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de</a:t>
            </a:r>
            <a:r>
              <a:rPr sz="2300" spc="25" dirty="0" smtClean="0"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p</a:t>
            </a:r>
            <a:r>
              <a:rPr sz="2300" spc="29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as</a:t>
            </a:r>
            <a:r>
              <a:rPr sz="2300" spc="29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possible,</a:t>
            </a:r>
            <a:r>
              <a:rPr sz="2300" spc="30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but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651927" y="4360975"/>
            <a:ext cx="7776473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without</a:t>
            </a:r>
            <a:r>
              <a:rPr sz="2300" spc="40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exc</a:t>
            </a:r>
            <a:r>
              <a:rPr sz="2300" spc="34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ssi</a:t>
            </a:r>
            <a:r>
              <a:rPr sz="2300" spc="-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v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300" spc="39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stem</a:t>
            </a:r>
            <a:r>
              <a:rPr sz="2300" spc="43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trim</a:t>
            </a:r>
            <a:r>
              <a:rPr sz="2300" spc="4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which</a:t>
            </a:r>
            <a:r>
              <a:rPr sz="2300" spc="42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redu</a:t>
            </a:r>
            <a:r>
              <a:rPr sz="23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es</a:t>
            </a:r>
            <a:r>
              <a:rPr sz="2300" spc="39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man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u</a:t>
            </a:r>
            <a:r>
              <a:rPr sz="2300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v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erab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li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300" spc="-50" dirty="0" smtClean="0">
                <a:solidFill>
                  <a:srgbClr val="C00000"/>
                </a:solidFill>
                <a:latin typeface="Times New Roman"/>
                <a:cs typeface="Times New Roman"/>
              </a:rPr>
              <a:t>y</a:t>
            </a:r>
            <a:r>
              <a:rPr sz="2300" spc="0" dirty="0" smtClean="0">
                <a:latin typeface="Times New Roman"/>
                <a:cs typeface="Times New Roman"/>
              </a:rPr>
              <a:t>.</a:t>
            </a:r>
            <a:r>
              <a:rPr sz="2300" spc="410" dirty="0" smtClean="0">
                <a:latin typeface="Times New Roman"/>
                <a:cs typeface="Times New Roman"/>
              </a:rPr>
              <a:t> </a:t>
            </a:r>
            <a:r>
              <a:rPr sz="2300" spc="-25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f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651927" y="4641429"/>
            <a:ext cx="7774208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the</a:t>
            </a:r>
            <a:r>
              <a:rPr sz="2300" spc="40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tips</a:t>
            </a:r>
            <a:r>
              <a:rPr sz="2300" spc="42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of</a:t>
            </a:r>
            <a:r>
              <a:rPr sz="2300" spc="39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the</a:t>
            </a:r>
            <a:r>
              <a:rPr sz="2300" spc="43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propel</a:t>
            </a:r>
            <a:r>
              <a:rPr sz="2300" spc="29" dirty="0" smtClean="0">
                <a:latin typeface="Times New Roman"/>
                <a:cs typeface="Times New Roman"/>
              </a:rPr>
              <a:t>l</a:t>
            </a:r>
            <a:r>
              <a:rPr sz="2300" spc="0" dirty="0" smtClean="0">
                <a:latin typeface="Times New Roman"/>
                <a:cs typeface="Times New Roman"/>
              </a:rPr>
              <a:t>er</a:t>
            </a:r>
            <a:r>
              <a:rPr sz="2300" spc="42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are</a:t>
            </a:r>
            <a:r>
              <a:rPr sz="2300" spc="41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exposed</a:t>
            </a:r>
            <a:r>
              <a:rPr sz="2300" spc="42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above</a:t>
            </a:r>
            <a:r>
              <a:rPr sz="2300" spc="41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the</a:t>
            </a:r>
            <a:r>
              <a:rPr sz="2300" spc="43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sur</a:t>
            </a:r>
            <a:r>
              <a:rPr sz="2300" spc="-29" dirty="0" smtClean="0">
                <a:latin typeface="Times New Roman"/>
                <a:cs typeface="Times New Roman"/>
              </a:rPr>
              <a:t>f</a:t>
            </a:r>
            <a:r>
              <a:rPr sz="2300" spc="0" dirty="0" smtClean="0">
                <a:latin typeface="Times New Roman"/>
                <a:cs typeface="Times New Roman"/>
              </a:rPr>
              <a:t>ace</a:t>
            </a:r>
            <a:r>
              <a:rPr sz="2300" spc="44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or</a:t>
            </a:r>
            <a:r>
              <a:rPr sz="2300" spc="41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just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651927" y="4921871"/>
            <a:ext cx="7777068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under</a:t>
            </a:r>
            <a:r>
              <a:rPr sz="2300" spc="3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the</a:t>
            </a:r>
            <a:r>
              <a:rPr sz="2300" spc="4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sur</a:t>
            </a:r>
            <a:r>
              <a:rPr sz="2300" spc="-29" dirty="0" smtClean="0">
                <a:latin typeface="Times New Roman"/>
                <a:cs typeface="Times New Roman"/>
              </a:rPr>
              <a:t>f</a:t>
            </a:r>
            <a:r>
              <a:rPr sz="2300" spc="0" dirty="0" smtClean="0">
                <a:latin typeface="Times New Roman"/>
                <a:cs typeface="Times New Roman"/>
              </a:rPr>
              <a:t>ac</a:t>
            </a:r>
            <a:r>
              <a:rPr sz="2300" spc="34" dirty="0" smtClean="0"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,</a:t>
            </a:r>
            <a:r>
              <a:rPr sz="2300" spc="2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the</a:t>
            </a:r>
            <a:r>
              <a:rPr sz="2300" spc="4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risk</a:t>
            </a:r>
            <a:r>
              <a:rPr sz="2300" spc="2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of dam</a:t>
            </a:r>
            <a:r>
              <a:rPr sz="2300" spc="29" dirty="0" smtClean="0">
                <a:latin typeface="Times New Roman"/>
                <a:cs typeface="Times New Roman"/>
              </a:rPr>
              <a:t>a</a:t>
            </a:r>
            <a:r>
              <a:rPr sz="2300" spc="0" dirty="0" smtClean="0">
                <a:latin typeface="Times New Roman"/>
                <a:cs typeface="Times New Roman"/>
              </a:rPr>
              <a:t>ge due</a:t>
            </a:r>
            <a:r>
              <a:rPr sz="2300" spc="5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to</a:t>
            </a:r>
            <a:r>
              <a:rPr sz="2300" spc="3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the</a:t>
            </a:r>
            <a:r>
              <a:rPr sz="2300" spc="3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propel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er</a:t>
            </a:r>
            <a:r>
              <a:rPr sz="2300" spc="6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strik</a:t>
            </a:r>
            <a:r>
              <a:rPr sz="23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ng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651927" y="5202325"/>
            <a:ext cx="2816224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ice</a:t>
            </a:r>
            <a:r>
              <a:rPr sz="2300" spc="3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is greatly</a:t>
            </a:r>
            <a:r>
              <a:rPr sz="2300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incr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ase</a:t>
            </a:r>
            <a:r>
              <a:rPr sz="23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307414" y="5552895"/>
            <a:ext cx="171736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•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651927" y="5552895"/>
            <a:ext cx="7771982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Bal</a:t>
            </a:r>
            <a:r>
              <a:rPr sz="2300" spc="29" dirty="0" smtClean="0">
                <a:latin typeface="Times New Roman"/>
                <a:cs typeface="Times New Roman"/>
              </a:rPr>
              <a:t>l</a:t>
            </a:r>
            <a:r>
              <a:rPr sz="2300" spc="0" dirty="0" smtClean="0">
                <a:latin typeface="Times New Roman"/>
                <a:cs typeface="Times New Roman"/>
              </a:rPr>
              <a:t>ast </a:t>
            </a:r>
            <a:r>
              <a:rPr sz="2300" spc="25" dirty="0" smtClean="0">
                <a:latin typeface="Times New Roman"/>
                <a:cs typeface="Times New Roman"/>
              </a:rPr>
              <a:t>a</a:t>
            </a:r>
            <a:r>
              <a:rPr sz="2300" spc="0" dirty="0" smtClean="0">
                <a:latin typeface="Times New Roman"/>
                <a:cs typeface="Times New Roman"/>
              </a:rPr>
              <a:t>nd fresh wat</a:t>
            </a:r>
            <a:r>
              <a:rPr sz="2300" spc="29" dirty="0" smtClean="0"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r tanks</a:t>
            </a:r>
            <a:r>
              <a:rPr sz="2300" spc="3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should be</a:t>
            </a:r>
            <a:r>
              <a:rPr sz="2300" spc="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kept</a:t>
            </a:r>
            <a:r>
              <a:rPr sz="2300" spc="4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not more</a:t>
            </a:r>
            <a:r>
              <a:rPr sz="2300" spc="5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than</a:t>
            </a:r>
            <a:r>
              <a:rPr sz="2300" spc="1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90</a:t>
            </a:r>
            <a:r>
              <a:rPr sz="23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per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651927" y="5833337"/>
            <a:ext cx="7770744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cent</a:t>
            </a:r>
            <a:r>
              <a:rPr sz="2300" spc="25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full</a:t>
            </a:r>
            <a:r>
              <a:rPr sz="2300" spc="23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to</a:t>
            </a:r>
            <a:r>
              <a:rPr sz="2300" spc="22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avoid</a:t>
            </a:r>
            <a:r>
              <a:rPr sz="2300" spc="23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risk</a:t>
            </a:r>
            <a:r>
              <a:rPr sz="2300" spc="21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of</a:t>
            </a:r>
            <a:r>
              <a:rPr sz="2300" spc="21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dam</a:t>
            </a:r>
            <a:r>
              <a:rPr sz="2300" spc="29" dirty="0" smtClean="0">
                <a:latin typeface="Times New Roman"/>
                <a:cs typeface="Times New Roman"/>
              </a:rPr>
              <a:t>a</a:t>
            </a:r>
            <a:r>
              <a:rPr sz="2300" spc="-25" dirty="0" smtClean="0">
                <a:latin typeface="Times New Roman"/>
                <a:cs typeface="Times New Roman"/>
              </a:rPr>
              <a:t>g</a:t>
            </a:r>
            <a:r>
              <a:rPr sz="2300" spc="0" dirty="0" smtClean="0">
                <a:latin typeface="Times New Roman"/>
                <a:cs typeface="Times New Roman"/>
              </a:rPr>
              <a:t>e</a:t>
            </a:r>
            <a:r>
              <a:rPr sz="2300" spc="25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to</a:t>
            </a:r>
            <a:r>
              <a:rPr sz="2300" spc="22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th</a:t>
            </a:r>
            <a:r>
              <a:rPr sz="2300" spc="25" dirty="0" smtClean="0"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m</a:t>
            </a:r>
            <a:r>
              <a:rPr sz="2300" spc="244" dirty="0" smtClean="0">
                <a:latin typeface="Times New Roman"/>
                <a:cs typeface="Times New Roman"/>
              </a:rPr>
              <a:t> </a:t>
            </a:r>
            <a:r>
              <a:rPr sz="2300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f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rom</a:t>
            </a:r>
            <a:r>
              <a:rPr sz="2300" spc="2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exp</a:t>
            </a:r>
            <a:r>
              <a:rPr sz="23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nsion</a:t>
            </a:r>
            <a:r>
              <a:rPr sz="2300" spc="24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if</a:t>
            </a:r>
            <a:r>
              <a:rPr sz="2300" spc="22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the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651927" y="6113791"/>
            <a:ext cx="7701672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wat</a:t>
            </a:r>
            <a:r>
              <a:rPr sz="2300" spc="25" dirty="0" smtClean="0"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r</a:t>
            </a:r>
            <a:r>
              <a:rPr sz="2300" spc="36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freezes.</a:t>
            </a:r>
            <a:r>
              <a:rPr sz="2300" spc="37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Good</a:t>
            </a:r>
            <a:r>
              <a:rPr sz="2300" spc="37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sear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hlights</a:t>
            </a:r>
            <a:r>
              <a:rPr sz="2300" spc="38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should</a:t>
            </a:r>
            <a:r>
              <a:rPr sz="2300" spc="38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be</a:t>
            </a:r>
            <a:r>
              <a:rPr sz="2300" spc="40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avail</a:t>
            </a:r>
            <a:r>
              <a:rPr sz="2300" spc="29" dirty="0" smtClean="0">
                <a:latin typeface="Times New Roman"/>
                <a:cs typeface="Times New Roman"/>
              </a:rPr>
              <a:t>a</a:t>
            </a:r>
            <a:r>
              <a:rPr sz="2300" spc="0" dirty="0" smtClean="0">
                <a:latin typeface="Times New Roman"/>
                <a:cs typeface="Times New Roman"/>
              </a:rPr>
              <a:t>ble</a:t>
            </a:r>
            <a:r>
              <a:rPr sz="2300" spc="41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for</a:t>
            </a:r>
            <a:r>
              <a:rPr sz="2300" spc="36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night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651927" y="6394245"/>
            <a:ext cx="5404624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navi</a:t>
            </a:r>
            <a:r>
              <a:rPr sz="2300" spc="-29" dirty="0" smtClean="0">
                <a:latin typeface="Times New Roman"/>
                <a:cs typeface="Times New Roman"/>
              </a:rPr>
              <a:t>g</a:t>
            </a:r>
            <a:r>
              <a:rPr sz="2300" spc="0" dirty="0" smtClean="0">
                <a:latin typeface="Times New Roman"/>
                <a:cs typeface="Times New Roman"/>
              </a:rPr>
              <a:t>at</a:t>
            </a:r>
            <a:r>
              <a:rPr sz="2300" spc="29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on with or</a:t>
            </a:r>
            <a:r>
              <a:rPr sz="2300" spc="1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without 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ce</a:t>
            </a:r>
            <a:r>
              <a:rPr sz="23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bre</a:t>
            </a:r>
            <a:r>
              <a:rPr sz="23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ker </a:t>
            </a:r>
            <a:r>
              <a:rPr sz="23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scor</a:t>
            </a:r>
            <a:r>
              <a:rPr sz="2300" spc="4" dirty="0" smtClean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300" spc="0" dirty="0" smtClean="0"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1334" y="7067677"/>
            <a:ext cx="9146286" cy="115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9"/>
              </a:spcBef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771334" y="6595179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82" name="object 82"/>
          <p:cNvSpPr txBox="1"/>
          <p:nvPr/>
        </p:nvSpPr>
        <p:spPr>
          <a:xfrm>
            <a:off x="771334" y="672016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  <p:sp>
        <p:nvSpPr>
          <p:cNvPr id="81" name="object 81"/>
          <p:cNvSpPr txBox="1"/>
          <p:nvPr/>
        </p:nvSpPr>
        <p:spPr>
          <a:xfrm>
            <a:off x="771334" y="6831431"/>
            <a:ext cx="9146286" cy="96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80" name="object 80"/>
          <p:cNvSpPr txBox="1"/>
          <p:nvPr/>
        </p:nvSpPr>
        <p:spPr>
          <a:xfrm>
            <a:off x="771334" y="6211081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9" name="object 79"/>
          <p:cNvSpPr txBox="1"/>
          <p:nvPr/>
        </p:nvSpPr>
        <p:spPr>
          <a:xfrm>
            <a:off x="771334" y="6307105"/>
            <a:ext cx="9146286" cy="109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4"/>
              </a:spcBef>
            </a:pPr>
            <a:endParaRPr sz="850"/>
          </a:p>
        </p:txBody>
      </p:sp>
      <p:sp>
        <p:nvSpPr>
          <p:cNvPr id="78" name="object 78"/>
          <p:cNvSpPr txBox="1"/>
          <p:nvPr/>
        </p:nvSpPr>
        <p:spPr>
          <a:xfrm>
            <a:off x="771334" y="6416846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77" name="object 77"/>
          <p:cNvSpPr txBox="1"/>
          <p:nvPr/>
        </p:nvSpPr>
        <p:spPr>
          <a:xfrm>
            <a:off x="771334" y="502678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771334" y="511671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5" name="object 75"/>
          <p:cNvSpPr txBox="1"/>
          <p:nvPr/>
        </p:nvSpPr>
        <p:spPr>
          <a:xfrm>
            <a:off x="771334" y="5212740"/>
            <a:ext cx="9146286" cy="42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71334" y="5255412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71334" y="5308758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71334" y="5351437"/>
            <a:ext cx="9146286" cy="97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71" name="object 71"/>
          <p:cNvSpPr txBox="1"/>
          <p:nvPr/>
        </p:nvSpPr>
        <p:spPr>
          <a:xfrm>
            <a:off x="771334" y="5448985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771334" y="5551106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771334" y="5657799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771334" y="5764491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7" name="object 67"/>
          <p:cNvSpPr txBox="1"/>
          <p:nvPr/>
        </p:nvSpPr>
        <p:spPr>
          <a:xfrm>
            <a:off x="771334" y="587118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771334" y="597330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65" name="object 65"/>
          <p:cNvSpPr txBox="1"/>
          <p:nvPr/>
        </p:nvSpPr>
        <p:spPr>
          <a:xfrm>
            <a:off x="771334" y="4767668"/>
            <a:ext cx="9146286" cy="8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2"/>
              </a:spcBef>
            </a:pPr>
            <a:endParaRPr sz="650"/>
          </a:p>
        </p:txBody>
      </p:sp>
      <p:sp>
        <p:nvSpPr>
          <p:cNvPr id="64" name="object 64"/>
          <p:cNvSpPr txBox="1"/>
          <p:nvPr/>
        </p:nvSpPr>
        <p:spPr>
          <a:xfrm>
            <a:off x="771334" y="4853025"/>
            <a:ext cx="9146286" cy="115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2"/>
              </a:spcBef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71334" y="370700"/>
            <a:ext cx="9146286" cy="54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71334" y="425253"/>
            <a:ext cx="9146286" cy="57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71334" y="483171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71334" y="536517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71334" y="597490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1334" y="65845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57" name="object 57"/>
          <p:cNvSpPr txBox="1"/>
          <p:nvPr/>
        </p:nvSpPr>
        <p:spPr>
          <a:xfrm>
            <a:off x="771334" y="748385"/>
            <a:ext cx="9146286" cy="8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4"/>
              </a:spcBef>
            </a:pPr>
            <a:endParaRPr sz="650"/>
          </a:p>
        </p:txBody>
      </p:sp>
      <p:sp>
        <p:nvSpPr>
          <p:cNvPr id="56" name="object 56"/>
          <p:cNvSpPr txBox="1"/>
          <p:nvPr/>
        </p:nvSpPr>
        <p:spPr>
          <a:xfrm>
            <a:off x="771334" y="835259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71334" y="888606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71334" y="941952"/>
            <a:ext cx="9146286" cy="59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71334" y="1001401"/>
            <a:ext cx="9146286" cy="67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/>
          </a:p>
        </p:txBody>
      </p:sp>
      <p:sp>
        <p:nvSpPr>
          <p:cNvPr id="52" name="object 52"/>
          <p:cNvSpPr txBox="1"/>
          <p:nvPr/>
        </p:nvSpPr>
        <p:spPr>
          <a:xfrm>
            <a:off x="771334" y="1068463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51" name="object 51"/>
          <p:cNvSpPr txBox="1"/>
          <p:nvPr/>
        </p:nvSpPr>
        <p:spPr>
          <a:xfrm>
            <a:off x="771334" y="113857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1334" y="1178204"/>
            <a:ext cx="9146286" cy="9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2"/>
              </a:spcBef>
            </a:pPr>
            <a:endParaRPr sz="700"/>
          </a:p>
        </p:txBody>
      </p:sp>
      <p:sp>
        <p:nvSpPr>
          <p:cNvPr id="49" name="object 49"/>
          <p:cNvSpPr txBox="1"/>
          <p:nvPr/>
        </p:nvSpPr>
        <p:spPr>
          <a:xfrm>
            <a:off x="771334" y="1271181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1334" y="133214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334" y="139311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1334" y="1454080"/>
            <a:ext cx="9146286" cy="6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1334" y="1516576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1334" y="157906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1334" y="1641557"/>
            <a:ext cx="9146286" cy="6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771334" y="171015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1" name="object 41"/>
          <p:cNvSpPr txBox="1"/>
          <p:nvPr/>
        </p:nvSpPr>
        <p:spPr>
          <a:xfrm>
            <a:off x="771334" y="178178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0" name="object 40"/>
          <p:cNvSpPr txBox="1"/>
          <p:nvPr/>
        </p:nvSpPr>
        <p:spPr>
          <a:xfrm>
            <a:off x="771334" y="1853418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9" name="object 39"/>
          <p:cNvSpPr txBox="1"/>
          <p:nvPr/>
        </p:nvSpPr>
        <p:spPr>
          <a:xfrm>
            <a:off x="771334" y="1925059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8" name="object 38"/>
          <p:cNvSpPr txBox="1"/>
          <p:nvPr/>
        </p:nvSpPr>
        <p:spPr>
          <a:xfrm>
            <a:off x="771334" y="1996693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334" y="2036324"/>
            <a:ext cx="9146286" cy="91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771334" y="212777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1334" y="219026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1334" y="225123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1334" y="2312200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1334" y="2374690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1334" y="2435663"/>
            <a:ext cx="9146286" cy="64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0" name="object 30"/>
          <p:cNvSpPr txBox="1"/>
          <p:nvPr/>
        </p:nvSpPr>
        <p:spPr>
          <a:xfrm>
            <a:off x="771334" y="2499677"/>
            <a:ext cx="9146286" cy="68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771334" y="2568263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8" name="object 28"/>
          <p:cNvSpPr txBox="1"/>
          <p:nvPr/>
        </p:nvSpPr>
        <p:spPr>
          <a:xfrm>
            <a:off x="771334" y="263838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7" name="object 27"/>
          <p:cNvSpPr txBox="1"/>
          <p:nvPr/>
        </p:nvSpPr>
        <p:spPr>
          <a:xfrm>
            <a:off x="771334" y="271001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6" name="object 26"/>
          <p:cNvSpPr txBox="1"/>
          <p:nvPr/>
        </p:nvSpPr>
        <p:spPr>
          <a:xfrm>
            <a:off x="771334" y="278164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5" name="object 25"/>
          <p:cNvSpPr txBox="1"/>
          <p:nvPr/>
        </p:nvSpPr>
        <p:spPr>
          <a:xfrm>
            <a:off x="771334" y="285328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4" name="object 24"/>
          <p:cNvSpPr txBox="1"/>
          <p:nvPr/>
        </p:nvSpPr>
        <p:spPr>
          <a:xfrm>
            <a:off x="771334" y="2924930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771334" y="29950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2" name="object 22"/>
          <p:cNvSpPr txBox="1"/>
          <p:nvPr/>
        </p:nvSpPr>
        <p:spPr>
          <a:xfrm>
            <a:off x="771334" y="3066675"/>
            <a:ext cx="9146286" cy="73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6"/>
              </a:spcBef>
            </a:pPr>
            <a:endParaRPr sz="550"/>
          </a:p>
        </p:txBody>
      </p:sp>
      <p:sp>
        <p:nvSpPr>
          <p:cNvPr id="21" name="object 21"/>
          <p:cNvSpPr txBox="1"/>
          <p:nvPr/>
        </p:nvSpPr>
        <p:spPr>
          <a:xfrm>
            <a:off x="771334" y="31398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0" name="object 20"/>
          <p:cNvSpPr txBox="1"/>
          <p:nvPr/>
        </p:nvSpPr>
        <p:spPr>
          <a:xfrm>
            <a:off x="771334" y="3211474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771334" y="328158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334" y="3321215"/>
            <a:ext cx="9146286" cy="10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/>
          </a:p>
        </p:txBody>
      </p:sp>
      <p:sp>
        <p:nvSpPr>
          <p:cNvPr id="17" name="object 17"/>
          <p:cNvSpPr txBox="1"/>
          <p:nvPr/>
        </p:nvSpPr>
        <p:spPr>
          <a:xfrm>
            <a:off x="771334" y="3421811"/>
            <a:ext cx="9146286" cy="74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771334" y="3496494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5" name="object 15"/>
          <p:cNvSpPr txBox="1"/>
          <p:nvPr/>
        </p:nvSpPr>
        <p:spPr>
          <a:xfrm>
            <a:off x="771334" y="3568134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771334" y="3638251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771334" y="3709885"/>
            <a:ext cx="9146286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1334" y="3749509"/>
            <a:ext cx="9146286" cy="8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6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771334" y="3830294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771334" y="3926319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334" y="3968997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1334" y="4022343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334" y="4065022"/>
            <a:ext cx="9146286" cy="97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771334" y="416256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1334" y="4264685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771334" y="4371378"/>
            <a:ext cx="9146286" cy="10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771334" y="4478083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1334" y="458477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99"/>
          <p:cNvSpPr/>
          <p:nvPr/>
        </p:nvSpPr>
        <p:spPr>
          <a:xfrm>
            <a:off x="771334" y="350570"/>
            <a:ext cx="9146286" cy="338366"/>
          </a:xfrm>
          <a:custGeom>
            <a:avLst/>
            <a:gdLst/>
            <a:ahLst/>
            <a:cxnLst/>
            <a:rect l="l" t="t" r="r" b="b"/>
            <a:pathLst>
              <a:path w="9146286" h="338366">
                <a:moveTo>
                  <a:pt x="0" y="338366"/>
                </a:moveTo>
                <a:lnTo>
                  <a:pt x="9146286" y="338366"/>
                </a:lnTo>
                <a:lnTo>
                  <a:pt x="9146286" y="0"/>
                </a:lnTo>
                <a:lnTo>
                  <a:pt x="0" y="0"/>
                </a:lnTo>
                <a:lnTo>
                  <a:pt x="0" y="338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71334" y="746861"/>
            <a:ext cx="9146286" cy="3048"/>
          </a:xfrm>
          <a:custGeom>
            <a:avLst/>
            <a:gdLst/>
            <a:ahLst/>
            <a:cxnLst/>
            <a:rect l="l" t="t" r="r" b="b"/>
            <a:pathLst>
              <a:path w="9146286" h="3048">
                <a:moveTo>
                  <a:pt x="0" y="3048"/>
                </a:moveTo>
                <a:lnTo>
                  <a:pt x="9146286" y="3048"/>
                </a:lnTo>
                <a:lnTo>
                  <a:pt x="914628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71334" y="579196"/>
            <a:ext cx="9146286" cy="603580"/>
          </a:xfrm>
          <a:custGeom>
            <a:avLst/>
            <a:gdLst/>
            <a:ahLst/>
            <a:cxnLst/>
            <a:rect l="l" t="t" r="r" b="b"/>
            <a:pathLst>
              <a:path w="9146286" h="603580">
                <a:moveTo>
                  <a:pt x="0" y="603580"/>
                </a:moveTo>
                <a:lnTo>
                  <a:pt x="9146286" y="603580"/>
                </a:lnTo>
                <a:lnTo>
                  <a:pt x="9146286" y="0"/>
                </a:lnTo>
                <a:lnTo>
                  <a:pt x="0" y="0"/>
                </a:lnTo>
                <a:lnTo>
                  <a:pt x="0" y="603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71334" y="909948"/>
            <a:ext cx="9146286" cy="1129430"/>
          </a:xfrm>
          <a:custGeom>
            <a:avLst/>
            <a:gdLst/>
            <a:ahLst/>
            <a:cxnLst/>
            <a:rect l="l" t="t" r="r" b="b"/>
            <a:pathLst>
              <a:path w="9146286" h="1129430">
                <a:moveTo>
                  <a:pt x="0" y="1129430"/>
                </a:moveTo>
                <a:lnTo>
                  <a:pt x="9146286" y="1129430"/>
                </a:lnTo>
                <a:lnTo>
                  <a:pt x="9146286" y="0"/>
                </a:lnTo>
                <a:lnTo>
                  <a:pt x="0" y="0"/>
                </a:lnTo>
                <a:lnTo>
                  <a:pt x="0" y="1129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71334" y="1503619"/>
            <a:ext cx="9146286" cy="1822167"/>
          </a:xfrm>
          <a:custGeom>
            <a:avLst/>
            <a:gdLst/>
            <a:ahLst/>
            <a:cxnLst/>
            <a:rect l="l" t="t" r="r" b="b"/>
            <a:pathLst>
              <a:path w="9146286" h="1822167">
                <a:moveTo>
                  <a:pt x="0" y="1822167"/>
                </a:moveTo>
                <a:lnTo>
                  <a:pt x="9146286" y="1822167"/>
                </a:lnTo>
                <a:lnTo>
                  <a:pt x="9146286" y="0"/>
                </a:lnTo>
                <a:lnTo>
                  <a:pt x="0" y="0"/>
                </a:lnTo>
                <a:lnTo>
                  <a:pt x="0" y="1822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71334" y="3292070"/>
            <a:ext cx="9146286" cy="460486"/>
          </a:xfrm>
          <a:custGeom>
            <a:avLst/>
            <a:gdLst/>
            <a:ahLst/>
            <a:cxnLst/>
            <a:rect l="l" t="t" r="r" b="b"/>
            <a:pathLst>
              <a:path w="9146286" h="460486">
                <a:moveTo>
                  <a:pt x="0" y="460486"/>
                </a:moveTo>
                <a:lnTo>
                  <a:pt x="9146286" y="460486"/>
                </a:lnTo>
                <a:lnTo>
                  <a:pt x="9146286" y="0"/>
                </a:lnTo>
                <a:lnTo>
                  <a:pt x="0" y="0"/>
                </a:lnTo>
                <a:lnTo>
                  <a:pt x="0" y="46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65238" y="343839"/>
            <a:ext cx="9158478" cy="40894"/>
          </a:xfrm>
          <a:custGeom>
            <a:avLst/>
            <a:gdLst/>
            <a:ahLst/>
            <a:cxnLst/>
            <a:rect l="l" t="t" r="r" b="b"/>
            <a:pathLst>
              <a:path w="9158478" h="40894">
                <a:moveTo>
                  <a:pt x="9152382" y="6731"/>
                </a:moveTo>
                <a:lnTo>
                  <a:pt x="6095" y="6731"/>
                </a:lnTo>
                <a:lnTo>
                  <a:pt x="6095" y="40894"/>
                </a:lnTo>
                <a:lnTo>
                  <a:pt x="9152382" y="40894"/>
                </a:lnTo>
                <a:lnTo>
                  <a:pt x="9152382" y="6731"/>
                </a:lnTo>
                <a:close/>
              </a:path>
            </a:pathLst>
          </a:custGeom>
          <a:solidFill>
            <a:srgbClr val="6A84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65238" y="383463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6A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65238" y="389559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65238" y="4444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65238" y="459676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65238" y="50539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65238" y="529793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5238" y="566369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5238" y="60294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65238" y="62734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5238" y="67306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5238" y="68893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9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5238" y="7483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318">
            <a:solidFill>
              <a:srgbClr val="6F89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5238" y="749909"/>
            <a:ext cx="9158478" cy="57911"/>
          </a:xfrm>
          <a:custGeom>
            <a:avLst/>
            <a:gdLst/>
            <a:ahLst/>
            <a:cxnLst/>
            <a:rect l="l" t="t" r="r" b="b"/>
            <a:pathLst>
              <a:path w="9158478" h="57911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6F8A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5238" y="81239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6F8B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5238" y="816330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B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5238" y="862063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5238" y="8864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5238" y="91387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5238" y="9596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5238" y="96875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6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F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5238" y="1020572"/>
            <a:ext cx="9158478" cy="13474"/>
          </a:xfrm>
          <a:custGeom>
            <a:avLst/>
            <a:gdLst/>
            <a:ahLst/>
            <a:cxnLst/>
            <a:rect l="l" t="t" r="r" b="b"/>
            <a:pathLst>
              <a:path w="9158478" h="13474">
                <a:moveTo>
                  <a:pt x="9152382" y="0"/>
                </a:moveTo>
                <a:lnTo>
                  <a:pt x="6095" y="0"/>
                </a:lnTo>
                <a:lnTo>
                  <a:pt x="6095" y="13474"/>
                </a:lnTo>
                <a:lnTo>
                  <a:pt x="9152382" y="13474"/>
                </a:lnTo>
                <a:lnTo>
                  <a:pt x="9152382" y="0"/>
                </a:lnTo>
                <a:close/>
              </a:path>
            </a:pathLst>
          </a:custGeom>
          <a:solidFill>
            <a:srgbClr val="73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5238" y="1032776"/>
            <a:ext cx="9158478" cy="43941"/>
          </a:xfrm>
          <a:custGeom>
            <a:avLst/>
            <a:gdLst/>
            <a:ahLst/>
            <a:cxnLst/>
            <a:rect l="l" t="t" r="r" b="b"/>
            <a:pathLst>
              <a:path w="9158478" h="43941">
                <a:moveTo>
                  <a:pt x="9152382" y="0"/>
                </a:moveTo>
                <a:lnTo>
                  <a:pt x="6095" y="0"/>
                </a:lnTo>
                <a:lnTo>
                  <a:pt x="6095" y="43941"/>
                </a:lnTo>
                <a:lnTo>
                  <a:pt x="9152382" y="4394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5238" y="107544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5238" y="1102880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238" y="1127277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238" y="1172997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238" y="118277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5238" y="124374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7693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5238" y="12461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3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5238" y="130102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5238" y="131626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5238" y="136199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5238" y="1389430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5238" y="1422958"/>
            <a:ext cx="9158478" cy="37858"/>
          </a:xfrm>
          <a:custGeom>
            <a:avLst/>
            <a:gdLst/>
            <a:ahLst/>
            <a:cxnLst/>
            <a:rect l="l" t="t" r="r" b="b"/>
            <a:pathLst>
              <a:path w="9158478" h="37858">
                <a:moveTo>
                  <a:pt x="9152382" y="0"/>
                </a:moveTo>
                <a:lnTo>
                  <a:pt x="6095" y="0"/>
                </a:lnTo>
                <a:lnTo>
                  <a:pt x="6095" y="37858"/>
                </a:lnTo>
                <a:lnTo>
                  <a:pt x="9152382" y="3785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5238" y="145954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5238" y="148393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5238" y="1529651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5238" y="154795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238" y="1602816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238" y="1608912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5238" y="166378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5238" y="166988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5238" y="1672932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5238" y="1718652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238" y="173910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22">
            <a:solidFill>
              <a:srgbClr val="7C9C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5238" y="174609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5238" y="1770481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5238" y="179181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5238" y="1816201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5238" y="1825345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238" y="185279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238" y="18802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238" y="1889366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5238" y="1913750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5238" y="1932038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5238" y="1959482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5238" y="198145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819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5238" y="1986914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5238" y="2032634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2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5238" y="2035682"/>
            <a:ext cx="9158478" cy="4330"/>
          </a:xfrm>
          <a:custGeom>
            <a:avLst/>
            <a:gdLst/>
            <a:ahLst/>
            <a:cxnLst/>
            <a:rect l="l" t="t" r="r" b="b"/>
            <a:pathLst>
              <a:path w="9158478" h="4330">
                <a:moveTo>
                  <a:pt x="9152382" y="0"/>
                </a:moveTo>
                <a:lnTo>
                  <a:pt x="6095" y="0"/>
                </a:lnTo>
                <a:lnTo>
                  <a:pt x="6095" y="4330"/>
                </a:lnTo>
                <a:lnTo>
                  <a:pt x="9152382" y="4330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5238" y="2039378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2"/>
                </a:lnTo>
                <a:lnTo>
                  <a:pt x="9152382" y="57912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5238" y="2100338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82A1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238" y="210275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1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238" y="2157628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5238" y="2172868"/>
            <a:ext cx="9158478" cy="50038"/>
          </a:xfrm>
          <a:custGeom>
            <a:avLst/>
            <a:gdLst/>
            <a:ahLst/>
            <a:cxnLst/>
            <a:rect l="l" t="t" r="r" b="b"/>
            <a:pathLst>
              <a:path w="9158478" h="50038">
                <a:moveTo>
                  <a:pt x="9152382" y="0"/>
                </a:moveTo>
                <a:lnTo>
                  <a:pt x="6095" y="0"/>
                </a:lnTo>
                <a:lnTo>
                  <a:pt x="6095" y="50038"/>
                </a:lnTo>
                <a:lnTo>
                  <a:pt x="9152382" y="50038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5238" y="222163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5238" y="2246033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5238" y="2279561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5238" y="231613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5238" y="234356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5238" y="238930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5238" y="240454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5238" y="245941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238" y="2465514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5238" y="252037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238" y="2526474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238" y="253257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238" y="2575255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5238" y="2595702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09">
            <a:solidFill>
              <a:srgbClr val="88A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238" y="260268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238" y="2630119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5238" y="2648419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5238" y="2672803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238" y="26819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5238" y="270937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238" y="27368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5238" y="274595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5238" y="277035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5238" y="278864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5238" y="281607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5238" y="283956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8DA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5238" y="2843504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5238" y="2889237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5238" y="2892285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5238" y="2898381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238" y="2950197"/>
            <a:ext cx="9158478" cy="7378"/>
          </a:xfrm>
          <a:custGeom>
            <a:avLst/>
            <a:gdLst/>
            <a:ahLst/>
            <a:cxnLst/>
            <a:rect l="l" t="t" r="r" b="b"/>
            <a:pathLst>
              <a:path w="9158478" h="7378">
                <a:moveTo>
                  <a:pt x="9152382" y="0"/>
                </a:moveTo>
                <a:lnTo>
                  <a:pt x="6095" y="0"/>
                </a:lnTo>
                <a:lnTo>
                  <a:pt x="6095" y="7378"/>
                </a:lnTo>
                <a:lnTo>
                  <a:pt x="9152382" y="737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5238" y="2956305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238" y="2959353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238" y="3005074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238" y="302399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8FB1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5238" y="3029457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5238" y="3056902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5238" y="3078238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5238" y="31026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5238" y="3111766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5238" y="3139198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5238" y="3163595"/>
            <a:ext cx="9158478" cy="13462"/>
          </a:xfrm>
          <a:custGeom>
            <a:avLst/>
            <a:gdLst/>
            <a:ahLst/>
            <a:cxnLst/>
            <a:rect l="l" t="t" r="r" b="b"/>
            <a:pathLst>
              <a:path w="9158478" h="13462">
                <a:moveTo>
                  <a:pt x="9152382" y="0"/>
                </a:moveTo>
                <a:lnTo>
                  <a:pt x="6095" y="0"/>
                </a:lnTo>
                <a:lnTo>
                  <a:pt x="6095" y="13462"/>
                </a:lnTo>
                <a:lnTo>
                  <a:pt x="9152382" y="13462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5238" y="317578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5238" y="3200171"/>
            <a:ext cx="9158478" cy="19558"/>
          </a:xfrm>
          <a:custGeom>
            <a:avLst/>
            <a:gdLst/>
            <a:ahLst/>
            <a:cxnLst/>
            <a:rect l="l" t="t" r="r" b="b"/>
            <a:pathLst>
              <a:path w="9158478" h="19558">
                <a:moveTo>
                  <a:pt x="9152382" y="0"/>
                </a:moveTo>
                <a:lnTo>
                  <a:pt x="6095" y="0"/>
                </a:lnTo>
                <a:lnTo>
                  <a:pt x="6095" y="19558"/>
                </a:lnTo>
                <a:lnTo>
                  <a:pt x="9152382" y="19558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5238" y="321845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238" y="3245891"/>
            <a:ext cx="9158478" cy="16522"/>
          </a:xfrm>
          <a:custGeom>
            <a:avLst/>
            <a:gdLst/>
            <a:ahLst/>
            <a:cxnLst/>
            <a:rect l="l" t="t" r="r" b="b"/>
            <a:pathLst>
              <a:path w="9158478" h="16522">
                <a:moveTo>
                  <a:pt x="9152382" y="0"/>
                </a:moveTo>
                <a:lnTo>
                  <a:pt x="6095" y="0"/>
                </a:lnTo>
                <a:lnTo>
                  <a:pt x="6095" y="16522"/>
                </a:lnTo>
                <a:lnTo>
                  <a:pt x="9152382" y="1652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238" y="326787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92B6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5238" y="3273336"/>
            <a:ext cx="9158478" cy="43942"/>
          </a:xfrm>
          <a:custGeom>
            <a:avLst/>
            <a:gdLst/>
            <a:ahLst/>
            <a:cxnLst/>
            <a:rect l="l" t="t" r="r" b="b"/>
            <a:pathLst>
              <a:path w="9158478" h="43942">
                <a:moveTo>
                  <a:pt x="9152382" y="0"/>
                </a:moveTo>
                <a:lnTo>
                  <a:pt x="6095" y="0"/>
                </a:lnTo>
                <a:lnTo>
                  <a:pt x="6095" y="43942"/>
                </a:lnTo>
                <a:lnTo>
                  <a:pt x="9152382" y="4394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5238" y="331600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5238" y="332210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5238" y="3325787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238" y="338675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5">
            <a:solidFill>
              <a:srgbClr val="93B8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5238" y="3389172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4"/>
                </a:lnTo>
                <a:lnTo>
                  <a:pt x="9152382" y="56134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5238" y="34440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5238" y="345927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5238" y="350500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5238" y="3532441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238" y="3565982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238" y="360255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5238" y="362999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5238" y="3672674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5238" y="36909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5238" y="3745826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71334" y="382572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5238" y="3752557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D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5238" y="383029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AB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71334" y="3911079"/>
            <a:ext cx="9146286" cy="170713"/>
          </a:xfrm>
          <a:custGeom>
            <a:avLst/>
            <a:gdLst/>
            <a:ahLst/>
            <a:cxnLst/>
            <a:rect l="l" t="t" r="r" b="b"/>
            <a:pathLst>
              <a:path w="9146286" h="170713">
                <a:moveTo>
                  <a:pt x="0" y="170713"/>
                </a:moveTo>
                <a:lnTo>
                  <a:pt x="9146286" y="170713"/>
                </a:lnTo>
                <a:lnTo>
                  <a:pt x="9146286" y="0"/>
                </a:lnTo>
                <a:lnTo>
                  <a:pt x="0" y="0"/>
                </a:lnTo>
                <a:lnTo>
                  <a:pt x="0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65238" y="3834866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9BBE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65238" y="3910444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9B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238" y="394092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238" y="3995800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65238" y="4047616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71334" y="415799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65238" y="4081792"/>
            <a:ext cx="9158478" cy="76200"/>
          </a:xfrm>
          <a:custGeom>
            <a:avLst/>
            <a:gdLst/>
            <a:ahLst/>
            <a:cxnLst/>
            <a:rect l="l" t="t" r="r" b="b"/>
            <a:pathLst>
              <a:path w="9158478" h="76200">
                <a:moveTo>
                  <a:pt x="9152382" y="0"/>
                </a:moveTo>
                <a:lnTo>
                  <a:pt x="6095" y="0"/>
                </a:lnTo>
                <a:lnTo>
                  <a:pt x="6095" y="76200"/>
                </a:lnTo>
                <a:lnTo>
                  <a:pt x="9152382" y="7620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2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5238" y="416256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EC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65238" y="416713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9EC3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5238" y="4264685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4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5238" y="4371378"/>
            <a:ext cx="9158478" cy="106705"/>
          </a:xfrm>
          <a:custGeom>
            <a:avLst/>
            <a:gdLst/>
            <a:ahLst/>
            <a:cxnLst/>
            <a:rect l="l" t="t" r="r" b="b"/>
            <a:pathLst>
              <a:path w="9158478" h="106705">
                <a:moveTo>
                  <a:pt x="9152382" y="0"/>
                </a:moveTo>
                <a:lnTo>
                  <a:pt x="6095" y="0"/>
                </a:lnTo>
                <a:lnTo>
                  <a:pt x="6095" y="106705"/>
                </a:lnTo>
                <a:lnTo>
                  <a:pt x="9152382" y="1067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65238" y="4478083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0C5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71334" y="4682324"/>
            <a:ext cx="9146286" cy="27431"/>
          </a:xfrm>
          <a:custGeom>
            <a:avLst/>
            <a:gdLst/>
            <a:ahLst/>
            <a:cxnLst/>
            <a:rect l="l" t="t" r="r" b="b"/>
            <a:pathLst>
              <a:path w="9146286" h="27432">
                <a:moveTo>
                  <a:pt x="0" y="27431"/>
                </a:moveTo>
                <a:lnTo>
                  <a:pt x="9146286" y="27431"/>
                </a:lnTo>
                <a:lnTo>
                  <a:pt x="9146286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238" y="458477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6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238" y="468168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65238" y="4709756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65238" y="4767668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71334" y="4941430"/>
            <a:ext cx="9146286" cy="85356"/>
          </a:xfrm>
          <a:custGeom>
            <a:avLst/>
            <a:gdLst/>
            <a:ahLst/>
            <a:cxnLst/>
            <a:rect l="l" t="t" r="r" b="b"/>
            <a:pathLst>
              <a:path w="9146286" h="85356">
                <a:moveTo>
                  <a:pt x="0" y="85356"/>
                </a:moveTo>
                <a:lnTo>
                  <a:pt x="9146286" y="85356"/>
                </a:lnTo>
                <a:lnTo>
                  <a:pt x="9146286" y="0"/>
                </a:lnTo>
                <a:lnTo>
                  <a:pt x="0" y="0"/>
                </a:lnTo>
                <a:lnTo>
                  <a:pt x="0" y="8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65238" y="4853025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65238" y="4940795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65238" y="4995671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71334" y="511214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65238" y="5026786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C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238" y="511671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4CD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71334" y="5197500"/>
            <a:ext cx="9146286" cy="170700"/>
          </a:xfrm>
          <a:custGeom>
            <a:avLst/>
            <a:gdLst/>
            <a:ahLst/>
            <a:cxnLst/>
            <a:rect l="l" t="t" r="r" b="b"/>
            <a:pathLst>
              <a:path w="9146286" h="170700">
                <a:moveTo>
                  <a:pt x="0" y="170700"/>
                </a:moveTo>
                <a:lnTo>
                  <a:pt x="9146286" y="170700"/>
                </a:lnTo>
                <a:lnTo>
                  <a:pt x="9146286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5238" y="512128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D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65238" y="519686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5238" y="5227345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5238" y="5282209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5238" y="5334038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8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71334" y="544441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65238" y="5368201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8D0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65238" y="54489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9D0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65238" y="5453557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9D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65238" y="5551106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AD2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65238" y="5657799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BD2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5238" y="5764491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65238" y="5871184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4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65238" y="59733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CD5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5238" y="597787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5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238" y="605345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49"/>
                </a:lnTo>
                <a:lnTo>
                  <a:pt x="9152382" y="31749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238" y="608393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5238" y="6138811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65238" y="6193675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65238" y="6227851"/>
            <a:ext cx="9158478" cy="73152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9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5238" y="63071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74">
            <a:solidFill>
              <a:srgbClr val="B0D9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5238" y="6313208"/>
            <a:ext cx="9158478" cy="94487"/>
          </a:xfrm>
          <a:custGeom>
            <a:avLst/>
            <a:gdLst/>
            <a:ahLst/>
            <a:cxnLst/>
            <a:rect l="l" t="t" r="r" b="b"/>
            <a:pathLst>
              <a:path w="9158478" h="94487">
                <a:moveTo>
                  <a:pt x="9152382" y="0"/>
                </a:moveTo>
                <a:lnTo>
                  <a:pt x="6095" y="0"/>
                </a:lnTo>
                <a:lnTo>
                  <a:pt x="6095" y="94487"/>
                </a:lnTo>
                <a:lnTo>
                  <a:pt x="9152382" y="94487"/>
                </a:lnTo>
                <a:lnTo>
                  <a:pt x="9152382" y="0"/>
                </a:lnTo>
                <a:close/>
              </a:path>
            </a:pathLst>
          </a:custGeom>
          <a:solidFill>
            <a:srgbClr val="B0DA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5238" y="641684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9570">
            <a:solidFill>
              <a:srgbClr val="B0DB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5238" y="6425996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B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5238" y="6513766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5238" y="6568630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65238" y="6621094"/>
            <a:ext cx="9158478" cy="91452"/>
          </a:xfrm>
          <a:custGeom>
            <a:avLst/>
            <a:gdLst/>
            <a:ahLst/>
            <a:cxnLst/>
            <a:rect l="l" t="t" r="r" b="b"/>
            <a:pathLst>
              <a:path w="9158478" h="91452">
                <a:moveTo>
                  <a:pt x="9152382" y="0"/>
                </a:moveTo>
                <a:lnTo>
                  <a:pt x="6095" y="0"/>
                </a:lnTo>
                <a:lnTo>
                  <a:pt x="6095" y="91452"/>
                </a:lnTo>
                <a:lnTo>
                  <a:pt x="9152382" y="914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D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5238" y="672016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10">
            <a:solidFill>
              <a:srgbClr val="B4DD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65238" y="672778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B4DE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5238" y="683143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B4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5238" y="6837527"/>
            <a:ext cx="9158478" cy="73151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5238" y="6910044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5238" y="694358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65238" y="699540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65238" y="7050278"/>
            <a:ext cx="9158478" cy="34797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7"/>
                </a:lnTo>
                <a:lnTo>
                  <a:pt x="9152382" y="34797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5238" y="7084440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1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5238" y="716370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B8E1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65238" y="719265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6990">
            <a:solidFill>
              <a:srgbClr val="B8E2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3009379" y="747046"/>
            <a:ext cx="4757874" cy="53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333399"/>
                </a:solidFill>
                <a:latin typeface="Arial"/>
                <a:cs typeface="Arial"/>
              </a:rPr>
              <a:t>OPERATING</a:t>
            </a:r>
            <a:r>
              <a:rPr sz="4000" b="1" spc="-44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rgbClr val="333399"/>
                </a:solidFill>
                <a:latin typeface="Arial"/>
                <a:cs typeface="Arial"/>
              </a:rPr>
              <a:t>IN ICE</a:t>
            </a:r>
            <a:endParaRPr sz="40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307414" y="2051755"/>
            <a:ext cx="228135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651927" y="2051755"/>
            <a:ext cx="5248046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b="1" spc="0" dirty="0" smtClean="0">
                <a:latin typeface="Arial"/>
                <a:cs typeface="Arial"/>
              </a:rPr>
              <a:t>In</a:t>
            </a:r>
            <a:r>
              <a:rPr sz="3200" b="1" spc="-28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ice</a:t>
            </a:r>
            <a:r>
              <a:rPr sz="3200" b="1" spc="-44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concentrations</a:t>
            </a:r>
            <a:r>
              <a:rPr sz="3200" b="1" spc="-179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three</a:t>
            </a:r>
            <a:endParaRPr sz="3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926078" y="2051755"/>
            <a:ext cx="1122230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b="1" spc="0" dirty="0" smtClean="0">
                <a:latin typeface="Arial"/>
                <a:cs typeface="Arial"/>
              </a:rPr>
              <a:t>basic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074413" y="2051755"/>
            <a:ext cx="918677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b="1" spc="0" dirty="0" smtClean="0">
                <a:latin typeface="Arial"/>
                <a:cs typeface="Arial"/>
              </a:rPr>
              <a:t>ship</a:t>
            </a:r>
            <a:endParaRPr sz="3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651927" y="2539498"/>
            <a:ext cx="4151091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b="1" spc="0" dirty="0" smtClean="0">
                <a:latin typeface="Arial"/>
                <a:cs typeface="Arial"/>
              </a:rPr>
              <a:t>handling</a:t>
            </a:r>
            <a:r>
              <a:rPr sz="3200" b="1" spc="-133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rules</a:t>
            </a:r>
            <a:r>
              <a:rPr sz="3200" b="1" spc="-41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appl</a:t>
            </a:r>
            <a:r>
              <a:rPr sz="3200" b="1" spc="-94" dirty="0" smtClean="0">
                <a:latin typeface="Arial"/>
                <a:cs typeface="Arial"/>
              </a:rPr>
              <a:t>y</a:t>
            </a:r>
            <a:r>
              <a:rPr sz="3200" b="1" spc="0" dirty="0" smtClean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651927" y="3612521"/>
            <a:ext cx="4032564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1-</a:t>
            </a:r>
            <a:r>
              <a:rPr sz="3200" spc="-28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Keep</a:t>
            </a:r>
            <a:r>
              <a:rPr sz="3200" spc="-7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34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ing,</a:t>
            </a:r>
            <a:r>
              <a:rPr sz="3200" spc="-111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even</a:t>
            </a:r>
            <a:endParaRPr sz="3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710596" y="3612521"/>
            <a:ext cx="1170889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if</a:t>
            </a:r>
            <a:r>
              <a:rPr sz="3200" spc="13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very</a:t>
            </a:r>
            <a:endParaRPr sz="32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907995" y="3612521"/>
            <a:ext cx="1296086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slowl</a:t>
            </a:r>
            <a:r>
              <a:rPr sz="3200" spc="-5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;</a:t>
            </a:r>
            <a:endParaRPr sz="3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645831" y="4685557"/>
            <a:ext cx="4076762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2-</a:t>
            </a:r>
            <a:r>
              <a:rPr sz="3200" spc="-28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Try</a:t>
            </a:r>
            <a:r>
              <a:rPr sz="3200" spc="-46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3200" spc="-26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work</a:t>
            </a:r>
            <a:r>
              <a:rPr sz="3200" spc="-67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with</a:t>
            </a:r>
            <a:r>
              <a:rPr sz="3200" spc="-16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748697" y="4685557"/>
            <a:ext cx="2617661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3200" spc="34" dirty="0" smtClean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3200" spc="-4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moveme</a:t>
            </a:r>
            <a:r>
              <a:rPr sz="3200" spc="29" dirty="0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389683" y="4685557"/>
            <a:ext cx="762565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651927" y="5173300"/>
            <a:ext cx="2497298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not</a:t>
            </a:r>
            <a:r>
              <a:rPr sz="3200" spc="-4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again</a:t>
            </a:r>
            <a:r>
              <a:rPr sz="3200" spc="39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3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2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;</a:t>
            </a:r>
            <a:endParaRPr sz="32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645831" y="6246323"/>
            <a:ext cx="7460686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3</a:t>
            </a:r>
            <a:r>
              <a:rPr sz="3200" spc="-4" dirty="0" smtClean="0">
                <a:latin typeface="Arial"/>
                <a:cs typeface="Arial"/>
              </a:rPr>
              <a:t>-</a:t>
            </a: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Exces</a:t>
            </a:r>
            <a:r>
              <a:rPr sz="3200" spc="34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ive</a:t>
            </a:r>
            <a:r>
              <a:rPr sz="3200" spc="-172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speed</a:t>
            </a:r>
            <a:r>
              <a:rPr sz="3200" spc="-62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leads</a:t>
            </a:r>
            <a:r>
              <a:rPr sz="3200" spc="-76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6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39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damage</a:t>
            </a:r>
            <a:r>
              <a:rPr sz="3200" spc="-1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1334" y="7067677"/>
            <a:ext cx="9146286" cy="115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9"/>
              </a:spcBef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771334" y="6595179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82" name="object 82"/>
          <p:cNvSpPr txBox="1"/>
          <p:nvPr/>
        </p:nvSpPr>
        <p:spPr>
          <a:xfrm>
            <a:off x="771334" y="672016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  <p:sp>
        <p:nvSpPr>
          <p:cNvPr id="81" name="object 81"/>
          <p:cNvSpPr txBox="1"/>
          <p:nvPr/>
        </p:nvSpPr>
        <p:spPr>
          <a:xfrm>
            <a:off x="771334" y="6831431"/>
            <a:ext cx="9146286" cy="96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80" name="object 80"/>
          <p:cNvSpPr txBox="1"/>
          <p:nvPr/>
        </p:nvSpPr>
        <p:spPr>
          <a:xfrm>
            <a:off x="771334" y="6211081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9" name="object 79"/>
          <p:cNvSpPr txBox="1"/>
          <p:nvPr/>
        </p:nvSpPr>
        <p:spPr>
          <a:xfrm>
            <a:off x="771334" y="6307105"/>
            <a:ext cx="9146286" cy="109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4"/>
              </a:spcBef>
            </a:pPr>
            <a:endParaRPr sz="850"/>
          </a:p>
        </p:txBody>
      </p:sp>
      <p:sp>
        <p:nvSpPr>
          <p:cNvPr id="78" name="object 78"/>
          <p:cNvSpPr txBox="1"/>
          <p:nvPr/>
        </p:nvSpPr>
        <p:spPr>
          <a:xfrm>
            <a:off x="771334" y="6416846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77" name="object 77"/>
          <p:cNvSpPr txBox="1"/>
          <p:nvPr/>
        </p:nvSpPr>
        <p:spPr>
          <a:xfrm>
            <a:off x="771334" y="502678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771334" y="511671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5" name="object 75"/>
          <p:cNvSpPr txBox="1"/>
          <p:nvPr/>
        </p:nvSpPr>
        <p:spPr>
          <a:xfrm>
            <a:off x="771334" y="5212740"/>
            <a:ext cx="9146286" cy="42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71334" y="5255412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71334" y="5308758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71334" y="5351437"/>
            <a:ext cx="9146286" cy="97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71" name="object 71"/>
          <p:cNvSpPr txBox="1"/>
          <p:nvPr/>
        </p:nvSpPr>
        <p:spPr>
          <a:xfrm>
            <a:off x="771334" y="5448985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771334" y="5551106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771334" y="5657799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771334" y="5764491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7" name="object 67"/>
          <p:cNvSpPr txBox="1"/>
          <p:nvPr/>
        </p:nvSpPr>
        <p:spPr>
          <a:xfrm>
            <a:off x="771334" y="587118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771334" y="597330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65" name="object 65"/>
          <p:cNvSpPr txBox="1"/>
          <p:nvPr/>
        </p:nvSpPr>
        <p:spPr>
          <a:xfrm>
            <a:off x="771334" y="4767668"/>
            <a:ext cx="9146286" cy="8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2"/>
              </a:spcBef>
            </a:pPr>
            <a:endParaRPr sz="650"/>
          </a:p>
        </p:txBody>
      </p:sp>
      <p:sp>
        <p:nvSpPr>
          <p:cNvPr id="64" name="object 64"/>
          <p:cNvSpPr txBox="1"/>
          <p:nvPr/>
        </p:nvSpPr>
        <p:spPr>
          <a:xfrm>
            <a:off x="771334" y="4853025"/>
            <a:ext cx="9146286" cy="115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2"/>
              </a:spcBef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71334" y="370700"/>
            <a:ext cx="9146286" cy="54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71334" y="425253"/>
            <a:ext cx="9146286" cy="57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71334" y="483171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71334" y="536517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71334" y="597490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1334" y="65845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57" name="object 57"/>
          <p:cNvSpPr txBox="1"/>
          <p:nvPr/>
        </p:nvSpPr>
        <p:spPr>
          <a:xfrm>
            <a:off x="771334" y="748385"/>
            <a:ext cx="9146286" cy="8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4"/>
              </a:spcBef>
            </a:pPr>
            <a:endParaRPr sz="650"/>
          </a:p>
        </p:txBody>
      </p:sp>
      <p:sp>
        <p:nvSpPr>
          <p:cNvPr id="56" name="object 56"/>
          <p:cNvSpPr txBox="1"/>
          <p:nvPr/>
        </p:nvSpPr>
        <p:spPr>
          <a:xfrm>
            <a:off x="771334" y="835259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71334" y="888606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71334" y="941952"/>
            <a:ext cx="9146286" cy="59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71334" y="1001401"/>
            <a:ext cx="9146286" cy="67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/>
          </a:p>
        </p:txBody>
      </p:sp>
      <p:sp>
        <p:nvSpPr>
          <p:cNvPr id="52" name="object 52"/>
          <p:cNvSpPr txBox="1"/>
          <p:nvPr/>
        </p:nvSpPr>
        <p:spPr>
          <a:xfrm>
            <a:off x="771334" y="1068463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51" name="object 51"/>
          <p:cNvSpPr txBox="1"/>
          <p:nvPr/>
        </p:nvSpPr>
        <p:spPr>
          <a:xfrm>
            <a:off x="771334" y="113857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1334" y="1178204"/>
            <a:ext cx="9146286" cy="9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2"/>
              </a:spcBef>
            </a:pPr>
            <a:endParaRPr sz="700"/>
          </a:p>
        </p:txBody>
      </p:sp>
      <p:sp>
        <p:nvSpPr>
          <p:cNvPr id="49" name="object 49"/>
          <p:cNvSpPr txBox="1"/>
          <p:nvPr/>
        </p:nvSpPr>
        <p:spPr>
          <a:xfrm>
            <a:off x="771334" y="1271181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1334" y="133214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334" y="139311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1334" y="1454080"/>
            <a:ext cx="9146286" cy="6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1334" y="1516576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1334" y="157906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1334" y="1641557"/>
            <a:ext cx="9146286" cy="6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771334" y="171015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1" name="object 41"/>
          <p:cNvSpPr txBox="1"/>
          <p:nvPr/>
        </p:nvSpPr>
        <p:spPr>
          <a:xfrm>
            <a:off x="771334" y="178178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0" name="object 40"/>
          <p:cNvSpPr txBox="1"/>
          <p:nvPr/>
        </p:nvSpPr>
        <p:spPr>
          <a:xfrm>
            <a:off x="771334" y="1853418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9" name="object 39"/>
          <p:cNvSpPr txBox="1"/>
          <p:nvPr/>
        </p:nvSpPr>
        <p:spPr>
          <a:xfrm>
            <a:off x="771334" y="1925059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8" name="object 38"/>
          <p:cNvSpPr txBox="1"/>
          <p:nvPr/>
        </p:nvSpPr>
        <p:spPr>
          <a:xfrm>
            <a:off x="771334" y="1996693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334" y="2036324"/>
            <a:ext cx="9146286" cy="91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771334" y="212777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1334" y="219026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1334" y="225123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1334" y="2312200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1334" y="2374690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1334" y="2435663"/>
            <a:ext cx="9146286" cy="64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0" name="object 30"/>
          <p:cNvSpPr txBox="1"/>
          <p:nvPr/>
        </p:nvSpPr>
        <p:spPr>
          <a:xfrm>
            <a:off x="771334" y="2499677"/>
            <a:ext cx="9146286" cy="68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771334" y="2568263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8" name="object 28"/>
          <p:cNvSpPr txBox="1"/>
          <p:nvPr/>
        </p:nvSpPr>
        <p:spPr>
          <a:xfrm>
            <a:off x="771334" y="263838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7" name="object 27"/>
          <p:cNvSpPr txBox="1"/>
          <p:nvPr/>
        </p:nvSpPr>
        <p:spPr>
          <a:xfrm>
            <a:off x="771334" y="271001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6" name="object 26"/>
          <p:cNvSpPr txBox="1"/>
          <p:nvPr/>
        </p:nvSpPr>
        <p:spPr>
          <a:xfrm>
            <a:off x="771334" y="278164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5" name="object 25"/>
          <p:cNvSpPr txBox="1"/>
          <p:nvPr/>
        </p:nvSpPr>
        <p:spPr>
          <a:xfrm>
            <a:off x="771334" y="285328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4" name="object 24"/>
          <p:cNvSpPr txBox="1"/>
          <p:nvPr/>
        </p:nvSpPr>
        <p:spPr>
          <a:xfrm>
            <a:off x="771334" y="2924930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771334" y="29950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2" name="object 22"/>
          <p:cNvSpPr txBox="1"/>
          <p:nvPr/>
        </p:nvSpPr>
        <p:spPr>
          <a:xfrm>
            <a:off x="771334" y="3066675"/>
            <a:ext cx="9146286" cy="73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6"/>
              </a:spcBef>
            </a:pPr>
            <a:endParaRPr sz="550"/>
          </a:p>
        </p:txBody>
      </p:sp>
      <p:sp>
        <p:nvSpPr>
          <p:cNvPr id="21" name="object 21"/>
          <p:cNvSpPr txBox="1"/>
          <p:nvPr/>
        </p:nvSpPr>
        <p:spPr>
          <a:xfrm>
            <a:off x="771334" y="31398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0" name="object 20"/>
          <p:cNvSpPr txBox="1"/>
          <p:nvPr/>
        </p:nvSpPr>
        <p:spPr>
          <a:xfrm>
            <a:off x="771334" y="3211474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771334" y="328158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334" y="3321215"/>
            <a:ext cx="9146286" cy="10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/>
          </a:p>
        </p:txBody>
      </p:sp>
      <p:sp>
        <p:nvSpPr>
          <p:cNvPr id="17" name="object 17"/>
          <p:cNvSpPr txBox="1"/>
          <p:nvPr/>
        </p:nvSpPr>
        <p:spPr>
          <a:xfrm>
            <a:off x="771334" y="3421811"/>
            <a:ext cx="9146286" cy="74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771334" y="3496494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5" name="object 15"/>
          <p:cNvSpPr txBox="1"/>
          <p:nvPr/>
        </p:nvSpPr>
        <p:spPr>
          <a:xfrm>
            <a:off x="771334" y="3568134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771334" y="3638251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771334" y="3709885"/>
            <a:ext cx="9146286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1334" y="3749509"/>
            <a:ext cx="9146286" cy="8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6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771334" y="3830294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771334" y="3926319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334" y="3968997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1334" y="4022343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334" y="4065022"/>
            <a:ext cx="9146286" cy="97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771334" y="416256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1334" y="4264685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771334" y="4371378"/>
            <a:ext cx="9146286" cy="10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771334" y="4478083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1334" y="458477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object 120"/>
          <p:cNvSpPr/>
          <p:nvPr/>
        </p:nvSpPr>
        <p:spPr>
          <a:xfrm>
            <a:off x="771334" y="350570"/>
            <a:ext cx="9146286" cy="338366"/>
          </a:xfrm>
          <a:custGeom>
            <a:avLst/>
            <a:gdLst/>
            <a:ahLst/>
            <a:cxnLst/>
            <a:rect l="l" t="t" r="r" b="b"/>
            <a:pathLst>
              <a:path w="9146286" h="338366">
                <a:moveTo>
                  <a:pt x="0" y="338366"/>
                </a:moveTo>
                <a:lnTo>
                  <a:pt x="9146286" y="338366"/>
                </a:lnTo>
                <a:lnTo>
                  <a:pt x="9146286" y="0"/>
                </a:lnTo>
                <a:lnTo>
                  <a:pt x="0" y="0"/>
                </a:lnTo>
                <a:lnTo>
                  <a:pt x="0" y="338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71334" y="746861"/>
            <a:ext cx="9146286" cy="3048"/>
          </a:xfrm>
          <a:custGeom>
            <a:avLst/>
            <a:gdLst/>
            <a:ahLst/>
            <a:cxnLst/>
            <a:rect l="l" t="t" r="r" b="b"/>
            <a:pathLst>
              <a:path w="9146286" h="3048">
                <a:moveTo>
                  <a:pt x="0" y="3048"/>
                </a:moveTo>
                <a:lnTo>
                  <a:pt x="9146286" y="3048"/>
                </a:lnTo>
                <a:lnTo>
                  <a:pt x="914628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71334" y="579196"/>
            <a:ext cx="9146286" cy="603580"/>
          </a:xfrm>
          <a:custGeom>
            <a:avLst/>
            <a:gdLst/>
            <a:ahLst/>
            <a:cxnLst/>
            <a:rect l="l" t="t" r="r" b="b"/>
            <a:pathLst>
              <a:path w="9146286" h="603580">
                <a:moveTo>
                  <a:pt x="0" y="603580"/>
                </a:moveTo>
                <a:lnTo>
                  <a:pt x="9146286" y="603580"/>
                </a:lnTo>
                <a:lnTo>
                  <a:pt x="9146286" y="0"/>
                </a:lnTo>
                <a:lnTo>
                  <a:pt x="0" y="0"/>
                </a:lnTo>
                <a:lnTo>
                  <a:pt x="0" y="603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71334" y="909948"/>
            <a:ext cx="9146286" cy="1129430"/>
          </a:xfrm>
          <a:custGeom>
            <a:avLst/>
            <a:gdLst/>
            <a:ahLst/>
            <a:cxnLst/>
            <a:rect l="l" t="t" r="r" b="b"/>
            <a:pathLst>
              <a:path w="9146286" h="1129430">
                <a:moveTo>
                  <a:pt x="0" y="1129430"/>
                </a:moveTo>
                <a:lnTo>
                  <a:pt x="9146286" y="1129430"/>
                </a:lnTo>
                <a:lnTo>
                  <a:pt x="9146286" y="0"/>
                </a:lnTo>
                <a:lnTo>
                  <a:pt x="0" y="0"/>
                </a:lnTo>
                <a:lnTo>
                  <a:pt x="0" y="1129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71334" y="1503619"/>
            <a:ext cx="9146286" cy="1822167"/>
          </a:xfrm>
          <a:custGeom>
            <a:avLst/>
            <a:gdLst/>
            <a:ahLst/>
            <a:cxnLst/>
            <a:rect l="l" t="t" r="r" b="b"/>
            <a:pathLst>
              <a:path w="9146286" h="1822167">
                <a:moveTo>
                  <a:pt x="0" y="1822167"/>
                </a:moveTo>
                <a:lnTo>
                  <a:pt x="9146286" y="1822167"/>
                </a:lnTo>
                <a:lnTo>
                  <a:pt x="9146286" y="0"/>
                </a:lnTo>
                <a:lnTo>
                  <a:pt x="0" y="0"/>
                </a:lnTo>
                <a:lnTo>
                  <a:pt x="0" y="1822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71334" y="3292070"/>
            <a:ext cx="9146286" cy="460486"/>
          </a:xfrm>
          <a:custGeom>
            <a:avLst/>
            <a:gdLst/>
            <a:ahLst/>
            <a:cxnLst/>
            <a:rect l="l" t="t" r="r" b="b"/>
            <a:pathLst>
              <a:path w="9146286" h="460486">
                <a:moveTo>
                  <a:pt x="0" y="460486"/>
                </a:moveTo>
                <a:lnTo>
                  <a:pt x="9146286" y="460486"/>
                </a:lnTo>
                <a:lnTo>
                  <a:pt x="9146286" y="0"/>
                </a:lnTo>
                <a:lnTo>
                  <a:pt x="0" y="0"/>
                </a:lnTo>
                <a:lnTo>
                  <a:pt x="0" y="46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5238" y="343839"/>
            <a:ext cx="9158478" cy="40894"/>
          </a:xfrm>
          <a:custGeom>
            <a:avLst/>
            <a:gdLst/>
            <a:ahLst/>
            <a:cxnLst/>
            <a:rect l="l" t="t" r="r" b="b"/>
            <a:pathLst>
              <a:path w="9158478" h="40894">
                <a:moveTo>
                  <a:pt x="9152382" y="6731"/>
                </a:moveTo>
                <a:lnTo>
                  <a:pt x="6095" y="6731"/>
                </a:lnTo>
                <a:lnTo>
                  <a:pt x="6095" y="40894"/>
                </a:lnTo>
                <a:lnTo>
                  <a:pt x="9152382" y="40894"/>
                </a:lnTo>
                <a:lnTo>
                  <a:pt x="9152382" y="6731"/>
                </a:lnTo>
                <a:close/>
              </a:path>
            </a:pathLst>
          </a:custGeom>
          <a:solidFill>
            <a:srgbClr val="6A84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5238" y="383463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6A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5238" y="389559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5238" y="4444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238" y="459676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238" y="50539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238" y="529793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5238" y="566369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5238" y="60294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5238" y="62734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5238" y="67306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5238" y="68893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9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5238" y="7483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318">
            <a:solidFill>
              <a:srgbClr val="6F89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5238" y="749909"/>
            <a:ext cx="9158478" cy="57911"/>
          </a:xfrm>
          <a:custGeom>
            <a:avLst/>
            <a:gdLst/>
            <a:ahLst/>
            <a:cxnLst/>
            <a:rect l="l" t="t" r="r" b="b"/>
            <a:pathLst>
              <a:path w="9158478" h="57911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6F8A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5238" y="81239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6F8B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5238" y="816330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B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5238" y="862063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5238" y="8864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238" y="91387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238" y="9596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5238" y="96875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6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F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5238" y="1020572"/>
            <a:ext cx="9158478" cy="13474"/>
          </a:xfrm>
          <a:custGeom>
            <a:avLst/>
            <a:gdLst/>
            <a:ahLst/>
            <a:cxnLst/>
            <a:rect l="l" t="t" r="r" b="b"/>
            <a:pathLst>
              <a:path w="9158478" h="13474">
                <a:moveTo>
                  <a:pt x="9152382" y="0"/>
                </a:moveTo>
                <a:lnTo>
                  <a:pt x="6095" y="0"/>
                </a:lnTo>
                <a:lnTo>
                  <a:pt x="6095" y="13474"/>
                </a:lnTo>
                <a:lnTo>
                  <a:pt x="9152382" y="13474"/>
                </a:lnTo>
                <a:lnTo>
                  <a:pt x="9152382" y="0"/>
                </a:lnTo>
                <a:close/>
              </a:path>
            </a:pathLst>
          </a:custGeom>
          <a:solidFill>
            <a:srgbClr val="73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5238" y="1032776"/>
            <a:ext cx="9158478" cy="43941"/>
          </a:xfrm>
          <a:custGeom>
            <a:avLst/>
            <a:gdLst/>
            <a:ahLst/>
            <a:cxnLst/>
            <a:rect l="l" t="t" r="r" b="b"/>
            <a:pathLst>
              <a:path w="9158478" h="43941">
                <a:moveTo>
                  <a:pt x="9152382" y="0"/>
                </a:moveTo>
                <a:lnTo>
                  <a:pt x="6095" y="0"/>
                </a:lnTo>
                <a:lnTo>
                  <a:pt x="6095" y="43941"/>
                </a:lnTo>
                <a:lnTo>
                  <a:pt x="9152382" y="4394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5238" y="107544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238" y="1102880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5238" y="1127277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5238" y="1172997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5238" y="118277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5238" y="124374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7693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5238" y="12461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3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238" y="130102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238" y="131626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238" y="136199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5238" y="1389430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5238" y="1422958"/>
            <a:ext cx="9158478" cy="37858"/>
          </a:xfrm>
          <a:custGeom>
            <a:avLst/>
            <a:gdLst/>
            <a:ahLst/>
            <a:cxnLst/>
            <a:rect l="l" t="t" r="r" b="b"/>
            <a:pathLst>
              <a:path w="9158478" h="37858">
                <a:moveTo>
                  <a:pt x="9152382" y="0"/>
                </a:moveTo>
                <a:lnTo>
                  <a:pt x="6095" y="0"/>
                </a:lnTo>
                <a:lnTo>
                  <a:pt x="6095" y="37858"/>
                </a:lnTo>
                <a:lnTo>
                  <a:pt x="9152382" y="3785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5238" y="145954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5238" y="148393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5238" y="1529651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5238" y="154795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5238" y="1602816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5238" y="1608912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5238" y="166378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238" y="166988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238" y="1672932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5238" y="1718652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5238" y="173910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22">
            <a:solidFill>
              <a:srgbClr val="7C9C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5238" y="174609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5238" y="1770481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5238" y="179181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5238" y="1816201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5238" y="1825345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5238" y="185279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5238" y="18802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238" y="1889366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5238" y="1913750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238" y="1932038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238" y="1959482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238" y="198145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819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5238" y="1986914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238" y="2032634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2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238" y="2035682"/>
            <a:ext cx="9158478" cy="4330"/>
          </a:xfrm>
          <a:custGeom>
            <a:avLst/>
            <a:gdLst/>
            <a:ahLst/>
            <a:cxnLst/>
            <a:rect l="l" t="t" r="r" b="b"/>
            <a:pathLst>
              <a:path w="9158478" h="4330">
                <a:moveTo>
                  <a:pt x="9152382" y="0"/>
                </a:moveTo>
                <a:lnTo>
                  <a:pt x="6095" y="0"/>
                </a:lnTo>
                <a:lnTo>
                  <a:pt x="6095" y="4330"/>
                </a:lnTo>
                <a:lnTo>
                  <a:pt x="9152382" y="4330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5238" y="2039378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2"/>
                </a:lnTo>
                <a:lnTo>
                  <a:pt x="9152382" y="57912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5238" y="2100338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82A1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238" y="210275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1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5238" y="2157628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238" y="2172868"/>
            <a:ext cx="9158478" cy="50038"/>
          </a:xfrm>
          <a:custGeom>
            <a:avLst/>
            <a:gdLst/>
            <a:ahLst/>
            <a:cxnLst/>
            <a:rect l="l" t="t" r="r" b="b"/>
            <a:pathLst>
              <a:path w="9158478" h="50038">
                <a:moveTo>
                  <a:pt x="9152382" y="0"/>
                </a:moveTo>
                <a:lnTo>
                  <a:pt x="6095" y="0"/>
                </a:lnTo>
                <a:lnTo>
                  <a:pt x="6095" y="50038"/>
                </a:lnTo>
                <a:lnTo>
                  <a:pt x="9152382" y="50038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5238" y="222163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5238" y="2246033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5238" y="2279561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5238" y="231613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5238" y="234356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5238" y="238930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5238" y="240454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5238" y="245941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5238" y="2465514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238" y="252037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5238" y="2526474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238" y="253257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238" y="2575255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238" y="2595702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09">
            <a:solidFill>
              <a:srgbClr val="88A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5238" y="260268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5238" y="2630119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5238" y="2648419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5238" y="2672803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5238" y="26819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5238" y="270937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5238" y="27368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5238" y="274595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5238" y="277035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5238" y="278864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238" y="281607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238" y="283956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8DA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5238" y="2843504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5238" y="2889237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5238" y="2892285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5238" y="2898381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238" y="2950197"/>
            <a:ext cx="9158478" cy="7378"/>
          </a:xfrm>
          <a:custGeom>
            <a:avLst/>
            <a:gdLst/>
            <a:ahLst/>
            <a:cxnLst/>
            <a:rect l="l" t="t" r="r" b="b"/>
            <a:pathLst>
              <a:path w="9158478" h="7378">
                <a:moveTo>
                  <a:pt x="9152382" y="0"/>
                </a:moveTo>
                <a:lnTo>
                  <a:pt x="6095" y="0"/>
                </a:lnTo>
                <a:lnTo>
                  <a:pt x="6095" y="7378"/>
                </a:lnTo>
                <a:lnTo>
                  <a:pt x="9152382" y="737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5238" y="2956305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5238" y="2959353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5238" y="3005074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5238" y="302399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8FB1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5238" y="3029457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238" y="3056902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238" y="3078238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5238" y="31026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5238" y="3111766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5238" y="3139198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5238" y="3163595"/>
            <a:ext cx="9158478" cy="13462"/>
          </a:xfrm>
          <a:custGeom>
            <a:avLst/>
            <a:gdLst/>
            <a:ahLst/>
            <a:cxnLst/>
            <a:rect l="l" t="t" r="r" b="b"/>
            <a:pathLst>
              <a:path w="9158478" h="13462">
                <a:moveTo>
                  <a:pt x="9152382" y="0"/>
                </a:moveTo>
                <a:lnTo>
                  <a:pt x="6095" y="0"/>
                </a:lnTo>
                <a:lnTo>
                  <a:pt x="6095" y="13462"/>
                </a:lnTo>
                <a:lnTo>
                  <a:pt x="9152382" y="13462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5238" y="317578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5238" y="3200171"/>
            <a:ext cx="9158478" cy="19558"/>
          </a:xfrm>
          <a:custGeom>
            <a:avLst/>
            <a:gdLst/>
            <a:ahLst/>
            <a:cxnLst/>
            <a:rect l="l" t="t" r="r" b="b"/>
            <a:pathLst>
              <a:path w="9158478" h="19558">
                <a:moveTo>
                  <a:pt x="9152382" y="0"/>
                </a:moveTo>
                <a:lnTo>
                  <a:pt x="6095" y="0"/>
                </a:lnTo>
                <a:lnTo>
                  <a:pt x="6095" y="19558"/>
                </a:lnTo>
                <a:lnTo>
                  <a:pt x="9152382" y="19558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5238" y="321845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5238" y="3245891"/>
            <a:ext cx="9158478" cy="16522"/>
          </a:xfrm>
          <a:custGeom>
            <a:avLst/>
            <a:gdLst/>
            <a:ahLst/>
            <a:cxnLst/>
            <a:rect l="l" t="t" r="r" b="b"/>
            <a:pathLst>
              <a:path w="9158478" h="16522">
                <a:moveTo>
                  <a:pt x="9152382" y="0"/>
                </a:moveTo>
                <a:lnTo>
                  <a:pt x="6095" y="0"/>
                </a:lnTo>
                <a:lnTo>
                  <a:pt x="6095" y="16522"/>
                </a:lnTo>
                <a:lnTo>
                  <a:pt x="9152382" y="1652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65238" y="326787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92B6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65238" y="3273336"/>
            <a:ext cx="9158478" cy="43942"/>
          </a:xfrm>
          <a:custGeom>
            <a:avLst/>
            <a:gdLst/>
            <a:ahLst/>
            <a:cxnLst/>
            <a:rect l="l" t="t" r="r" b="b"/>
            <a:pathLst>
              <a:path w="9158478" h="43942">
                <a:moveTo>
                  <a:pt x="9152382" y="0"/>
                </a:moveTo>
                <a:lnTo>
                  <a:pt x="6095" y="0"/>
                </a:lnTo>
                <a:lnTo>
                  <a:pt x="6095" y="43942"/>
                </a:lnTo>
                <a:lnTo>
                  <a:pt x="9152382" y="4394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238" y="331600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238" y="332210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65238" y="3325787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5238" y="338675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5">
            <a:solidFill>
              <a:srgbClr val="93B8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65238" y="3389172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4"/>
                </a:lnTo>
                <a:lnTo>
                  <a:pt x="9152382" y="56134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5238" y="34440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65238" y="345927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5238" y="350500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5238" y="3532441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65238" y="3565982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65238" y="360255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238" y="362999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238" y="3672674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65238" y="36909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65238" y="3745826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71334" y="382572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65238" y="3752557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D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65238" y="383029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AB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71334" y="3911079"/>
            <a:ext cx="9146286" cy="170713"/>
          </a:xfrm>
          <a:custGeom>
            <a:avLst/>
            <a:gdLst/>
            <a:ahLst/>
            <a:cxnLst/>
            <a:rect l="l" t="t" r="r" b="b"/>
            <a:pathLst>
              <a:path w="9146286" h="170713">
                <a:moveTo>
                  <a:pt x="0" y="170713"/>
                </a:moveTo>
                <a:lnTo>
                  <a:pt x="9146286" y="170713"/>
                </a:lnTo>
                <a:lnTo>
                  <a:pt x="9146286" y="0"/>
                </a:lnTo>
                <a:lnTo>
                  <a:pt x="0" y="0"/>
                </a:lnTo>
                <a:lnTo>
                  <a:pt x="0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5238" y="3834866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9BBE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65238" y="3910444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9B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238" y="394092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238" y="3995800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5238" y="4047616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71334" y="415799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5238" y="4081792"/>
            <a:ext cx="9158478" cy="76200"/>
          </a:xfrm>
          <a:custGeom>
            <a:avLst/>
            <a:gdLst/>
            <a:ahLst/>
            <a:cxnLst/>
            <a:rect l="l" t="t" r="r" b="b"/>
            <a:pathLst>
              <a:path w="9158478" h="76200">
                <a:moveTo>
                  <a:pt x="9152382" y="0"/>
                </a:moveTo>
                <a:lnTo>
                  <a:pt x="6095" y="0"/>
                </a:lnTo>
                <a:lnTo>
                  <a:pt x="6095" y="76200"/>
                </a:lnTo>
                <a:lnTo>
                  <a:pt x="9152382" y="7620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2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5238" y="416256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EC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5238" y="416713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9EC3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65238" y="4264685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4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65238" y="4371378"/>
            <a:ext cx="9158478" cy="106705"/>
          </a:xfrm>
          <a:custGeom>
            <a:avLst/>
            <a:gdLst/>
            <a:ahLst/>
            <a:cxnLst/>
            <a:rect l="l" t="t" r="r" b="b"/>
            <a:pathLst>
              <a:path w="9158478" h="106705">
                <a:moveTo>
                  <a:pt x="9152382" y="0"/>
                </a:moveTo>
                <a:lnTo>
                  <a:pt x="6095" y="0"/>
                </a:lnTo>
                <a:lnTo>
                  <a:pt x="6095" y="106705"/>
                </a:lnTo>
                <a:lnTo>
                  <a:pt x="9152382" y="1067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65238" y="4478083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0C5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71334" y="4682324"/>
            <a:ext cx="9146286" cy="27431"/>
          </a:xfrm>
          <a:custGeom>
            <a:avLst/>
            <a:gdLst/>
            <a:ahLst/>
            <a:cxnLst/>
            <a:rect l="l" t="t" r="r" b="b"/>
            <a:pathLst>
              <a:path w="9146286" h="27432">
                <a:moveTo>
                  <a:pt x="0" y="27431"/>
                </a:moveTo>
                <a:lnTo>
                  <a:pt x="9146286" y="27431"/>
                </a:lnTo>
                <a:lnTo>
                  <a:pt x="9146286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65238" y="458477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6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65238" y="468168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5238" y="4709756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65238" y="4767668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71334" y="4941430"/>
            <a:ext cx="9146286" cy="85356"/>
          </a:xfrm>
          <a:custGeom>
            <a:avLst/>
            <a:gdLst/>
            <a:ahLst/>
            <a:cxnLst/>
            <a:rect l="l" t="t" r="r" b="b"/>
            <a:pathLst>
              <a:path w="9146286" h="85356">
                <a:moveTo>
                  <a:pt x="0" y="85356"/>
                </a:moveTo>
                <a:lnTo>
                  <a:pt x="9146286" y="85356"/>
                </a:lnTo>
                <a:lnTo>
                  <a:pt x="9146286" y="0"/>
                </a:lnTo>
                <a:lnTo>
                  <a:pt x="0" y="0"/>
                </a:lnTo>
                <a:lnTo>
                  <a:pt x="0" y="8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5238" y="4853025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238" y="4940795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238" y="4995671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71334" y="511214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65238" y="5026786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C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65238" y="511671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4CD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71334" y="5197500"/>
            <a:ext cx="9146286" cy="170700"/>
          </a:xfrm>
          <a:custGeom>
            <a:avLst/>
            <a:gdLst/>
            <a:ahLst/>
            <a:cxnLst/>
            <a:rect l="l" t="t" r="r" b="b"/>
            <a:pathLst>
              <a:path w="9146286" h="170700">
                <a:moveTo>
                  <a:pt x="0" y="170700"/>
                </a:moveTo>
                <a:lnTo>
                  <a:pt x="9146286" y="170700"/>
                </a:lnTo>
                <a:lnTo>
                  <a:pt x="9146286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5238" y="512128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D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5238" y="519686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5238" y="5227345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5238" y="5282209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5238" y="5334038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8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71334" y="544441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5238" y="5368201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8D0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65238" y="54489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9D0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5238" y="5453557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9D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5238" y="5551106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AD2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5238" y="5657799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BD2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5238" y="5764491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65238" y="5871184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4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65238" y="59733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CD5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5238" y="597787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5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5238" y="605345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49"/>
                </a:lnTo>
                <a:lnTo>
                  <a:pt x="9152382" y="31749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65238" y="608393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65238" y="6138811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5238" y="6193675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65238" y="6227851"/>
            <a:ext cx="9158478" cy="73152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9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65238" y="63071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74">
            <a:solidFill>
              <a:srgbClr val="B0D9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65238" y="6313208"/>
            <a:ext cx="9158478" cy="94487"/>
          </a:xfrm>
          <a:custGeom>
            <a:avLst/>
            <a:gdLst/>
            <a:ahLst/>
            <a:cxnLst/>
            <a:rect l="l" t="t" r="r" b="b"/>
            <a:pathLst>
              <a:path w="9158478" h="94487">
                <a:moveTo>
                  <a:pt x="9152382" y="0"/>
                </a:moveTo>
                <a:lnTo>
                  <a:pt x="6095" y="0"/>
                </a:lnTo>
                <a:lnTo>
                  <a:pt x="6095" y="94487"/>
                </a:lnTo>
                <a:lnTo>
                  <a:pt x="9152382" y="94487"/>
                </a:lnTo>
                <a:lnTo>
                  <a:pt x="9152382" y="0"/>
                </a:lnTo>
                <a:close/>
              </a:path>
            </a:pathLst>
          </a:custGeom>
          <a:solidFill>
            <a:srgbClr val="B0DA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65238" y="641684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9570">
            <a:solidFill>
              <a:srgbClr val="B0DB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65238" y="6425996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B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65238" y="6513766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65238" y="6568630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65238" y="6621094"/>
            <a:ext cx="9158478" cy="91452"/>
          </a:xfrm>
          <a:custGeom>
            <a:avLst/>
            <a:gdLst/>
            <a:ahLst/>
            <a:cxnLst/>
            <a:rect l="l" t="t" r="r" b="b"/>
            <a:pathLst>
              <a:path w="9158478" h="91452">
                <a:moveTo>
                  <a:pt x="9152382" y="0"/>
                </a:moveTo>
                <a:lnTo>
                  <a:pt x="6095" y="0"/>
                </a:lnTo>
                <a:lnTo>
                  <a:pt x="6095" y="91452"/>
                </a:lnTo>
                <a:lnTo>
                  <a:pt x="9152382" y="914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D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65238" y="672016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10">
            <a:solidFill>
              <a:srgbClr val="B4DD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65238" y="672778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B4DE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65238" y="683143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B4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65238" y="6837527"/>
            <a:ext cx="9158478" cy="73151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65238" y="6910044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65238" y="694358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65238" y="699540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65238" y="7050278"/>
            <a:ext cx="9158478" cy="34797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7"/>
                </a:lnTo>
                <a:lnTo>
                  <a:pt x="9152382" y="34797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65238" y="7084440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1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65238" y="716370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B8E1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65238" y="719265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6990">
            <a:solidFill>
              <a:srgbClr val="B8E2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2774632" y="939354"/>
            <a:ext cx="3422585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OPERATING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253286" y="939354"/>
            <a:ext cx="666442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endParaRPr sz="44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965197" y="939354"/>
            <a:ext cx="1044157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50" dirty="0" smtClean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CE</a:t>
            </a:r>
            <a:endParaRPr sz="44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307414" y="2051755"/>
            <a:ext cx="228135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651927" y="2051755"/>
            <a:ext cx="1509875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Ves</a:t>
            </a:r>
            <a:r>
              <a:rPr sz="3200" spc="34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els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289109" y="2051755"/>
            <a:ext cx="3585555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without</a:t>
            </a:r>
            <a:r>
              <a:rPr sz="3200" spc="66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operational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002546" y="2051755"/>
            <a:ext cx="1032618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radar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157984" y="2051755"/>
            <a:ext cx="1280775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should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651927" y="2539498"/>
            <a:ext cx="537115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be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313679" y="2539498"/>
            <a:ext cx="1708968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prepared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146069" y="2539498"/>
            <a:ext cx="423984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694593" y="2539498"/>
            <a:ext cx="852177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stop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676273" y="2539498"/>
            <a:ext cx="1213059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during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014781" y="2539498"/>
            <a:ext cx="649434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789664" y="2539498"/>
            <a:ext cx="1100334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hours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9018691" y="2539498"/>
            <a:ext cx="423984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651927" y="3027242"/>
            <a:ext cx="5295240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darkness</a:t>
            </a:r>
            <a:r>
              <a:rPr sz="3200" spc="-6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if</a:t>
            </a:r>
            <a:r>
              <a:rPr sz="3200" spc="48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concen</a:t>
            </a:r>
            <a:r>
              <a:rPr sz="3200" spc="29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981382" y="3027242"/>
            <a:ext cx="2459522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28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dangerous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651927" y="3514972"/>
            <a:ext cx="2382480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ice</a:t>
            </a:r>
            <a:r>
              <a:rPr sz="3200" spc="87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war</a:t>
            </a:r>
            <a:r>
              <a:rPr sz="3200" spc="-39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ants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176074" y="3514972"/>
            <a:ext cx="942600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such</a:t>
            </a:r>
            <a:endParaRPr sz="3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264803" y="3514972"/>
            <a:ext cx="1284019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acti</a:t>
            </a:r>
            <a:r>
              <a:rPr sz="3200" spc="29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n,</a:t>
            </a:r>
            <a:endParaRPr sz="3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688869" y="3514972"/>
            <a:ext cx="762565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591480" y="3514972"/>
            <a:ext cx="1280775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should</a:t>
            </a:r>
            <a:endParaRPr sz="3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018383" y="3514972"/>
            <a:ext cx="423984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at</a:t>
            </a:r>
            <a:endParaRPr sz="3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651927" y="4002716"/>
            <a:ext cx="4057946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any</a:t>
            </a:r>
            <a:r>
              <a:rPr sz="3200" spc="-36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time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pro</a:t>
            </a:r>
            <a:r>
              <a:rPr sz="3200" spc="34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eed</a:t>
            </a:r>
            <a:r>
              <a:rPr sz="3200" spc="-1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only</a:t>
            </a:r>
            <a:endParaRPr sz="32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735978" y="4002716"/>
            <a:ext cx="2974083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26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7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safe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39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peed.</a:t>
            </a:r>
            <a:endParaRPr sz="3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307414" y="5173300"/>
            <a:ext cx="228135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651927" y="5173300"/>
            <a:ext cx="626727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Ice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346929" y="5173300"/>
            <a:ext cx="2698558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reports</a:t>
            </a:r>
            <a:r>
              <a:rPr sz="3200" spc="24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should</a:t>
            </a:r>
            <a:endParaRPr sz="32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118222" y="5173300"/>
            <a:ext cx="537115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be</a:t>
            </a:r>
            <a:endParaRPr sz="3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725234" y="5173300"/>
            <a:ext cx="2005378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conti</a:t>
            </a:r>
            <a:r>
              <a:rPr sz="3200" spc="29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ually</a:t>
            </a:r>
            <a:endParaRPr sz="3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798231" y="5173300"/>
            <a:ext cx="1641252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obtained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651927" y="5661044"/>
            <a:ext cx="4026724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and</a:t>
            </a:r>
            <a:r>
              <a:rPr sz="3200" spc="46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charts</a:t>
            </a:r>
            <a:r>
              <a:rPr sz="3200" spc="37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updated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719353" y="5661044"/>
            <a:ext cx="3723015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accordan</a:t>
            </a:r>
            <a:r>
              <a:rPr sz="3200" spc="34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6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58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651927" y="6148775"/>
            <a:ext cx="3339831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ves</a:t>
            </a:r>
            <a:r>
              <a:rPr sz="3200" spc="39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el’s</a:t>
            </a:r>
            <a:r>
              <a:rPr sz="3200" spc="-78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progress.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1334" y="7067677"/>
            <a:ext cx="9146286" cy="115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9"/>
              </a:spcBef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771334" y="6595179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82" name="object 82"/>
          <p:cNvSpPr txBox="1"/>
          <p:nvPr/>
        </p:nvSpPr>
        <p:spPr>
          <a:xfrm>
            <a:off x="771334" y="672016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  <p:sp>
        <p:nvSpPr>
          <p:cNvPr id="81" name="object 81"/>
          <p:cNvSpPr txBox="1"/>
          <p:nvPr/>
        </p:nvSpPr>
        <p:spPr>
          <a:xfrm>
            <a:off x="771334" y="6831431"/>
            <a:ext cx="9146286" cy="96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80" name="object 80"/>
          <p:cNvSpPr txBox="1"/>
          <p:nvPr/>
        </p:nvSpPr>
        <p:spPr>
          <a:xfrm>
            <a:off x="771334" y="6211081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9" name="object 79"/>
          <p:cNvSpPr txBox="1"/>
          <p:nvPr/>
        </p:nvSpPr>
        <p:spPr>
          <a:xfrm>
            <a:off x="771334" y="6307105"/>
            <a:ext cx="9146286" cy="109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4"/>
              </a:spcBef>
            </a:pPr>
            <a:endParaRPr sz="850"/>
          </a:p>
        </p:txBody>
      </p:sp>
      <p:sp>
        <p:nvSpPr>
          <p:cNvPr id="78" name="object 78"/>
          <p:cNvSpPr txBox="1"/>
          <p:nvPr/>
        </p:nvSpPr>
        <p:spPr>
          <a:xfrm>
            <a:off x="771334" y="6416846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77" name="object 77"/>
          <p:cNvSpPr txBox="1"/>
          <p:nvPr/>
        </p:nvSpPr>
        <p:spPr>
          <a:xfrm>
            <a:off x="771334" y="502678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771334" y="511671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5" name="object 75"/>
          <p:cNvSpPr txBox="1"/>
          <p:nvPr/>
        </p:nvSpPr>
        <p:spPr>
          <a:xfrm>
            <a:off x="771334" y="5212740"/>
            <a:ext cx="9146286" cy="42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71334" y="5255412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71334" y="5308758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71334" y="5351437"/>
            <a:ext cx="9146286" cy="97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71" name="object 71"/>
          <p:cNvSpPr txBox="1"/>
          <p:nvPr/>
        </p:nvSpPr>
        <p:spPr>
          <a:xfrm>
            <a:off x="771334" y="5448985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771334" y="5551106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771334" y="5657799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771334" y="5764491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7" name="object 67"/>
          <p:cNvSpPr txBox="1"/>
          <p:nvPr/>
        </p:nvSpPr>
        <p:spPr>
          <a:xfrm>
            <a:off x="771334" y="587118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771334" y="597330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65" name="object 65"/>
          <p:cNvSpPr txBox="1"/>
          <p:nvPr/>
        </p:nvSpPr>
        <p:spPr>
          <a:xfrm>
            <a:off x="771334" y="4767668"/>
            <a:ext cx="9146286" cy="8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2"/>
              </a:spcBef>
            </a:pPr>
            <a:endParaRPr sz="650"/>
          </a:p>
        </p:txBody>
      </p:sp>
      <p:sp>
        <p:nvSpPr>
          <p:cNvPr id="64" name="object 64"/>
          <p:cNvSpPr txBox="1"/>
          <p:nvPr/>
        </p:nvSpPr>
        <p:spPr>
          <a:xfrm>
            <a:off x="771334" y="4853025"/>
            <a:ext cx="9146286" cy="115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2"/>
              </a:spcBef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71334" y="370700"/>
            <a:ext cx="9146286" cy="54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71334" y="425253"/>
            <a:ext cx="9146286" cy="57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71334" y="483171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71334" y="536517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71334" y="597490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1334" y="65845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57" name="object 57"/>
          <p:cNvSpPr txBox="1"/>
          <p:nvPr/>
        </p:nvSpPr>
        <p:spPr>
          <a:xfrm>
            <a:off x="771334" y="748385"/>
            <a:ext cx="9146286" cy="8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4"/>
              </a:spcBef>
            </a:pPr>
            <a:endParaRPr sz="650"/>
          </a:p>
        </p:txBody>
      </p:sp>
      <p:sp>
        <p:nvSpPr>
          <p:cNvPr id="56" name="object 56"/>
          <p:cNvSpPr txBox="1"/>
          <p:nvPr/>
        </p:nvSpPr>
        <p:spPr>
          <a:xfrm>
            <a:off x="771334" y="835259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71334" y="888606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71334" y="941952"/>
            <a:ext cx="9146286" cy="59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71334" y="1001401"/>
            <a:ext cx="9146286" cy="67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/>
          </a:p>
        </p:txBody>
      </p:sp>
      <p:sp>
        <p:nvSpPr>
          <p:cNvPr id="52" name="object 52"/>
          <p:cNvSpPr txBox="1"/>
          <p:nvPr/>
        </p:nvSpPr>
        <p:spPr>
          <a:xfrm>
            <a:off x="771334" y="1068463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51" name="object 51"/>
          <p:cNvSpPr txBox="1"/>
          <p:nvPr/>
        </p:nvSpPr>
        <p:spPr>
          <a:xfrm>
            <a:off x="771334" y="113857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1334" y="1178204"/>
            <a:ext cx="9146286" cy="9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2"/>
              </a:spcBef>
            </a:pPr>
            <a:endParaRPr sz="700"/>
          </a:p>
        </p:txBody>
      </p:sp>
      <p:sp>
        <p:nvSpPr>
          <p:cNvPr id="49" name="object 49"/>
          <p:cNvSpPr txBox="1"/>
          <p:nvPr/>
        </p:nvSpPr>
        <p:spPr>
          <a:xfrm>
            <a:off x="771334" y="1271181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1334" y="133214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334" y="139311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1334" y="1454080"/>
            <a:ext cx="9146286" cy="6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1334" y="1516576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1334" y="157906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1334" y="1641557"/>
            <a:ext cx="9146286" cy="6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771334" y="171015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1" name="object 41"/>
          <p:cNvSpPr txBox="1"/>
          <p:nvPr/>
        </p:nvSpPr>
        <p:spPr>
          <a:xfrm>
            <a:off x="771334" y="178178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0" name="object 40"/>
          <p:cNvSpPr txBox="1"/>
          <p:nvPr/>
        </p:nvSpPr>
        <p:spPr>
          <a:xfrm>
            <a:off x="771334" y="1853418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9" name="object 39"/>
          <p:cNvSpPr txBox="1"/>
          <p:nvPr/>
        </p:nvSpPr>
        <p:spPr>
          <a:xfrm>
            <a:off x="771334" y="1925059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8" name="object 38"/>
          <p:cNvSpPr txBox="1"/>
          <p:nvPr/>
        </p:nvSpPr>
        <p:spPr>
          <a:xfrm>
            <a:off x="771334" y="1996693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334" y="2036324"/>
            <a:ext cx="9146286" cy="91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771334" y="212777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1334" y="219026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1334" y="225123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1334" y="2312200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1334" y="2374690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1334" y="2435663"/>
            <a:ext cx="9146286" cy="64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0" name="object 30"/>
          <p:cNvSpPr txBox="1"/>
          <p:nvPr/>
        </p:nvSpPr>
        <p:spPr>
          <a:xfrm>
            <a:off x="771334" y="2499677"/>
            <a:ext cx="9146286" cy="68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771334" y="2568263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8" name="object 28"/>
          <p:cNvSpPr txBox="1"/>
          <p:nvPr/>
        </p:nvSpPr>
        <p:spPr>
          <a:xfrm>
            <a:off x="771334" y="263838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7" name="object 27"/>
          <p:cNvSpPr txBox="1"/>
          <p:nvPr/>
        </p:nvSpPr>
        <p:spPr>
          <a:xfrm>
            <a:off x="771334" y="271001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6" name="object 26"/>
          <p:cNvSpPr txBox="1"/>
          <p:nvPr/>
        </p:nvSpPr>
        <p:spPr>
          <a:xfrm>
            <a:off x="771334" y="278164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5" name="object 25"/>
          <p:cNvSpPr txBox="1"/>
          <p:nvPr/>
        </p:nvSpPr>
        <p:spPr>
          <a:xfrm>
            <a:off x="771334" y="285328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4" name="object 24"/>
          <p:cNvSpPr txBox="1"/>
          <p:nvPr/>
        </p:nvSpPr>
        <p:spPr>
          <a:xfrm>
            <a:off x="771334" y="2924930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771334" y="29950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2" name="object 22"/>
          <p:cNvSpPr txBox="1"/>
          <p:nvPr/>
        </p:nvSpPr>
        <p:spPr>
          <a:xfrm>
            <a:off x="771334" y="3066675"/>
            <a:ext cx="9146286" cy="73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6"/>
              </a:spcBef>
            </a:pPr>
            <a:endParaRPr sz="550"/>
          </a:p>
        </p:txBody>
      </p:sp>
      <p:sp>
        <p:nvSpPr>
          <p:cNvPr id="21" name="object 21"/>
          <p:cNvSpPr txBox="1"/>
          <p:nvPr/>
        </p:nvSpPr>
        <p:spPr>
          <a:xfrm>
            <a:off x="771334" y="31398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0" name="object 20"/>
          <p:cNvSpPr txBox="1"/>
          <p:nvPr/>
        </p:nvSpPr>
        <p:spPr>
          <a:xfrm>
            <a:off x="771334" y="3211474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771334" y="328158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334" y="3321215"/>
            <a:ext cx="9146286" cy="10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/>
          </a:p>
        </p:txBody>
      </p:sp>
      <p:sp>
        <p:nvSpPr>
          <p:cNvPr id="17" name="object 17"/>
          <p:cNvSpPr txBox="1"/>
          <p:nvPr/>
        </p:nvSpPr>
        <p:spPr>
          <a:xfrm>
            <a:off x="771334" y="3421811"/>
            <a:ext cx="9146286" cy="74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771334" y="3496494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5" name="object 15"/>
          <p:cNvSpPr txBox="1"/>
          <p:nvPr/>
        </p:nvSpPr>
        <p:spPr>
          <a:xfrm>
            <a:off x="771334" y="3568134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771334" y="3638251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771334" y="3709885"/>
            <a:ext cx="9146286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1334" y="3749509"/>
            <a:ext cx="9146286" cy="8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6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771334" y="3830294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771334" y="3926319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334" y="3968997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1334" y="4022343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334" y="4065022"/>
            <a:ext cx="9146286" cy="97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771334" y="416256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1334" y="4264685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771334" y="4371378"/>
            <a:ext cx="9146286" cy="10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771334" y="4478083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1334" y="458477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771334" y="350570"/>
            <a:ext cx="9146286" cy="338366"/>
          </a:xfrm>
          <a:custGeom>
            <a:avLst/>
            <a:gdLst/>
            <a:ahLst/>
            <a:cxnLst/>
            <a:rect l="l" t="t" r="r" b="b"/>
            <a:pathLst>
              <a:path w="9146286" h="338366">
                <a:moveTo>
                  <a:pt x="0" y="338366"/>
                </a:moveTo>
                <a:lnTo>
                  <a:pt x="9146286" y="338366"/>
                </a:lnTo>
                <a:lnTo>
                  <a:pt x="9146286" y="0"/>
                </a:lnTo>
                <a:lnTo>
                  <a:pt x="0" y="0"/>
                </a:lnTo>
                <a:lnTo>
                  <a:pt x="0" y="338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71334" y="746861"/>
            <a:ext cx="9146286" cy="3048"/>
          </a:xfrm>
          <a:custGeom>
            <a:avLst/>
            <a:gdLst/>
            <a:ahLst/>
            <a:cxnLst/>
            <a:rect l="l" t="t" r="r" b="b"/>
            <a:pathLst>
              <a:path w="9146286" h="3048">
                <a:moveTo>
                  <a:pt x="0" y="3048"/>
                </a:moveTo>
                <a:lnTo>
                  <a:pt x="9146286" y="3048"/>
                </a:lnTo>
                <a:lnTo>
                  <a:pt x="914628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71334" y="579196"/>
            <a:ext cx="9146286" cy="603580"/>
          </a:xfrm>
          <a:custGeom>
            <a:avLst/>
            <a:gdLst/>
            <a:ahLst/>
            <a:cxnLst/>
            <a:rect l="l" t="t" r="r" b="b"/>
            <a:pathLst>
              <a:path w="9146286" h="603580">
                <a:moveTo>
                  <a:pt x="0" y="603580"/>
                </a:moveTo>
                <a:lnTo>
                  <a:pt x="9146286" y="603580"/>
                </a:lnTo>
                <a:lnTo>
                  <a:pt x="9146286" y="0"/>
                </a:lnTo>
                <a:lnTo>
                  <a:pt x="0" y="0"/>
                </a:lnTo>
                <a:lnTo>
                  <a:pt x="0" y="603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71334" y="909948"/>
            <a:ext cx="9146286" cy="1129430"/>
          </a:xfrm>
          <a:custGeom>
            <a:avLst/>
            <a:gdLst/>
            <a:ahLst/>
            <a:cxnLst/>
            <a:rect l="l" t="t" r="r" b="b"/>
            <a:pathLst>
              <a:path w="9146286" h="1129430">
                <a:moveTo>
                  <a:pt x="0" y="1129430"/>
                </a:moveTo>
                <a:lnTo>
                  <a:pt x="9146286" y="1129430"/>
                </a:lnTo>
                <a:lnTo>
                  <a:pt x="9146286" y="0"/>
                </a:lnTo>
                <a:lnTo>
                  <a:pt x="0" y="0"/>
                </a:lnTo>
                <a:lnTo>
                  <a:pt x="0" y="1129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71334" y="1503619"/>
            <a:ext cx="9146286" cy="1822167"/>
          </a:xfrm>
          <a:custGeom>
            <a:avLst/>
            <a:gdLst/>
            <a:ahLst/>
            <a:cxnLst/>
            <a:rect l="l" t="t" r="r" b="b"/>
            <a:pathLst>
              <a:path w="9146286" h="1822167">
                <a:moveTo>
                  <a:pt x="0" y="1822167"/>
                </a:moveTo>
                <a:lnTo>
                  <a:pt x="9146286" y="1822167"/>
                </a:lnTo>
                <a:lnTo>
                  <a:pt x="9146286" y="0"/>
                </a:lnTo>
                <a:lnTo>
                  <a:pt x="0" y="0"/>
                </a:lnTo>
                <a:lnTo>
                  <a:pt x="0" y="1822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71334" y="3292070"/>
            <a:ext cx="9146286" cy="460486"/>
          </a:xfrm>
          <a:custGeom>
            <a:avLst/>
            <a:gdLst/>
            <a:ahLst/>
            <a:cxnLst/>
            <a:rect l="l" t="t" r="r" b="b"/>
            <a:pathLst>
              <a:path w="9146286" h="460486">
                <a:moveTo>
                  <a:pt x="0" y="460486"/>
                </a:moveTo>
                <a:lnTo>
                  <a:pt x="9146286" y="460486"/>
                </a:lnTo>
                <a:lnTo>
                  <a:pt x="9146286" y="0"/>
                </a:lnTo>
                <a:lnTo>
                  <a:pt x="0" y="0"/>
                </a:lnTo>
                <a:lnTo>
                  <a:pt x="0" y="46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5238" y="343839"/>
            <a:ext cx="9158478" cy="40894"/>
          </a:xfrm>
          <a:custGeom>
            <a:avLst/>
            <a:gdLst/>
            <a:ahLst/>
            <a:cxnLst/>
            <a:rect l="l" t="t" r="r" b="b"/>
            <a:pathLst>
              <a:path w="9158478" h="40894">
                <a:moveTo>
                  <a:pt x="9152382" y="6731"/>
                </a:moveTo>
                <a:lnTo>
                  <a:pt x="6095" y="6731"/>
                </a:lnTo>
                <a:lnTo>
                  <a:pt x="6095" y="40894"/>
                </a:lnTo>
                <a:lnTo>
                  <a:pt x="9152382" y="40894"/>
                </a:lnTo>
                <a:lnTo>
                  <a:pt x="9152382" y="6731"/>
                </a:lnTo>
                <a:close/>
              </a:path>
            </a:pathLst>
          </a:custGeom>
          <a:solidFill>
            <a:srgbClr val="6A84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5238" y="383463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6A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5238" y="389559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5238" y="4444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5238" y="459676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5238" y="50539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5238" y="529793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5238" y="566369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5238" y="60294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5238" y="62734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5238" y="67306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238" y="68893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9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238" y="7483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318">
            <a:solidFill>
              <a:srgbClr val="6F89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238" y="749909"/>
            <a:ext cx="9158478" cy="57911"/>
          </a:xfrm>
          <a:custGeom>
            <a:avLst/>
            <a:gdLst/>
            <a:ahLst/>
            <a:cxnLst/>
            <a:rect l="l" t="t" r="r" b="b"/>
            <a:pathLst>
              <a:path w="9158478" h="57911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6F8A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5238" y="81239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6F8B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5238" y="816330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B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5238" y="862063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5238" y="8864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5238" y="91387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5238" y="9596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5238" y="96875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6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F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5238" y="1020572"/>
            <a:ext cx="9158478" cy="13474"/>
          </a:xfrm>
          <a:custGeom>
            <a:avLst/>
            <a:gdLst/>
            <a:ahLst/>
            <a:cxnLst/>
            <a:rect l="l" t="t" r="r" b="b"/>
            <a:pathLst>
              <a:path w="9158478" h="13474">
                <a:moveTo>
                  <a:pt x="9152382" y="0"/>
                </a:moveTo>
                <a:lnTo>
                  <a:pt x="6095" y="0"/>
                </a:lnTo>
                <a:lnTo>
                  <a:pt x="6095" y="13474"/>
                </a:lnTo>
                <a:lnTo>
                  <a:pt x="9152382" y="13474"/>
                </a:lnTo>
                <a:lnTo>
                  <a:pt x="9152382" y="0"/>
                </a:lnTo>
                <a:close/>
              </a:path>
            </a:pathLst>
          </a:custGeom>
          <a:solidFill>
            <a:srgbClr val="73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5238" y="1032776"/>
            <a:ext cx="9158478" cy="43941"/>
          </a:xfrm>
          <a:custGeom>
            <a:avLst/>
            <a:gdLst/>
            <a:ahLst/>
            <a:cxnLst/>
            <a:rect l="l" t="t" r="r" b="b"/>
            <a:pathLst>
              <a:path w="9158478" h="43941">
                <a:moveTo>
                  <a:pt x="9152382" y="0"/>
                </a:moveTo>
                <a:lnTo>
                  <a:pt x="6095" y="0"/>
                </a:lnTo>
                <a:lnTo>
                  <a:pt x="6095" y="43941"/>
                </a:lnTo>
                <a:lnTo>
                  <a:pt x="9152382" y="4394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5238" y="107544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5238" y="1102880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238" y="1127277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238" y="1172997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5238" y="118277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5238" y="124374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7693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5238" y="12461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3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5238" y="130102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238" y="131626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5238" y="136199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5238" y="1389430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5238" y="1422958"/>
            <a:ext cx="9158478" cy="37858"/>
          </a:xfrm>
          <a:custGeom>
            <a:avLst/>
            <a:gdLst/>
            <a:ahLst/>
            <a:cxnLst/>
            <a:rect l="l" t="t" r="r" b="b"/>
            <a:pathLst>
              <a:path w="9158478" h="37858">
                <a:moveTo>
                  <a:pt x="9152382" y="0"/>
                </a:moveTo>
                <a:lnTo>
                  <a:pt x="6095" y="0"/>
                </a:lnTo>
                <a:lnTo>
                  <a:pt x="6095" y="37858"/>
                </a:lnTo>
                <a:lnTo>
                  <a:pt x="9152382" y="3785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5238" y="145954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5238" y="148393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238" y="1529651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238" y="154795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238" y="1602816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5238" y="1608912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5238" y="166378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5238" y="166988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5238" y="1672932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5238" y="1718652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5238" y="173910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22">
            <a:solidFill>
              <a:srgbClr val="7C9C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5238" y="174609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5238" y="1770481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5238" y="179181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238" y="1816201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238" y="1825345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5238" y="185279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5238" y="18802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5238" y="1889366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5238" y="1913750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5238" y="1932038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5238" y="1959482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5238" y="198145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819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5238" y="1986914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5238" y="2032634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2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238" y="2035682"/>
            <a:ext cx="9158478" cy="4330"/>
          </a:xfrm>
          <a:custGeom>
            <a:avLst/>
            <a:gdLst/>
            <a:ahLst/>
            <a:cxnLst/>
            <a:rect l="l" t="t" r="r" b="b"/>
            <a:pathLst>
              <a:path w="9158478" h="4330">
                <a:moveTo>
                  <a:pt x="9152382" y="0"/>
                </a:moveTo>
                <a:lnTo>
                  <a:pt x="6095" y="0"/>
                </a:lnTo>
                <a:lnTo>
                  <a:pt x="6095" y="4330"/>
                </a:lnTo>
                <a:lnTo>
                  <a:pt x="9152382" y="4330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5238" y="2039378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2"/>
                </a:lnTo>
                <a:lnTo>
                  <a:pt x="9152382" y="57912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238" y="2100338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82A1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238" y="210275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1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238" y="2157628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5238" y="2172868"/>
            <a:ext cx="9158478" cy="50038"/>
          </a:xfrm>
          <a:custGeom>
            <a:avLst/>
            <a:gdLst/>
            <a:ahLst/>
            <a:cxnLst/>
            <a:rect l="l" t="t" r="r" b="b"/>
            <a:pathLst>
              <a:path w="9158478" h="50038">
                <a:moveTo>
                  <a:pt x="9152382" y="0"/>
                </a:moveTo>
                <a:lnTo>
                  <a:pt x="6095" y="0"/>
                </a:lnTo>
                <a:lnTo>
                  <a:pt x="6095" y="50038"/>
                </a:lnTo>
                <a:lnTo>
                  <a:pt x="9152382" y="50038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238" y="222163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238" y="2246033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5238" y="2279561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5238" y="231613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238" y="234356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5238" y="238930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238" y="240454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5238" y="245941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5238" y="2465514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5238" y="252037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5238" y="2526474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5238" y="253257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5238" y="2575255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5238" y="2595702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09">
            <a:solidFill>
              <a:srgbClr val="88A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5238" y="260268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5238" y="2630119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238" y="2648419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5238" y="2672803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238" y="26819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238" y="270937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238" y="27368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5238" y="274595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5238" y="277035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5238" y="278864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5238" y="281607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5238" y="283956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8DA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5238" y="2843504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5238" y="2889237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5238" y="2892285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5238" y="2898381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5238" y="2950197"/>
            <a:ext cx="9158478" cy="7378"/>
          </a:xfrm>
          <a:custGeom>
            <a:avLst/>
            <a:gdLst/>
            <a:ahLst/>
            <a:cxnLst/>
            <a:rect l="l" t="t" r="r" b="b"/>
            <a:pathLst>
              <a:path w="9158478" h="7378">
                <a:moveTo>
                  <a:pt x="9152382" y="0"/>
                </a:moveTo>
                <a:lnTo>
                  <a:pt x="6095" y="0"/>
                </a:lnTo>
                <a:lnTo>
                  <a:pt x="6095" y="7378"/>
                </a:lnTo>
                <a:lnTo>
                  <a:pt x="9152382" y="737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238" y="2956305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238" y="2959353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5238" y="3005074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5238" y="302399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8FB1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5238" y="3029457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5238" y="3056902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238" y="3078238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5238" y="31026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5238" y="3111766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5238" y="3139198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5238" y="3163595"/>
            <a:ext cx="9158478" cy="13462"/>
          </a:xfrm>
          <a:custGeom>
            <a:avLst/>
            <a:gdLst/>
            <a:ahLst/>
            <a:cxnLst/>
            <a:rect l="l" t="t" r="r" b="b"/>
            <a:pathLst>
              <a:path w="9158478" h="13462">
                <a:moveTo>
                  <a:pt x="9152382" y="0"/>
                </a:moveTo>
                <a:lnTo>
                  <a:pt x="6095" y="0"/>
                </a:lnTo>
                <a:lnTo>
                  <a:pt x="6095" y="13462"/>
                </a:lnTo>
                <a:lnTo>
                  <a:pt x="9152382" y="13462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5238" y="317578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238" y="3200171"/>
            <a:ext cx="9158478" cy="19558"/>
          </a:xfrm>
          <a:custGeom>
            <a:avLst/>
            <a:gdLst/>
            <a:ahLst/>
            <a:cxnLst/>
            <a:rect l="l" t="t" r="r" b="b"/>
            <a:pathLst>
              <a:path w="9158478" h="19558">
                <a:moveTo>
                  <a:pt x="9152382" y="0"/>
                </a:moveTo>
                <a:lnTo>
                  <a:pt x="6095" y="0"/>
                </a:lnTo>
                <a:lnTo>
                  <a:pt x="6095" y="19558"/>
                </a:lnTo>
                <a:lnTo>
                  <a:pt x="9152382" y="19558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238" y="321845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5238" y="3245891"/>
            <a:ext cx="9158478" cy="16522"/>
          </a:xfrm>
          <a:custGeom>
            <a:avLst/>
            <a:gdLst/>
            <a:ahLst/>
            <a:cxnLst/>
            <a:rect l="l" t="t" r="r" b="b"/>
            <a:pathLst>
              <a:path w="9158478" h="16522">
                <a:moveTo>
                  <a:pt x="9152382" y="0"/>
                </a:moveTo>
                <a:lnTo>
                  <a:pt x="6095" y="0"/>
                </a:lnTo>
                <a:lnTo>
                  <a:pt x="6095" y="16522"/>
                </a:lnTo>
                <a:lnTo>
                  <a:pt x="9152382" y="1652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5238" y="326787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92B6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5238" y="3273336"/>
            <a:ext cx="9158478" cy="43942"/>
          </a:xfrm>
          <a:custGeom>
            <a:avLst/>
            <a:gdLst/>
            <a:ahLst/>
            <a:cxnLst/>
            <a:rect l="l" t="t" r="r" b="b"/>
            <a:pathLst>
              <a:path w="9158478" h="43942">
                <a:moveTo>
                  <a:pt x="9152382" y="0"/>
                </a:moveTo>
                <a:lnTo>
                  <a:pt x="6095" y="0"/>
                </a:lnTo>
                <a:lnTo>
                  <a:pt x="6095" y="43942"/>
                </a:lnTo>
                <a:lnTo>
                  <a:pt x="9152382" y="4394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5238" y="331600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5238" y="332210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5238" y="3325787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5238" y="338675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5">
            <a:solidFill>
              <a:srgbClr val="93B8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5238" y="3389172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4"/>
                </a:lnTo>
                <a:lnTo>
                  <a:pt x="9152382" y="56134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65238" y="34440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65238" y="345927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238" y="350500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238" y="3532441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65238" y="3565982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5238" y="360255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65238" y="362999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5238" y="3672674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65238" y="36909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5238" y="3745826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71334" y="382572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65238" y="3752557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D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65238" y="383029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AB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71334" y="3911079"/>
            <a:ext cx="9146286" cy="170713"/>
          </a:xfrm>
          <a:custGeom>
            <a:avLst/>
            <a:gdLst/>
            <a:ahLst/>
            <a:cxnLst/>
            <a:rect l="l" t="t" r="r" b="b"/>
            <a:pathLst>
              <a:path w="9146286" h="170713">
                <a:moveTo>
                  <a:pt x="0" y="170713"/>
                </a:moveTo>
                <a:lnTo>
                  <a:pt x="9146286" y="170713"/>
                </a:lnTo>
                <a:lnTo>
                  <a:pt x="9146286" y="0"/>
                </a:lnTo>
                <a:lnTo>
                  <a:pt x="0" y="0"/>
                </a:lnTo>
                <a:lnTo>
                  <a:pt x="0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238" y="3834866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9BBE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65238" y="3910444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9B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65238" y="394092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65238" y="3995800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65238" y="4047616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71334" y="415799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65238" y="4081792"/>
            <a:ext cx="9158478" cy="76200"/>
          </a:xfrm>
          <a:custGeom>
            <a:avLst/>
            <a:gdLst/>
            <a:ahLst/>
            <a:cxnLst/>
            <a:rect l="l" t="t" r="r" b="b"/>
            <a:pathLst>
              <a:path w="9158478" h="76200">
                <a:moveTo>
                  <a:pt x="9152382" y="0"/>
                </a:moveTo>
                <a:lnTo>
                  <a:pt x="6095" y="0"/>
                </a:lnTo>
                <a:lnTo>
                  <a:pt x="6095" y="76200"/>
                </a:lnTo>
                <a:lnTo>
                  <a:pt x="9152382" y="7620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2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5238" y="416256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EC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65238" y="416713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9EC3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238" y="4264685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4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238" y="4371378"/>
            <a:ext cx="9158478" cy="106705"/>
          </a:xfrm>
          <a:custGeom>
            <a:avLst/>
            <a:gdLst/>
            <a:ahLst/>
            <a:cxnLst/>
            <a:rect l="l" t="t" r="r" b="b"/>
            <a:pathLst>
              <a:path w="9158478" h="106705">
                <a:moveTo>
                  <a:pt x="9152382" y="0"/>
                </a:moveTo>
                <a:lnTo>
                  <a:pt x="6095" y="0"/>
                </a:lnTo>
                <a:lnTo>
                  <a:pt x="6095" y="106705"/>
                </a:lnTo>
                <a:lnTo>
                  <a:pt x="9152382" y="1067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5238" y="4478083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0C5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71334" y="4682324"/>
            <a:ext cx="9146286" cy="27431"/>
          </a:xfrm>
          <a:custGeom>
            <a:avLst/>
            <a:gdLst/>
            <a:ahLst/>
            <a:cxnLst/>
            <a:rect l="l" t="t" r="r" b="b"/>
            <a:pathLst>
              <a:path w="9146286" h="27432">
                <a:moveTo>
                  <a:pt x="0" y="27431"/>
                </a:moveTo>
                <a:lnTo>
                  <a:pt x="9146286" y="27431"/>
                </a:lnTo>
                <a:lnTo>
                  <a:pt x="9146286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5238" y="458477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6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5238" y="468168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5238" y="4709756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65238" y="4767668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71334" y="4941430"/>
            <a:ext cx="9146286" cy="85356"/>
          </a:xfrm>
          <a:custGeom>
            <a:avLst/>
            <a:gdLst/>
            <a:ahLst/>
            <a:cxnLst/>
            <a:rect l="l" t="t" r="r" b="b"/>
            <a:pathLst>
              <a:path w="9146286" h="85356">
                <a:moveTo>
                  <a:pt x="0" y="85356"/>
                </a:moveTo>
                <a:lnTo>
                  <a:pt x="9146286" y="85356"/>
                </a:lnTo>
                <a:lnTo>
                  <a:pt x="9146286" y="0"/>
                </a:lnTo>
                <a:lnTo>
                  <a:pt x="0" y="0"/>
                </a:lnTo>
                <a:lnTo>
                  <a:pt x="0" y="8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65238" y="4853025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65238" y="4940795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65238" y="4995671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71334" y="511214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5238" y="5026786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C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65238" y="511671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4CD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71334" y="5197500"/>
            <a:ext cx="9146286" cy="170700"/>
          </a:xfrm>
          <a:custGeom>
            <a:avLst/>
            <a:gdLst/>
            <a:ahLst/>
            <a:cxnLst/>
            <a:rect l="l" t="t" r="r" b="b"/>
            <a:pathLst>
              <a:path w="9146286" h="170700">
                <a:moveTo>
                  <a:pt x="0" y="170700"/>
                </a:moveTo>
                <a:lnTo>
                  <a:pt x="9146286" y="170700"/>
                </a:lnTo>
                <a:lnTo>
                  <a:pt x="9146286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5238" y="512128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D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238" y="519686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238" y="5227345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5238" y="5282209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65238" y="5334038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8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71334" y="544441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5238" y="5368201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8D0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5238" y="54489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9D0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5238" y="5453557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9D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5238" y="5551106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AD2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5238" y="5657799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BD2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5238" y="5764491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65238" y="5871184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4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5238" y="59733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CD5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65238" y="597787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5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5238" y="605345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49"/>
                </a:lnTo>
                <a:lnTo>
                  <a:pt x="9152382" y="31749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5238" y="608393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5238" y="6138811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5238" y="6193675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65238" y="6227851"/>
            <a:ext cx="9158478" cy="73152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9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65238" y="63071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74">
            <a:solidFill>
              <a:srgbClr val="B0D9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5238" y="6313208"/>
            <a:ext cx="9158478" cy="94487"/>
          </a:xfrm>
          <a:custGeom>
            <a:avLst/>
            <a:gdLst/>
            <a:ahLst/>
            <a:cxnLst/>
            <a:rect l="l" t="t" r="r" b="b"/>
            <a:pathLst>
              <a:path w="9158478" h="94487">
                <a:moveTo>
                  <a:pt x="9152382" y="0"/>
                </a:moveTo>
                <a:lnTo>
                  <a:pt x="6095" y="0"/>
                </a:lnTo>
                <a:lnTo>
                  <a:pt x="6095" y="94487"/>
                </a:lnTo>
                <a:lnTo>
                  <a:pt x="9152382" y="94487"/>
                </a:lnTo>
                <a:lnTo>
                  <a:pt x="9152382" y="0"/>
                </a:lnTo>
                <a:close/>
              </a:path>
            </a:pathLst>
          </a:custGeom>
          <a:solidFill>
            <a:srgbClr val="B0DA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5238" y="641684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9570">
            <a:solidFill>
              <a:srgbClr val="B0DB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65238" y="6425996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B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65238" y="6513766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5238" y="6568630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65238" y="6621094"/>
            <a:ext cx="9158478" cy="91452"/>
          </a:xfrm>
          <a:custGeom>
            <a:avLst/>
            <a:gdLst/>
            <a:ahLst/>
            <a:cxnLst/>
            <a:rect l="l" t="t" r="r" b="b"/>
            <a:pathLst>
              <a:path w="9158478" h="91452">
                <a:moveTo>
                  <a:pt x="9152382" y="0"/>
                </a:moveTo>
                <a:lnTo>
                  <a:pt x="6095" y="0"/>
                </a:lnTo>
                <a:lnTo>
                  <a:pt x="6095" y="91452"/>
                </a:lnTo>
                <a:lnTo>
                  <a:pt x="9152382" y="914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D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65238" y="672016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10">
            <a:solidFill>
              <a:srgbClr val="B4DD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65238" y="672778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B4DE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65238" y="683143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B4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65238" y="6837527"/>
            <a:ext cx="9158478" cy="73151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65238" y="6910044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65238" y="694358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65238" y="699540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65238" y="7050278"/>
            <a:ext cx="9158478" cy="34797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7"/>
                </a:lnTo>
                <a:lnTo>
                  <a:pt x="9152382" y="34797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65238" y="7084440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1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65238" y="716370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B8E1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65238" y="719265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6990">
            <a:solidFill>
              <a:srgbClr val="B8E2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664627" y="5452033"/>
            <a:ext cx="7106666" cy="0"/>
          </a:xfrm>
          <a:custGeom>
            <a:avLst/>
            <a:gdLst/>
            <a:ahLst/>
            <a:cxnLst/>
            <a:rect l="l" t="t" r="r" b="b"/>
            <a:pathLst>
              <a:path w="7106666">
                <a:moveTo>
                  <a:pt x="0" y="0"/>
                </a:moveTo>
                <a:lnTo>
                  <a:pt x="7106666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1527683" y="693705"/>
            <a:ext cx="7703667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r>
              <a:rPr sz="3200" b="1" spc="-28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3200" b="1" spc="-89" dirty="0" smtClean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333399"/>
                </a:solidFill>
                <a:latin typeface="Arial"/>
                <a:cs typeface="Arial"/>
              </a:rPr>
              <a:t>STER'S</a:t>
            </a:r>
            <a:r>
              <a:rPr sz="3200" b="1" spc="-28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333399"/>
                </a:solidFill>
                <a:latin typeface="Arial"/>
                <a:cs typeface="Arial"/>
              </a:rPr>
              <a:t>DUTY</a:t>
            </a:r>
            <a:r>
              <a:rPr sz="3200" b="1" spc="-52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333399"/>
                </a:solidFill>
                <a:latin typeface="Arial"/>
                <a:cs typeface="Arial"/>
              </a:rPr>
              <a:t>REG</a:t>
            </a:r>
            <a:r>
              <a:rPr sz="3200" b="1" spc="-69" dirty="0" smtClean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333399"/>
                </a:solidFill>
                <a:latin typeface="Arial"/>
                <a:cs typeface="Arial"/>
              </a:rPr>
              <a:t>RDI</a:t>
            </a:r>
            <a:r>
              <a:rPr sz="3200" b="1" spc="50" dirty="0" smtClean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3200" b="1" spc="0" dirty="0" smtClean="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sz="3200" b="1" spc="-8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333399"/>
                </a:solidFill>
                <a:latin typeface="Arial"/>
                <a:cs typeface="Arial"/>
              </a:rPr>
              <a:t>ICE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307414" y="1275351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651927" y="1275351"/>
            <a:ext cx="6177493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 smtClean="0">
                <a:latin typeface="Times New Roman"/>
                <a:cs typeface="Times New Roman"/>
              </a:rPr>
              <a:t>Avoidance:</a:t>
            </a:r>
            <a:r>
              <a:rPr sz="2400" b="1" spc="1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</a:t>
            </a:r>
            <a:r>
              <a:rPr sz="2400" spc="134" dirty="0" smtClean="0">
                <a:latin typeface="Times New Roman"/>
                <a:cs typeface="Times New Roman"/>
              </a:rPr>
              <a:t> </a:t>
            </a:r>
            <a:r>
              <a:rPr sz="2400" spc="-5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nternational</a:t>
            </a:r>
            <a:r>
              <a:rPr sz="2400" spc="1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Convention</a:t>
            </a:r>
            <a:r>
              <a:rPr sz="2400" spc="15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for</a:t>
            </a:r>
            <a:r>
              <a:rPr sz="2400" spc="10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929321" y="1275351"/>
            <a:ext cx="1727518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safety</a:t>
            </a:r>
            <a:r>
              <a:rPr sz="2400" spc="3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</a:t>
            </a:r>
            <a:r>
              <a:rPr sz="2400" spc="134" dirty="0" smtClean="0">
                <a:latin typeface="Times New Roman"/>
                <a:cs typeface="Times New Roman"/>
              </a:rPr>
              <a:t> </a:t>
            </a:r>
            <a:r>
              <a:rPr sz="2400" spc="-50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ife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651927" y="1567985"/>
            <a:ext cx="800552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at</a:t>
            </a:r>
            <a:r>
              <a:rPr sz="2400" spc="16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Sea</a:t>
            </a:r>
            <a:r>
              <a:rPr sz="2400" spc="18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(SO</a:t>
            </a:r>
            <a:r>
              <a:rPr sz="2400" spc="-50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AS),</a:t>
            </a:r>
            <a:r>
              <a:rPr sz="2400" spc="16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1974,</a:t>
            </a:r>
            <a:r>
              <a:rPr sz="2400" spc="18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requires</a:t>
            </a:r>
            <a:r>
              <a:rPr sz="2400" spc="17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</a:t>
            </a:r>
            <a:r>
              <a:rPr sz="2400" spc="16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Master</a:t>
            </a:r>
            <a:r>
              <a:rPr sz="2400" spc="18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</a:t>
            </a:r>
            <a:r>
              <a:rPr sz="2400" spc="16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every</a:t>
            </a:r>
            <a:r>
              <a:rPr sz="2400" spc="9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ship,</a:t>
            </a:r>
            <a:r>
              <a:rPr sz="2400" spc="20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when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651927" y="1860631"/>
            <a:ext cx="8005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ice</a:t>
            </a:r>
            <a:r>
              <a:rPr sz="2400" spc="40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is</a:t>
            </a:r>
            <a:r>
              <a:rPr sz="2400" spc="44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reported</a:t>
            </a:r>
            <a:r>
              <a:rPr sz="2400" spc="41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on</a:t>
            </a:r>
            <a:r>
              <a:rPr sz="2400" spc="4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or</a:t>
            </a:r>
            <a:r>
              <a:rPr sz="2400" spc="42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near</a:t>
            </a:r>
            <a:r>
              <a:rPr sz="2400" spc="41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his</a:t>
            </a:r>
            <a:r>
              <a:rPr sz="2400" spc="42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track,</a:t>
            </a:r>
            <a:r>
              <a:rPr sz="2400" spc="4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sz="2400" spc="44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proce</a:t>
            </a:r>
            <a:r>
              <a:rPr sz="2400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2400" spc="40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at</a:t>
            </a:r>
            <a:r>
              <a:rPr sz="2400" spc="43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400" spc="4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moderate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651927" y="2153277"/>
            <a:ext cx="800888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speed</a:t>
            </a:r>
            <a:r>
              <a:rPr sz="2400" spc="1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at</a:t>
            </a:r>
            <a:r>
              <a:rPr sz="2400" spc="16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night</a:t>
            </a:r>
            <a:r>
              <a:rPr sz="2400" spc="13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or</a:t>
            </a:r>
            <a:r>
              <a:rPr sz="2400" spc="16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sz="2400" spc="15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alter</a:t>
            </a:r>
            <a:r>
              <a:rPr sz="2400" spc="16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course</a:t>
            </a:r>
            <a:r>
              <a:rPr sz="2400" spc="1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sz="2400" spc="17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pass</a:t>
            </a:r>
            <a:r>
              <a:rPr sz="2400" spc="14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well</a:t>
            </a:r>
            <a:r>
              <a:rPr sz="2400" spc="17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clear</a:t>
            </a:r>
            <a:r>
              <a:rPr sz="2400" spc="1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400" spc="16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2400" spc="16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dan</a:t>
            </a:r>
            <a:r>
              <a:rPr sz="2400" spc="-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651927" y="2445923"/>
            <a:ext cx="94917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zone </a:t>
            </a:r>
            <a:r>
              <a:rPr sz="2400" spc="58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307414" y="2811734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651927" y="2811734"/>
            <a:ext cx="733846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 smtClean="0">
                <a:latin typeface="Times New Roman"/>
                <a:cs typeface="Times New Roman"/>
              </a:rPr>
              <a:t>Reports: </a:t>
            </a:r>
            <a:r>
              <a:rPr sz="2400" spc="0" dirty="0" smtClean="0">
                <a:latin typeface="Times New Roman"/>
                <a:cs typeface="Times New Roman"/>
              </a:rPr>
              <a:t>He is also required to make the following reports: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651927" y="3470178"/>
            <a:ext cx="3341523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u="heavy" dirty="0" smtClean="0">
                <a:solidFill>
                  <a:srgbClr val="C00000"/>
                </a:solidFill>
                <a:latin typeface="Times New Roman"/>
                <a:cs typeface="Times New Roman"/>
              </a:rPr>
              <a:t>On</a:t>
            </a:r>
            <a:r>
              <a:rPr sz="2400" u="heavy" spc="-6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u="heavy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meeting</a:t>
            </a:r>
            <a:r>
              <a:rPr sz="2400" u="heavy" spc="-6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u="heavy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dan</a:t>
            </a:r>
            <a:r>
              <a:rPr sz="2400" u="heavy" spc="-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2400" u="heavy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erous</a:t>
            </a:r>
            <a:r>
              <a:rPr sz="2400" u="heavy" spc="-56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u="heavy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ic</a:t>
            </a:r>
            <a:r>
              <a:rPr sz="2400" u="heavy" spc="-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400" u="heavy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307414" y="3835989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651927" y="3835989"/>
            <a:ext cx="161257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400" spc="-69" dirty="0" smtClean="0">
                <a:solidFill>
                  <a:srgbClr val="C00000"/>
                </a:solidFill>
                <a:latin typeface="Times New Roman"/>
                <a:cs typeface="Times New Roman"/>
              </a:rPr>
              <a:t>y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pe</a:t>
            </a:r>
            <a:r>
              <a:rPr sz="2400" spc="6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of </a:t>
            </a:r>
            <a:r>
              <a:rPr sz="24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ce 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307414" y="4201787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728139" y="4201787"/>
            <a:ext cx="7074140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Posi</a:t>
            </a:r>
            <a:r>
              <a:rPr sz="24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ion of the ice,</a:t>
            </a:r>
            <a:r>
              <a:rPr sz="2400" spc="59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UTC (GMT) and d</a:t>
            </a:r>
            <a:r>
              <a:rPr sz="2400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te of observatio</a:t>
            </a:r>
            <a:r>
              <a:rPr sz="24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651927" y="4860244"/>
            <a:ext cx="8003394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u="heavy" dirty="0" smtClean="0">
                <a:latin typeface="Times New Roman"/>
                <a:cs typeface="Times New Roman"/>
              </a:rPr>
              <a:t>On</a:t>
            </a:r>
            <a:r>
              <a:rPr sz="2400" u="heavy" spc="-600" dirty="0" smtClean="0">
                <a:latin typeface="Times New Roman"/>
                <a:cs typeface="Times New Roman"/>
              </a:rPr>
              <a:t> </a:t>
            </a:r>
            <a:r>
              <a:rPr sz="2400" u="heavy" spc="0" dirty="0" smtClean="0">
                <a:latin typeface="Times New Roman"/>
                <a:cs typeface="Times New Roman"/>
              </a:rPr>
              <a:t>encountering</a:t>
            </a:r>
            <a:r>
              <a:rPr sz="2400" u="heavy" spc="-600" dirty="0" smtClean="0">
                <a:latin typeface="Times New Roman"/>
                <a:cs typeface="Times New Roman"/>
              </a:rPr>
              <a:t> </a:t>
            </a:r>
            <a:r>
              <a:rPr sz="2400" u="heavy" spc="0" dirty="0" smtClean="0">
                <a:latin typeface="Times New Roman"/>
                <a:cs typeface="Times New Roman"/>
              </a:rPr>
              <a:t>air</a:t>
            </a:r>
            <a:r>
              <a:rPr sz="2400" u="heavy" spc="-600" dirty="0" smtClean="0">
                <a:latin typeface="Times New Roman"/>
                <a:cs typeface="Times New Roman"/>
              </a:rPr>
              <a:t> </a:t>
            </a:r>
            <a:r>
              <a:rPr sz="2400" u="heavy" spc="29" dirty="0" smtClean="0">
                <a:latin typeface="Times New Roman"/>
                <a:cs typeface="Times New Roman"/>
              </a:rPr>
              <a:t>t</a:t>
            </a:r>
            <a:r>
              <a:rPr sz="2400" u="heavy" spc="0" dirty="0" smtClean="0">
                <a:latin typeface="Times New Roman"/>
                <a:cs typeface="Times New Roman"/>
              </a:rPr>
              <a:t>emperatur</a:t>
            </a:r>
            <a:r>
              <a:rPr sz="2400" u="heavy" spc="-25" dirty="0" smtClean="0">
                <a:latin typeface="Times New Roman"/>
                <a:cs typeface="Times New Roman"/>
              </a:rPr>
              <a:t>e</a:t>
            </a:r>
            <a:r>
              <a:rPr sz="2400" u="heavy" spc="0" dirty="0" smtClean="0">
                <a:latin typeface="Times New Roman"/>
                <a:cs typeface="Times New Roman"/>
              </a:rPr>
              <a:t>s</a:t>
            </a:r>
            <a:r>
              <a:rPr sz="2400" u="heavy" spc="-575" dirty="0" smtClean="0">
                <a:latin typeface="Times New Roman"/>
                <a:cs typeface="Times New Roman"/>
              </a:rPr>
              <a:t> </a:t>
            </a:r>
            <a:r>
              <a:rPr sz="2400" u="heavy" spc="0" dirty="0" smtClean="0">
                <a:latin typeface="Times New Roman"/>
                <a:cs typeface="Times New Roman"/>
              </a:rPr>
              <a:t>below</a:t>
            </a:r>
            <a:r>
              <a:rPr sz="2400" u="heavy" spc="-600" dirty="0" smtClean="0">
                <a:latin typeface="Times New Roman"/>
                <a:cs typeface="Times New Roman"/>
              </a:rPr>
              <a:t> </a:t>
            </a:r>
            <a:r>
              <a:rPr sz="2400" u="heavy" spc="0" dirty="0" smtClean="0">
                <a:latin typeface="Times New Roman"/>
                <a:cs typeface="Times New Roman"/>
              </a:rPr>
              <a:t>freezing</a:t>
            </a:r>
            <a:r>
              <a:rPr sz="2400" u="heavy" spc="-600" dirty="0" smtClean="0">
                <a:latin typeface="Times New Roman"/>
                <a:cs typeface="Times New Roman"/>
              </a:rPr>
              <a:t> </a:t>
            </a:r>
            <a:r>
              <a:rPr sz="2400" u="heavy" spc="0" dirty="0" smtClean="0">
                <a:latin typeface="Times New Roman"/>
                <a:cs typeface="Times New Roman"/>
              </a:rPr>
              <a:t>associated</a:t>
            </a:r>
            <a:r>
              <a:rPr sz="2400" u="heavy" spc="-569" dirty="0" smtClean="0">
                <a:latin typeface="Times New Roman"/>
                <a:cs typeface="Times New Roman"/>
              </a:rPr>
              <a:t> </a:t>
            </a:r>
            <a:r>
              <a:rPr sz="2400" u="heavy" spc="0" dirty="0" smtClean="0">
                <a:latin typeface="Times New Roman"/>
                <a:cs typeface="Times New Roman"/>
              </a:rPr>
              <a:t>with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651927" y="5152890"/>
            <a:ext cx="717474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g</a:t>
            </a:r>
            <a:r>
              <a:rPr sz="2400" spc="-2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le force winds causing</a:t>
            </a:r>
            <a:r>
              <a:rPr sz="2400" spc="3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severe</a:t>
            </a:r>
            <a:r>
              <a:rPr sz="2400" spc="-25" dirty="0" smtClean="0">
                <a:latin typeface="Times New Roman"/>
                <a:cs typeface="Times New Roman"/>
              </a:rPr>
              <a:t> </a:t>
            </a:r>
            <a:r>
              <a:rPr sz="2400" spc="29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ce a</a:t>
            </a:r>
            <a:r>
              <a:rPr sz="2400" spc="-25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cumulation on ships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307414" y="5518688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651927" y="5518688"/>
            <a:ext cx="318603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Air and sea temperature</a:t>
            </a:r>
            <a:r>
              <a:rPr sz="2400" spc="-44" dirty="0" smtClean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307414" y="5884499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651927" y="5884499"/>
            <a:ext cx="3984816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For</a:t>
            </a:r>
            <a:r>
              <a:rPr sz="2400" spc="-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400" spc="3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and direction of the win</a:t>
            </a:r>
            <a:r>
              <a:rPr sz="2400" spc="-34" dirty="0" smtClean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307414" y="6250297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651927" y="6250297"/>
            <a:ext cx="2511964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Posi</a:t>
            </a:r>
            <a:r>
              <a:rPr sz="24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ion of the ship,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307414" y="6616108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651927" y="6616108"/>
            <a:ext cx="4757063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UTC (GMT) and date of observation</a:t>
            </a:r>
            <a:r>
              <a:rPr sz="24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71334" y="7067677"/>
            <a:ext cx="9146286" cy="115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9"/>
              </a:spcBef>
            </a:pPr>
            <a:endParaRPr sz="900"/>
          </a:p>
        </p:txBody>
      </p:sp>
      <p:sp>
        <p:nvSpPr>
          <p:cNvPr id="86" name="object 86"/>
          <p:cNvSpPr txBox="1"/>
          <p:nvPr/>
        </p:nvSpPr>
        <p:spPr>
          <a:xfrm>
            <a:off x="771334" y="6595179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85" name="object 85"/>
          <p:cNvSpPr txBox="1"/>
          <p:nvPr/>
        </p:nvSpPr>
        <p:spPr>
          <a:xfrm>
            <a:off x="771334" y="672016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  <p:sp>
        <p:nvSpPr>
          <p:cNvPr id="84" name="object 84"/>
          <p:cNvSpPr txBox="1"/>
          <p:nvPr/>
        </p:nvSpPr>
        <p:spPr>
          <a:xfrm>
            <a:off x="771334" y="6831431"/>
            <a:ext cx="9146286" cy="96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83" name="object 83"/>
          <p:cNvSpPr txBox="1"/>
          <p:nvPr/>
        </p:nvSpPr>
        <p:spPr>
          <a:xfrm>
            <a:off x="771334" y="6211081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82" name="object 82"/>
          <p:cNvSpPr txBox="1"/>
          <p:nvPr/>
        </p:nvSpPr>
        <p:spPr>
          <a:xfrm>
            <a:off x="771334" y="6307105"/>
            <a:ext cx="9146286" cy="109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4"/>
              </a:spcBef>
            </a:pPr>
            <a:endParaRPr sz="850"/>
          </a:p>
        </p:txBody>
      </p:sp>
      <p:sp>
        <p:nvSpPr>
          <p:cNvPr id="81" name="object 81"/>
          <p:cNvSpPr txBox="1"/>
          <p:nvPr/>
        </p:nvSpPr>
        <p:spPr>
          <a:xfrm>
            <a:off x="771334" y="6416846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80" name="object 80"/>
          <p:cNvSpPr txBox="1"/>
          <p:nvPr/>
        </p:nvSpPr>
        <p:spPr>
          <a:xfrm>
            <a:off x="771334" y="502678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79" name="object 79"/>
          <p:cNvSpPr txBox="1"/>
          <p:nvPr/>
        </p:nvSpPr>
        <p:spPr>
          <a:xfrm>
            <a:off x="771334" y="511671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8" name="object 78"/>
          <p:cNvSpPr txBox="1"/>
          <p:nvPr/>
        </p:nvSpPr>
        <p:spPr>
          <a:xfrm>
            <a:off x="771334" y="5212740"/>
            <a:ext cx="9146286" cy="42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771334" y="5255412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771334" y="5308758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771334" y="5351437"/>
            <a:ext cx="9146286" cy="10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/>
          </a:p>
        </p:txBody>
      </p:sp>
      <p:sp>
        <p:nvSpPr>
          <p:cNvPr id="74" name="object 74"/>
          <p:cNvSpPr txBox="1"/>
          <p:nvPr/>
        </p:nvSpPr>
        <p:spPr>
          <a:xfrm>
            <a:off x="771334" y="5452033"/>
            <a:ext cx="9146286" cy="99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30"/>
              </a:spcBef>
            </a:pPr>
            <a:endParaRPr sz="750"/>
          </a:p>
        </p:txBody>
      </p:sp>
      <p:sp>
        <p:nvSpPr>
          <p:cNvPr id="73" name="object 73"/>
          <p:cNvSpPr txBox="1"/>
          <p:nvPr/>
        </p:nvSpPr>
        <p:spPr>
          <a:xfrm>
            <a:off x="771334" y="5551106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72" name="object 72"/>
          <p:cNvSpPr txBox="1"/>
          <p:nvPr/>
        </p:nvSpPr>
        <p:spPr>
          <a:xfrm>
            <a:off x="771334" y="5657799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71" name="object 71"/>
          <p:cNvSpPr txBox="1"/>
          <p:nvPr/>
        </p:nvSpPr>
        <p:spPr>
          <a:xfrm>
            <a:off x="771334" y="5764491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771334" y="587118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771334" y="597330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68" name="object 68"/>
          <p:cNvSpPr txBox="1"/>
          <p:nvPr/>
        </p:nvSpPr>
        <p:spPr>
          <a:xfrm>
            <a:off x="771334" y="4767668"/>
            <a:ext cx="9146286" cy="8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2"/>
              </a:spcBef>
            </a:pPr>
            <a:endParaRPr sz="650"/>
          </a:p>
        </p:txBody>
      </p:sp>
      <p:sp>
        <p:nvSpPr>
          <p:cNvPr id="67" name="object 67"/>
          <p:cNvSpPr txBox="1"/>
          <p:nvPr/>
        </p:nvSpPr>
        <p:spPr>
          <a:xfrm>
            <a:off x="771334" y="4853025"/>
            <a:ext cx="9146286" cy="115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2"/>
              </a:spcBef>
            </a:pPr>
            <a:endParaRPr sz="900"/>
          </a:p>
        </p:txBody>
      </p:sp>
      <p:sp>
        <p:nvSpPr>
          <p:cNvPr id="66" name="object 66"/>
          <p:cNvSpPr txBox="1"/>
          <p:nvPr/>
        </p:nvSpPr>
        <p:spPr>
          <a:xfrm>
            <a:off x="771334" y="370700"/>
            <a:ext cx="9146286" cy="54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771334" y="425253"/>
            <a:ext cx="9146286" cy="57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771334" y="483171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71334" y="536517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71334" y="597490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71334" y="65845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60" name="object 60"/>
          <p:cNvSpPr txBox="1"/>
          <p:nvPr/>
        </p:nvSpPr>
        <p:spPr>
          <a:xfrm>
            <a:off x="771334" y="748385"/>
            <a:ext cx="9146286" cy="8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4"/>
              </a:spcBef>
            </a:pPr>
            <a:endParaRPr sz="650"/>
          </a:p>
        </p:txBody>
      </p:sp>
      <p:sp>
        <p:nvSpPr>
          <p:cNvPr id="59" name="object 59"/>
          <p:cNvSpPr txBox="1"/>
          <p:nvPr/>
        </p:nvSpPr>
        <p:spPr>
          <a:xfrm>
            <a:off x="771334" y="835259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1334" y="888606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71334" y="941952"/>
            <a:ext cx="9146286" cy="59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71334" y="1001401"/>
            <a:ext cx="9146286" cy="67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/>
          </a:p>
        </p:txBody>
      </p:sp>
      <p:sp>
        <p:nvSpPr>
          <p:cNvPr id="55" name="object 55"/>
          <p:cNvSpPr txBox="1"/>
          <p:nvPr/>
        </p:nvSpPr>
        <p:spPr>
          <a:xfrm>
            <a:off x="771334" y="1068463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54" name="object 54"/>
          <p:cNvSpPr txBox="1"/>
          <p:nvPr/>
        </p:nvSpPr>
        <p:spPr>
          <a:xfrm>
            <a:off x="771334" y="113857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71334" y="1178204"/>
            <a:ext cx="9146286" cy="9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2"/>
              </a:spcBef>
            </a:pPr>
            <a:endParaRPr sz="700"/>
          </a:p>
        </p:txBody>
      </p:sp>
      <p:sp>
        <p:nvSpPr>
          <p:cNvPr id="52" name="object 52"/>
          <p:cNvSpPr txBox="1"/>
          <p:nvPr/>
        </p:nvSpPr>
        <p:spPr>
          <a:xfrm>
            <a:off x="771334" y="1271181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71334" y="133214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1334" y="139311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71334" y="1454080"/>
            <a:ext cx="9146286" cy="6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1334" y="1516576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334" y="157906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1334" y="1641557"/>
            <a:ext cx="9146286" cy="6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45" name="object 45"/>
          <p:cNvSpPr txBox="1"/>
          <p:nvPr/>
        </p:nvSpPr>
        <p:spPr>
          <a:xfrm>
            <a:off x="771334" y="171015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4" name="object 44"/>
          <p:cNvSpPr txBox="1"/>
          <p:nvPr/>
        </p:nvSpPr>
        <p:spPr>
          <a:xfrm>
            <a:off x="771334" y="178178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3" name="object 43"/>
          <p:cNvSpPr txBox="1"/>
          <p:nvPr/>
        </p:nvSpPr>
        <p:spPr>
          <a:xfrm>
            <a:off x="771334" y="1853418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2" name="object 42"/>
          <p:cNvSpPr txBox="1"/>
          <p:nvPr/>
        </p:nvSpPr>
        <p:spPr>
          <a:xfrm>
            <a:off x="771334" y="1925059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1" name="object 41"/>
          <p:cNvSpPr txBox="1"/>
          <p:nvPr/>
        </p:nvSpPr>
        <p:spPr>
          <a:xfrm>
            <a:off x="771334" y="1996693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71334" y="2036324"/>
            <a:ext cx="9146286" cy="91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39" name="object 39"/>
          <p:cNvSpPr txBox="1"/>
          <p:nvPr/>
        </p:nvSpPr>
        <p:spPr>
          <a:xfrm>
            <a:off x="771334" y="212777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71334" y="219026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334" y="225123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71334" y="2312200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1334" y="2374690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1334" y="2435663"/>
            <a:ext cx="9146286" cy="64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3" name="object 33"/>
          <p:cNvSpPr txBox="1"/>
          <p:nvPr/>
        </p:nvSpPr>
        <p:spPr>
          <a:xfrm>
            <a:off x="771334" y="2499677"/>
            <a:ext cx="9146286" cy="68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32" name="object 32"/>
          <p:cNvSpPr txBox="1"/>
          <p:nvPr/>
        </p:nvSpPr>
        <p:spPr>
          <a:xfrm>
            <a:off x="771334" y="2568263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31" name="object 31"/>
          <p:cNvSpPr txBox="1"/>
          <p:nvPr/>
        </p:nvSpPr>
        <p:spPr>
          <a:xfrm>
            <a:off x="771334" y="263838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0" name="object 30"/>
          <p:cNvSpPr txBox="1"/>
          <p:nvPr/>
        </p:nvSpPr>
        <p:spPr>
          <a:xfrm>
            <a:off x="771334" y="271001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9" name="object 29"/>
          <p:cNvSpPr txBox="1"/>
          <p:nvPr/>
        </p:nvSpPr>
        <p:spPr>
          <a:xfrm>
            <a:off x="771334" y="278164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8" name="object 28"/>
          <p:cNvSpPr txBox="1"/>
          <p:nvPr/>
        </p:nvSpPr>
        <p:spPr>
          <a:xfrm>
            <a:off x="771334" y="285328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7" name="object 27"/>
          <p:cNvSpPr txBox="1"/>
          <p:nvPr/>
        </p:nvSpPr>
        <p:spPr>
          <a:xfrm>
            <a:off x="771334" y="2924930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6" name="object 26"/>
          <p:cNvSpPr txBox="1"/>
          <p:nvPr/>
        </p:nvSpPr>
        <p:spPr>
          <a:xfrm>
            <a:off x="771334" y="29950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5" name="object 25"/>
          <p:cNvSpPr txBox="1"/>
          <p:nvPr/>
        </p:nvSpPr>
        <p:spPr>
          <a:xfrm>
            <a:off x="771334" y="3066675"/>
            <a:ext cx="9146286" cy="73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6"/>
              </a:spcBef>
            </a:pPr>
            <a:endParaRPr sz="550"/>
          </a:p>
        </p:txBody>
      </p:sp>
      <p:sp>
        <p:nvSpPr>
          <p:cNvPr id="24" name="object 24"/>
          <p:cNvSpPr txBox="1"/>
          <p:nvPr/>
        </p:nvSpPr>
        <p:spPr>
          <a:xfrm>
            <a:off x="771334" y="31398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771334" y="3211474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2" name="object 22"/>
          <p:cNvSpPr txBox="1"/>
          <p:nvPr/>
        </p:nvSpPr>
        <p:spPr>
          <a:xfrm>
            <a:off x="771334" y="328158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1334" y="3321215"/>
            <a:ext cx="9146286" cy="10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/>
          </a:p>
        </p:txBody>
      </p:sp>
      <p:sp>
        <p:nvSpPr>
          <p:cNvPr id="20" name="object 20"/>
          <p:cNvSpPr txBox="1"/>
          <p:nvPr/>
        </p:nvSpPr>
        <p:spPr>
          <a:xfrm>
            <a:off x="771334" y="3421811"/>
            <a:ext cx="9146286" cy="74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771334" y="3496494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8" name="object 18"/>
          <p:cNvSpPr txBox="1"/>
          <p:nvPr/>
        </p:nvSpPr>
        <p:spPr>
          <a:xfrm>
            <a:off x="771334" y="3568134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7" name="object 17"/>
          <p:cNvSpPr txBox="1"/>
          <p:nvPr/>
        </p:nvSpPr>
        <p:spPr>
          <a:xfrm>
            <a:off x="771334" y="3638251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771334" y="3709885"/>
            <a:ext cx="9146286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1334" y="3749509"/>
            <a:ext cx="9146286" cy="8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6"/>
              </a:spcBef>
            </a:pPr>
            <a:endParaRPr sz="600"/>
          </a:p>
        </p:txBody>
      </p:sp>
      <p:sp>
        <p:nvSpPr>
          <p:cNvPr id="14" name="object 14"/>
          <p:cNvSpPr txBox="1"/>
          <p:nvPr/>
        </p:nvSpPr>
        <p:spPr>
          <a:xfrm>
            <a:off x="771334" y="3830294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13" name="object 13"/>
          <p:cNvSpPr txBox="1"/>
          <p:nvPr/>
        </p:nvSpPr>
        <p:spPr>
          <a:xfrm>
            <a:off x="771334" y="3926319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1334" y="3968997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1334" y="4022343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1334" y="4065022"/>
            <a:ext cx="9146286" cy="97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9" name="object 9"/>
          <p:cNvSpPr txBox="1"/>
          <p:nvPr/>
        </p:nvSpPr>
        <p:spPr>
          <a:xfrm>
            <a:off x="771334" y="416256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8" name="object 8"/>
          <p:cNvSpPr txBox="1"/>
          <p:nvPr/>
        </p:nvSpPr>
        <p:spPr>
          <a:xfrm>
            <a:off x="771334" y="4264685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7" name="object 7"/>
          <p:cNvSpPr txBox="1"/>
          <p:nvPr/>
        </p:nvSpPr>
        <p:spPr>
          <a:xfrm>
            <a:off x="771334" y="4371378"/>
            <a:ext cx="9146286" cy="10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771334" y="4478083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1334" y="458477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  <p:sp>
        <p:nvSpPr>
          <p:cNvPr id="4" name="object 4"/>
          <p:cNvSpPr txBox="1"/>
          <p:nvPr/>
        </p:nvSpPr>
        <p:spPr>
          <a:xfrm>
            <a:off x="2037185" y="3588473"/>
            <a:ext cx="7621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094191" y="3588473"/>
            <a:ext cx="7621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419183" y="3588473"/>
            <a:ext cx="8079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bject 138"/>
          <p:cNvSpPr/>
          <p:nvPr/>
        </p:nvSpPr>
        <p:spPr>
          <a:xfrm>
            <a:off x="771334" y="350570"/>
            <a:ext cx="9146286" cy="338366"/>
          </a:xfrm>
          <a:custGeom>
            <a:avLst/>
            <a:gdLst/>
            <a:ahLst/>
            <a:cxnLst/>
            <a:rect l="l" t="t" r="r" b="b"/>
            <a:pathLst>
              <a:path w="9146286" h="338366">
                <a:moveTo>
                  <a:pt x="0" y="338366"/>
                </a:moveTo>
                <a:lnTo>
                  <a:pt x="9146286" y="338366"/>
                </a:lnTo>
                <a:lnTo>
                  <a:pt x="9146286" y="0"/>
                </a:lnTo>
                <a:lnTo>
                  <a:pt x="0" y="0"/>
                </a:lnTo>
                <a:lnTo>
                  <a:pt x="0" y="338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71334" y="746861"/>
            <a:ext cx="9146286" cy="3048"/>
          </a:xfrm>
          <a:custGeom>
            <a:avLst/>
            <a:gdLst/>
            <a:ahLst/>
            <a:cxnLst/>
            <a:rect l="l" t="t" r="r" b="b"/>
            <a:pathLst>
              <a:path w="9146286" h="3048">
                <a:moveTo>
                  <a:pt x="0" y="3048"/>
                </a:moveTo>
                <a:lnTo>
                  <a:pt x="9146286" y="3048"/>
                </a:lnTo>
                <a:lnTo>
                  <a:pt x="914628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71334" y="579196"/>
            <a:ext cx="9146286" cy="603580"/>
          </a:xfrm>
          <a:custGeom>
            <a:avLst/>
            <a:gdLst/>
            <a:ahLst/>
            <a:cxnLst/>
            <a:rect l="l" t="t" r="r" b="b"/>
            <a:pathLst>
              <a:path w="9146286" h="603580">
                <a:moveTo>
                  <a:pt x="0" y="603580"/>
                </a:moveTo>
                <a:lnTo>
                  <a:pt x="9146286" y="603580"/>
                </a:lnTo>
                <a:lnTo>
                  <a:pt x="9146286" y="0"/>
                </a:lnTo>
                <a:lnTo>
                  <a:pt x="0" y="0"/>
                </a:lnTo>
                <a:lnTo>
                  <a:pt x="0" y="603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71334" y="909948"/>
            <a:ext cx="9146286" cy="1129430"/>
          </a:xfrm>
          <a:custGeom>
            <a:avLst/>
            <a:gdLst/>
            <a:ahLst/>
            <a:cxnLst/>
            <a:rect l="l" t="t" r="r" b="b"/>
            <a:pathLst>
              <a:path w="9146286" h="1129430">
                <a:moveTo>
                  <a:pt x="0" y="1129430"/>
                </a:moveTo>
                <a:lnTo>
                  <a:pt x="9146286" y="1129430"/>
                </a:lnTo>
                <a:lnTo>
                  <a:pt x="9146286" y="0"/>
                </a:lnTo>
                <a:lnTo>
                  <a:pt x="0" y="0"/>
                </a:lnTo>
                <a:lnTo>
                  <a:pt x="0" y="1129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71334" y="1503619"/>
            <a:ext cx="9146286" cy="1822167"/>
          </a:xfrm>
          <a:custGeom>
            <a:avLst/>
            <a:gdLst/>
            <a:ahLst/>
            <a:cxnLst/>
            <a:rect l="l" t="t" r="r" b="b"/>
            <a:pathLst>
              <a:path w="9146286" h="1822167">
                <a:moveTo>
                  <a:pt x="0" y="1822167"/>
                </a:moveTo>
                <a:lnTo>
                  <a:pt x="9146286" y="1822167"/>
                </a:lnTo>
                <a:lnTo>
                  <a:pt x="9146286" y="0"/>
                </a:lnTo>
                <a:lnTo>
                  <a:pt x="0" y="0"/>
                </a:lnTo>
                <a:lnTo>
                  <a:pt x="0" y="1822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71334" y="3292070"/>
            <a:ext cx="9146286" cy="460486"/>
          </a:xfrm>
          <a:custGeom>
            <a:avLst/>
            <a:gdLst/>
            <a:ahLst/>
            <a:cxnLst/>
            <a:rect l="l" t="t" r="r" b="b"/>
            <a:pathLst>
              <a:path w="9146286" h="460486">
                <a:moveTo>
                  <a:pt x="0" y="460486"/>
                </a:moveTo>
                <a:lnTo>
                  <a:pt x="9146286" y="460486"/>
                </a:lnTo>
                <a:lnTo>
                  <a:pt x="9146286" y="0"/>
                </a:lnTo>
                <a:lnTo>
                  <a:pt x="0" y="0"/>
                </a:lnTo>
                <a:lnTo>
                  <a:pt x="0" y="46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238" y="343839"/>
            <a:ext cx="9158478" cy="40894"/>
          </a:xfrm>
          <a:custGeom>
            <a:avLst/>
            <a:gdLst/>
            <a:ahLst/>
            <a:cxnLst/>
            <a:rect l="l" t="t" r="r" b="b"/>
            <a:pathLst>
              <a:path w="9158478" h="40894">
                <a:moveTo>
                  <a:pt x="9152382" y="6731"/>
                </a:moveTo>
                <a:lnTo>
                  <a:pt x="6095" y="6731"/>
                </a:lnTo>
                <a:lnTo>
                  <a:pt x="6095" y="40894"/>
                </a:lnTo>
                <a:lnTo>
                  <a:pt x="9152382" y="40894"/>
                </a:lnTo>
                <a:lnTo>
                  <a:pt x="9152382" y="6731"/>
                </a:lnTo>
                <a:close/>
              </a:path>
            </a:pathLst>
          </a:custGeom>
          <a:solidFill>
            <a:srgbClr val="6A84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238" y="383463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6A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5238" y="389559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5238" y="4444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5238" y="459676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5238" y="50539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238" y="529793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5238" y="566369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5238" y="60294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5238" y="62734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5238" y="67306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5238" y="68893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9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238" y="7483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318">
            <a:solidFill>
              <a:srgbClr val="6F89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238" y="749909"/>
            <a:ext cx="9158478" cy="57911"/>
          </a:xfrm>
          <a:custGeom>
            <a:avLst/>
            <a:gdLst/>
            <a:ahLst/>
            <a:cxnLst/>
            <a:rect l="l" t="t" r="r" b="b"/>
            <a:pathLst>
              <a:path w="9158478" h="57911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6F8A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238" y="81239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6F8B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5238" y="816330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B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5238" y="862063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5238" y="8864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5238" y="91387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5238" y="9596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5238" y="96875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6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F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5238" y="1020572"/>
            <a:ext cx="9158478" cy="13474"/>
          </a:xfrm>
          <a:custGeom>
            <a:avLst/>
            <a:gdLst/>
            <a:ahLst/>
            <a:cxnLst/>
            <a:rect l="l" t="t" r="r" b="b"/>
            <a:pathLst>
              <a:path w="9158478" h="13474">
                <a:moveTo>
                  <a:pt x="9152382" y="0"/>
                </a:moveTo>
                <a:lnTo>
                  <a:pt x="6095" y="0"/>
                </a:lnTo>
                <a:lnTo>
                  <a:pt x="6095" y="13474"/>
                </a:lnTo>
                <a:lnTo>
                  <a:pt x="9152382" y="13474"/>
                </a:lnTo>
                <a:lnTo>
                  <a:pt x="9152382" y="0"/>
                </a:lnTo>
                <a:close/>
              </a:path>
            </a:pathLst>
          </a:custGeom>
          <a:solidFill>
            <a:srgbClr val="73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5238" y="1032776"/>
            <a:ext cx="9158478" cy="43941"/>
          </a:xfrm>
          <a:custGeom>
            <a:avLst/>
            <a:gdLst/>
            <a:ahLst/>
            <a:cxnLst/>
            <a:rect l="l" t="t" r="r" b="b"/>
            <a:pathLst>
              <a:path w="9158478" h="43941">
                <a:moveTo>
                  <a:pt x="9152382" y="0"/>
                </a:moveTo>
                <a:lnTo>
                  <a:pt x="6095" y="0"/>
                </a:lnTo>
                <a:lnTo>
                  <a:pt x="6095" y="43941"/>
                </a:lnTo>
                <a:lnTo>
                  <a:pt x="9152382" y="4394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5238" y="107544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238" y="1102880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238" y="1127277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5238" y="1172997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5238" y="118277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5238" y="124374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7693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5238" y="12461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3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5238" y="130102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5238" y="131626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5238" y="136199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5238" y="1389430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5238" y="1422958"/>
            <a:ext cx="9158478" cy="37858"/>
          </a:xfrm>
          <a:custGeom>
            <a:avLst/>
            <a:gdLst/>
            <a:ahLst/>
            <a:cxnLst/>
            <a:rect l="l" t="t" r="r" b="b"/>
            <a:pathLst>
              <a:path w="9158478" h="37858">
                <a:moveTo>
                  <a:pt x="9152382" y="0"/>
                </a:moveTo>
                <a:lnTo>
                  <a:pt x="6095" y="0"/>
                </a:lnTo>
                <a:lnTo>
                  <a:pt x="6095" y="37858"/>
                </a:lnTo>
                <a:lnTo>
                  <a:pt x="9152382" y="3785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238" y="145954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5238" y="148393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238" y="1529651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238" y="154795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238" y="1602816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5238" y="1608912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238" y="166378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238" y="166988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5238" y="1672932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5238" y="1718652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238" y="173910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22">
            <a:solidFill>
              <a:srgbClr val="7C9C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5238" y="174609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238" y="1770481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5238" y="179181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5238" y="1816201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5238" y="1825345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5238" y="185279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5238" y="18802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5238" y="1889366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5238" y="1913750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5238" y="1932038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5238" y="1959482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238" y="198145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819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5238" y="1986914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238" y="2032634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2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238" y="2035682"/>
            <a:ext cx="9158478" cy="4330"/>
          </a:xfrm>
          <a:custGeom>
            <a:avLst/>
            <a:gdLst/>
            <a:ahLst/>
            <a:cxnLst/>
            <a:rect l="l" t="t" r="r" b="b"/>
            <a:pathLst>
              <a:path w="9158478" h="4330">
                <a:moveTo>
                  <a:pt x="9152382" y="0"/>
                </a:moveTo>
                <a:lnTo>
                  <a:pt x="6095" y="0"/>
                </a:lnTo>
                <a:lnTo>
                  <a:pt x="6095" y="4330"/>
                </a:lnTo>
                <a:lnTo>
                  <a:pt x="9152382" y="4330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238" y="2039378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2"/>
                </a:lnTo>
                <a:lnTo>
                  <a:pt x="9152382" y="57912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5238" y="2100338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82A1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5238" y="210275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1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5238" y="2157628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5238" y="2172868"/>
            <a:ext cx="9158478" cy="50038"/>
          </a:xfrm>
          <a:custGeom>
            <a:avLst/>
            <a:gdLst/>
            <a:ahLst/>
            <a:cxnLst/>
            <a:rect l="l" t="t" r="r" b="b"/>
            <a:pathLst>
              <a:path w="9158478" h="50038">
                <a:moveTo>
                  <a:pt x="9152382" y="0"/>
                </a:moveTo>
                <a:lnTo>
                  <a:pt x="6095" y="0"/>
                </a:lnTo>
                <a:lnTo>
                  <a:pt x="6095" y="50038"/>
                </a:lnTo>
                <a:lnTo>
                  <a:pt x="9152382" y="50038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5238" y="222163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5238" y="2246033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5238" y="2279561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5238" y="231613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5238" y="234356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5238" y="238930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238" y="240454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238" y="245941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5238" y="2465514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5238" y="252037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5238" y="2526474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5238" y="253257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238" y="2575255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5238" y="2595702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09">
            <a:solidFill>
              <a:srgbClr val="88A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5238" y="260268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5238" y="2630119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5238" y="2648419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5238" y="2672803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238" y="26819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238" y="270937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5238" y="27368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5238" y="274595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5238" y="277035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5238" y="278864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5238" y="281607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5238" y="283956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8DA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5238" y="2843504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5238" y="2889237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65238" y="2892285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65238" y="2898381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238" y="2950197"/>
            <a:ext cx="9158478" cy="7378"/>
          </a:xfrm>
          <a:custGeom>
            <a:avLst/>
            <a:gdLst/>
            <a:ahLst/>
            <a:cxnLst/>
            <a:rect l="l" t="t" r="r" b="b"/>
            <a:pathLst>
              <a:path w="9158478" h="7378">
                <a:moveTo>
                  <a:pt x="9152382" y="0"/>
                </a:moveTo>
                <a:lnTo>
                  <a:pt x="6095" y="0"/>
                </a:lnTo>
                <a:lnTo>
                  <a:pt x="6095" y="7378"/>
                </a:lnTo>
                <a:lnTo>
                  <a:pt x="9152382" y="737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238" y="2956305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65238" y="2959353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5238" y="3005074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65238" y="302399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8FB1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5238" y="3029457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65238" y="3056902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5238" y="3078238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5238" y="31026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65238" y="3111766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65238" y="3139198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238" y="3163595"/>
            <a:ext cx="9158478" cy="13462"/>
          </a:xfrm>
          <a:custGeom>
            <a:avLst/>
            <a:gdLst/>
            <a:ahLst/>
            <a:cxnLst/>
            <a:rect l="l" t="t" r="r" b="b"/>
            <a:pathLst>
              <a:path w="9158478" h="13462">
                <a:moveTo>
                  <a:pt x="9152382" y="0"/>
                </a:moveTo>
                <a:lnTo>
                  <a:pt x="6095" y="0"/>
                </a:lnTo>
                <a:lnTo>
                  <a:pt x="6095" y="13462"/>
                </a:lnTo>
                <a:lnTo>
                  <a:pt x="9152382" y="13462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238" y="317578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65238" y="3200171"/>
            <a:ext cx="9158478" cy="19558"/>
          </a:xfrm>
          <a:custGeom>
            <a:avLst/>
            <a:gdLst/>
            <a:ahLst/>
            <a:cxnLst/>
            <a:rect l="l" t="t" r="r" b="b"/>
            <a:pathLst>
              <a:path w="9158478" h="19558">
                <a:moveTo>
                  <a:pt x="9152382" y="0"/>
                </a:moveTo>
                <a:lnTo>
                  <a:pt x="6095" y="0"/>
                </a:lnTo>
                <a:lnTo>
                  <a:pt x="6095" y="19558"/>
                </a:lnTo>
                <a:lnTo>
                  <a:pt x="9152382" y="19558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65238" y="321845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65238" y="3245891"/>
            <a:ext cx="9158478" cy="16522"/>
          </a:xfrm>
          <a:custGeom>
            <a:avLst/>
            <a:gdLst/>
            <a:ahLst/>
            <a:cxnLst/>
            <a:rect l="l" t="t" r="r" b="b"/>
            <a:pathLst>
              <a:path w="9158478" h="16522">
                <a:moveTo>
                  <a:pt x="9152382" y="0"/>
                </a:moveTo>
                <a:lnTo>
                  <a:pt x="6095" y="0"/>
                </a:lnTo>
                <a:lnTo>
                  <a:pt x="6095" y="16522"/>
                </a:lnTo>
                <a:lnTo>
                  <a:pt x="9152382" y="1652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65238" y="326787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92B6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65238" y="3273336"/>
            <a:ext cx="9158478" cy="43942"/>
          </a:xfrm>
          <a:custGeom>
            <a:avLst/>
            <a:gdLst/>
            <a:ahLst/>
            <a:cxnLst/>
            <a:rect l="l" t="t" r="r" b="b"/>
            <a:pathLst>
              <a:path w="9158478" h="43942">
                <a:moveTo>
                  <a:pt x="9152382" y="0"/>
                </a:moveTo>
                <a:lnTo>
                  <a:pt x="6095" y="0"/>
                </a:lnTo>
                <a:lnTo>
                  <a:pt x="6095" y="43942"/>
                </a:lnTo>
                <a:lnTo>
                  <a:pt x="9152382" y="4394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65238" y="331600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5238" y="332210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65238" y="3325787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238" y="338675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5">
            <a:solidFill>
              <a:srgbClr val="93B8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238" y="3389172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4"/>
                </a:lnTo>
                <a:lnTo>
                  <a:pt x="9152382" y="56134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5238" y="34440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65238" y="345927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5238" y="350500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5238" y="3532441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5238" y="3565982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65238" y="360255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65238" y="362999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65238" y="3672674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65238" y="36909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65238" y="3745826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71334" y="382572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5238" y="3752557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D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65238" y="383029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AB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71334" y="3911079"/>
            <a:ext cx="9146286" cy="170713"/>
          </a:xfrm>
          <a:custGeom>
            <a:avLst/>
            <a:gdLst/>
            <a:ahLst/>
            <a:cxnLst/>
            <a:rect l="l" t="t" r="r" b="b"/>
            <a:pathLst>
              <a:path w="9146286" h="170713">
                <a:moveTo>
                  <a:pt x="0" y="170713"/>
                </a:moveTo>
                <a:lnTo>
                  <a:pt x="9146286" y="170713"/>
                </a:lnTo>
                <a:lnTo>
                  <a:pt x="9146286" y="0"/>
                </a:lnTo>
                <a:lnTo>
                  <a:pt x="0" y="0"/>
                </a:lnTo>
                <a:lnTo>
                  <a:pt x="0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5238" y="3834866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9BBE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238" y="3910444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9B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238" y="394092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5238" y="3995800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65238" y="4047616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71334" y="415799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5238" y="4081792"/>
            <a:ext cx="9158478" cy="76200"/>
          </a:xfrm>
          <a:custGeom>
            <a:avLst/>
            <a:gdLst/>
            <a:ahLst/>
            <a:cxnLst/>
            <a:rect l="l" t="t" r="r" b="b"/>
            <a:pathLst>
              <a:path w="9158478" h="76200">
                <a:moveTo>
                  <a:pt x="9152382" y="0"/>
                </a:moveTo>
                <a:lnTo>
                  <a:pt x="6095" y="0"/>
                </a:lnTo>
                <a:lnTo>
                  <a:pt x="6095" y="76200"/>
                </a:lnTo>
                <a:lnTo>
                  <a:pt x="9152382" y="7620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2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5238" y="416256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EC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5238" y="416713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9EC3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5238" y="4264685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4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5238" y="4371378"/>
            <a:ext cx="9158478" cy="106705"/>
          </a:xfrm>
          <a:custGeom>
            <a:avLst/>
            <a:gdLst/>
            <a:ahLst/>
            <a:cxnLst/>
            <a:rect l="l" t="t" r="r" b="b"/>
            <a:pathLst>
              <a:path w="9158478" h="106705">
                <a:moveTo>
                  <a:pt x="9152382" y="0"/>
                </a:moveTo>
                <a:lnTo>
                  <a:pt x="6095" y="0"/>
                </a:lnTo>
                <a:lnTo>
                  <a:pt x="6095" y="106705"/>
                </a:lnTo>
                <a:lnTo>
                  <a:pt x="9152382" y="1067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5238" y="4478083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0C5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71334" y="4682324"/>
            <a:ext cx="9146286" cy="27431"/>
          </a:xfrm>
          <a:custGeom>
            <a:avLst/>
            <a:gdLst/>
            <a:ahLst/>
            <a:cxnLst/>
            <a:rect l="l" t="t" r="r" b="b"/>
            <a:pathLst>
              <a:path w="9146286" h="27432">
                <a:moveTo>
                  <a:pt x="0" y="27431"/>
                </a:moveTo>
                <a:lnTo>
                  <a:pt x="9146286" y="27431"/>
                </a:lnTo>
                <a:lnTo>
                  <a:pt x="9146286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5238" y="458477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6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65238" y="468168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5238" y="4709756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5238" y="4767668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71334" y="4941430"/>
            <a:ext cx="9146286" cy="85356"/>
          </a:xfrm>
          <a:custGeom>
            <a:avLst/>
            <a:gdLst/>
            <a:ahLst/>
            <a:cxnLst/>
            <a:rect l="l" t="t" r="r" b="b"/>
            <a:pathLst>
              <a:path w="9146286" h="85356">
                <a:moveTo>
                  <a:pt x="0" y="85356"/>
                </a:moveTo>
                <a:lnTo>
                  <a:pt x="9146286" y="85356"/>
                </a:lnTo>
                <a:lnTo>
                  <a:pt x="9146286" y="0"/>
                </a:lnTo>
                <a:lnTo>
                  <a:pt x="0" y="0"/>
                </a:lnTo>
                <a:lnTo>
                  <a:pt x="0" y="8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5238" y="4853025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65238" y="4940795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65238" y="4995671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71334" y="511214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5238" y="5026786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C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65238" y="511671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4CD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71334" y="5197500"/>
            <a:ext cx="9146286" cy="170700"/>
          </a:xfrm>
          <a:custGeom>
            <a:avLst/>
            <a:gdLst/>
            <a:ahLst/>
            <a:cxnLst/>
            <a:rect l="l" t="t" r="r" b="b"/>
            <a:pathLst>
              <a:path w="9146286" h="170700">
                <a:moveTo>
                  <a:pt x="0" y="170700"/>
                </a:moveTo>
                <a:lnTo>
                  <a:pt x="9146286" y="170700"/>
                </a:lnTo>
                <a:lnTo>
                  <a:pt x="9146286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5238" y="512128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D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65238" y="519686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65238" y="5227345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65238" y="5282209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65238" y="5334038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8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71334" y="544441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65238" y="5368201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8D0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65238" y="54489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9D0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65238" y="5453557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9D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65238" y="5551106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AD2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65238" y="5657799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BD2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65238" y="5764491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65238" y="5871184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4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65238" y="59733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CD5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65238" y="597787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5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65238" y="605345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49"/>
                </a:lnTo>
                <a:lnTo>
                  <a:pt x="9152382" y="31749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65238" y="608393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65238" y="6138811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65238" y="6193675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65238" y="6227851"/>
            <a:ext cx="9158478" cy="73152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9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65238" y="63071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74">
            <a:solidFill>
              <a:srgbClr val="B0D9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65238" y="6313208"/>
            <a:ext cx="9158478" cy="94487"/>
          </a:xfrm>
          <a:custGeom>
            <a:avLst/>
            <a:gdLst/>
            <a:ahLst/>
            <a:cxnLst/>
            <a:rect l="l" t="t" r="r" b="b"/>
            <a:pathLst>
              <a:path w="9158478" h="94487">
                <a:moveTo>
                  <a:pt x="9152382" y="0"/>
                </a:moveTo>
                <a:lnTo>
                  <a:pt x="6095" y="0"/>
                </a:lnTo>
                <a:lnTo>
                  <a:pt x="6095" y="94487"/>
                </a:lnTo>
                <a:lnTo>
                  <a:pt x="9152382" y="94487"/>
                </a:lnTo>
                <a:lnTo>
                  <a:pt x="9152382" y="0"/>
                </a:lnTo>
                <a:close/>
              </a:path>
            </a:pathLst>
          </a:custGeom>
          <a:solidFill>
            <a:srgbClr val="B0DA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65238" y="641684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9570">
            <a:solidFill>
              <a:srgbClr val="B0DB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65238" y="6425996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B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65238" y="6513766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65238" y="6568630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65238" y="6621094"/>
            <a:ext cx="9158478" cy="91452"/>
          </a:xfrm>
          <a:custGeom>
            <a:avLst/>
            <a:gdLst/>
            <a:ahLst/>
            <a:cxnLst/>
            <a:rect l="l" t="t" r="r" b="b"/>
            <a:pathLst>
              <a:path w="9158478" h="91452">
                <a:moveTo>
                  <a:pt x="9152382" y="0"/>
                </a:moveTo>
                <a:lnTo>
                  <a:pt x="6095" y="0"/>
                </a:lnTo>
                <a:lnTo>
                  <a:pt x="6095" y="91452"/>
                </a:lnTo>
                <a:lnTo>
                  <a:pt x="9152382" y="914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D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65238" y="672016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10">
            <a:solidFill>
              <a:srgbClr val="B4DD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65238" y="672778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B4DE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65238" y="683143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B4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65238" y="6837527"/>
            <a:ext cx="9158478" cy="73151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65238" y="6910044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65238" y="694358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65238" y="699540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765238" y="7050278"/>
            <a:ext cx="9158478" cy="34797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7"/>
                </a:lnTo>
                <a:lnTo>
                  <a:pt x="9152382" y="34797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65238" y="7084440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1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65238" y="716370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B8E1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65238" y="719265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6990">
            <a:solidFill>
              <a:srgbClr val="B8E2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2988017" y="588491"/>
            <a:ext cx="1038020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ICE</a:t>
            </a:r>
            <a:endParaRPr sz="44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071505" y="588491"/>
            <a:ext cx="2803290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REPORTS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536065" y="1540553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880577" y="1540553"/>
            <a:ext cx="800401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 smtClean="0">
                <a:latin typeface="Times New Roman"/>
                <a:cs typeface="Times New Roman"/>
              </a:rPr>
              <a:t>Extent:</a:t>
            </a:r>
            <a:r>
              <a:rPr sz="2400" b="1" spc="350" dirty="0" smtClean="0">
                <a:latin typeface="Times New Roman"/>
                <a:cs typeface="Times New Roman"/>
              </a:rPr>
              <a:t> </a:t>
            </a:r>
            <a:r>
              <a:rPr sz="2400" spc="-5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ce</a:t>
            </a:r>
            <a:r>
              <a:rPr sz="2400" spc="34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reports</a:t>
            </a:r>
            <a:r>
              <a:rPr sz="2400" spc="35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are</a:t>
            </a:r>
            <a:r>
              <a:rPr sz="2400" spc="34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available</a:t>
            </a:r>
            <a:r>
              <a:rPr sz="2400" spc="35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when</a:t>
            </a:r>
            <a:r>
              <a:rPr sz="2400" spc="35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ice</a:t>
            </a:r>
            <a:r>
              <a:rPr sz="2400" spc="35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is</a:t>
            </a:r>
            <a:r>
              <a:rPr sz="2400" spc="37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prevalent</a:t>
            </a:r>
            <a:r>
              <a:rPr sz="2400" spc="34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for</a:t>
            </a:r>
            <a:r>
              <a:rPr sz="2400" spc="37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880577" y="1869775"/>
            <a:ext cx="800430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Arctic,</a:t>
            </a:r>
            <a:r>
              <a:rPr sz="2400" spc="204" dirty="0" smtClean="0">
                <a:latin typeface="Times New Roman"/>
                <a:cs typeface="Times New Roman"/>
              </a:rPr>
              <a:t> </a:t>
            </a:r>
            <a:r>
              <a:rPr sz="2400" spc="-5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celand,</a:t>
            </a:r>
            <a:r>
              <a:rPr sz="2400" spc="22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Baltic</a:t>
            </a:r>
            <a:r>
              <a:rPr sz="2400" spc="23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Sea,</a:t>
            </a:r>
            <a:r>
              <a:rPr sz="2400" spc="23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East</a:t>
            </a:r>
            <a:r>
              <a:rPr sz="2400" spc="24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coast</a:t>
            </a:r>
            <a:r>
              <a:rPr sz="2400" spc="23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</a:t>
            </a:r>
            <a:r>
              <a:rPr sz="2400" spc="23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Canada,</a:t>
            </a:r>
            <a:r>
              <a:rPr sz="2400" spc="22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Gulf</a:t>
            </a:r>
            <a:r>
              <a:rPr sz="2400" spc="23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</a:t>
            </a:r>
            <a:r>
              <a:rPr sz="2400" spc="23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Saint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880577" y="2199010"/>
            <a:ext cx="800766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50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awr</a:t>
            </a:r>
            <a:r>
              <a:rPr sz="2400" spc="-25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nce,</a:t>
            </a:r>
            <a:r>
              <a:rPr sz="2400" spc="25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Gulf</a:t>
            </a:r>
            <a:r>
              <a:rPr sz="2400" spc="25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</a:t>
            </a:r>
            <a:r>
              <a:rPr sz="2400" spc="25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Alaska,</a:t>
            </a:r>
            <a:r>
              <a:rPr sz="2400" spc="25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Be</a:t>
            </a:r>
            <a:r>
              <a:rPr sz="2400" spc="-25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ing</a:t>
            </a:r>
            <a:r>
              <a:rPr sz="2400" spc="26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Sea,</a:t>
            </a:r>
            <a:r>
              <a:rPr sz="2400" spc="25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Sea</a:t>
            </a:r>
            <a:r>
              <a:rPr sz="2400" spc="25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</a:t>
            </a:r>
            <a:r>
              <a:rPr sz="2400" spc="25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Okhotsk,</a:t>
            </a:r>
            <a:r>
              <a:rPr sz="2400" spc="26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Sea</a:t>
            </a:r>
            <a:r>
              <a:rPr sz="2400" spc="28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880577" y="2528232"/>
            <a:ext cx="7719248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25" dirty="0" smtClean="0">
                <a:latin typeface="Times New Roman"/>
                <a:cs typeface="Times New Roman"/>
              </a:rPr>
              <a:t>J</a:t>
            </a:r>
            <a:r>
              <a:rPr sz="2400" spc="0" dirty="0" smtClean="0">
                <a:latin typeface="Times New Roman"/>
                <a:cs typeface="Times New Roman"/>
              </a:rPr>
              <a:t>apan</a:t>
            </a:r>
            <a:r>
              <a:rPr sz="2400" spc="4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and</a:t>
            </a:r>
            <a:r>
              <a:rPr sz="2400" spc="42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Antarctica.</a:t>
            </a:r>
            <a:r>
              <a:rPr sz="2400" spc="43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Some</a:t>
            </a:r>
            <a:r>
              <a:rPr sz="2400" spc="44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</a:t>
            </a:r>
            <a:r>
              <a:rPr sz="2400" spc="42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these</a:t>
            </a:r>
            <a:r>
              <a:rPr sz="2400" spc="45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are</a:t>
            </a:r>
            <a:r>
              <a:rPr sz="2400" spc="400" dirty="0" smtClean="0"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latin typeface="Times New Roman"/>
                <a:cs typeface="Times New Roman"/>
              </a:rPr>
              <a:t>Fa</a:t>
            </a:r>
            <a:r>
              <a:rPr sz="2400" b="1" spc="-29" dirty="0" smtClean="0">
                <a:latin typeface="Times New Roman"/>
                <a:cs typeface="Times New Roman"/>
              </a:rPr>
              <a:t>c</a:t>
            </a:r>
            <a:r>
              <a:rPr sz="2400" b="1" spc="0" dirty="0" smtClean="0">
                <a:latin typeface="Times New Roman"/>
                <a:cs typeface="Times New Roman"/>
              </a:rPr>
              <a:t>si</a:t>
            </a:r>
            <a:r>
              <a:rPr sz="2400" b="1" spc="-25" dirty="0" smtClean="0">
                <a:latin typeface="Times New Roman"/>
                <a:cs typeface="Times New Roman"/>
              </a:rPr>
              <a:t>m</a:t>
            </a:r>
            <a:r>
              <a:rPr sz="2400" b="1" spc="0" dirty="0" smtClean="0">
                <a:latin typeface="Times New Roman"/>
                <a:cs typeface="Times New Roman"/>
              </a:rPr>
              <a:t>ile</a:t>
            </a:r>
            <a:r>
              <a:rPr sz="2400" b="1" spc="440" dirty="0" smtClean="0"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latin typeface="Times New Roman"/>
                <a:cs typeface="Times New Roman"/>
              </a:rPr>
              <a:t>reports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9734188" y="2528232"/>
            <a:ext cx="147344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880577" y="2857454"/>
            <a:ext cx="800369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Details</a:t>
            </a:r>
            <a:r>
              <a:rPr sz="2400" spc="17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400" spc="18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these</a:t>
            </a:r>
            <a:r>
              <a:rPr sz="2400" spc="18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reports</a:t>
            </a:r>
            <a:r>
              <a:rPr sz="2400" spc="15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and</a:t>
            </a:r>
            <a:r>
              <a:rPr sz="2400" spc="18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</a:t>
            </a:r>
            <a:r>
              <a:rPr sz="2400" spc="18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radio</a:t>
            </a:r>
            <a:r>
              <a:rPr sz="2400" spc="15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stations</a:t>
            </a:r>
            <a:r>
              <a:rPr sz="2400" spc="20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transmit</a:t>
            </a:r>
            <a:r>
              <a:rPr sz="2400" spc="25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ing</a:t>
            </a:r>
            <a:r>
              <a:rPr sz="2400" spc="17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880577" y="3186676"/>
            <a:ext cx="150892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are given 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472040" y="3186676"/>
            <a:ext cx="1763178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RS</a:t>
            </a:r>
            <a:r>
              <a:rPr sz="2400" spc="4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Vol 3 </a:t>
            </a:r>
            <a:r>
              <a:rPr sz="2400" b="1" i="1" spc="0" dirty="0" smtClean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536065" y="3991450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880577" y="3991450"/>
            <a:ext cx="179763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 smtClean="0">
                <a:latin typeface="Times New Roman"/>
                <a:cs typeface="Times New Roman"/>
              </a:rPr>
              <a:t>International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810444" y="3991450"/>
            <a:ext cx="45984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 smtClean="0">
                <a:latin typeface="Times New Roman"/>
                <a:cs typeface="Times New Roman"/>
              </a:rPr>
              <a:t>Ice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402208" y="3991450"/>
            <a:ext cx="980876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 smtClean="0">
                <a:latin typeface="Times New Roman"/>
                <a:cs typeface="Times New Roman"/>
              </a:rPr>
              <a:t>Pa</a:t>
            </a:r>
            <a:r>
              <a:rPr sz="2400" b="1" spc="-29" dirty="0" smtClean="0">
                <a:latin typeface="Times New Roman"/>
                <a:cs typeface="Times New Roman"/>
              </a:rPr>
              <a:t>t</a:t>
            </a:r>
            <a:r>
              <a:rPr sz="2400" b="1" spc="0" dirty="0" smtClean="0">
                <a:latin typeface="Times New Roman"/>
                <a:cs typeface="Times New Roman"/>
              </a:rPr>
              <a:t>rol: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514708" y="3991450"/>
            <a:ext cx="544598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188484" y="3991450"/>
            <a:ext cx="900084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United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7222015" y="3991450"/>
            <a:ext cx="1697945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States </a:t>
            </a:r>
            <a:r>
              <a:rPr sz="2400" spc="42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Coast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9054930" y="3991450"/>
            <a:ext cx="832706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Guard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880577" y="4320672"/>
            <a:ext cx="1085753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operates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063506" y="4320672"/>
            <a:ext cx="443074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606177" y="4320672"/>
            <a:ext cx="1619896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54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nternational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325374" y="4320672"/>
            <a:ext cx="140984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54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ce </a:t>
            </a:r>
            <a:r>
              <a:rPr sz="2400" spc="1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Patro</a:t>
            </a:r>
            <a:r>
              <a:rPr sz="2400" spc="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837869" y="4320672"/>
            <a:ext cx="443074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380549" y="4320672"/>
            <a:ext cx="56167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cost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042130" y="4320672"/>
            <a:ext cx="747950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being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886942" y="4320672"/>
            <a:ext cx="527525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met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9518341" y="4320672"/>
            <a:ext cx="37600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by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880577" y="4649907"/>
            <a:ext cx="800400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Signatory</a:t>
            </a:r>
            <a:r>
              <a:rPr sz="2400" spc="42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Nations</a:t>
            </a:r>
            <a:r>
              <a:rPr sz="2400" spc="5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to</a:t>
            </a:r>
            <a:r>
              <a:rPr sz="2400" spc="51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</a:t>
            </a:r>
            <a:r>
              <a:rPr sz="2400" spc="50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1974</a:t>
            </a:r>
            <a:r>
              <a:rPr sz="2400" spc="50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SO</a:t>
            </a:r>
            <a:r>
              <a:rPr sz="2400" spc="-4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AS</a:t>
            </a:r>
            <a:r>
              <a:rPr sz="2400" spc="5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Convention.</a:t>
            </a:r>
            <a:r>
              <a:rPr sz="2400" spc="525" dirty="0" smtClean="0">
                <a:latin typeface="Times New Roman"/>
                <a:cs typeface="Times New Roman"/>
              </a:rPr>
              <a:t> </a:t>
            </a:r>
            <a:r>
              <a:rPr sz="2400" spc="-5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ts</a:t>
            </a:r>
            <a:r>
              <a:rPr sz="2400" spc="5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prime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880577" y="4979129"/>
            <a:ext cx="800857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object</a:t>
            </a:r>
            <a:r>
              <a:rPr sz="2400" spc="23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is</a:t>
            </a:r>
            <a:r>
              <a:rPr sz="2400" spc="27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sz="2400" spc="25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warn</a:t>
            </a:r>
            <a:r>
              <a:rPr sz="2400" spc="24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ships</a:t>
            </a:r>
            <a:r>
              <a:rPr sz="2400" spc="25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400" spc="25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2400" spc="26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ex</a:t>
            </a:r>
            <a:r>
              <a:rPr sz="24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ent</a:t>
            </a:r>
            <a:r>
              <a:rPr sz="2400" spc="24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2400" spc="25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lim</a:t>
            </a:r>
            <a:r>
              <a:rPr sz="24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ts</a:t>
            </a:r>
            <a:r>
              <a:rPr sz="2400" spc="25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400" spc="25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iceber</a:t>
            </a:r>
            <a:r>
              <a:rPr sz="2400" spc="-44" dirty="0" smtClean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2400" spc="26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880577" y="5308351"/>
            <a:ext cx="45984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sea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490330" y="5308351"/>
            <a:ext cx="425696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066546" y="5308351"/>
            <a:ext cx="308014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526909" y="5308351"/>
            <a:ext cx="443074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121417" y="5308351"/>
            <a:ext cx="78209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North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054339" y="5308351"/>
            <a:ext cx="105160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Atlantic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258905" y="5308351"/>
            <a:ext cx="59520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near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003107" y="5308351"/>
            <a:ext cx="443074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597921" y="5308351"/>
            <a:ext cx="832706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Grand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579927" y="5308351"/>
            <a:ext cx="832706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Banks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561933" y="5308351"/>
            <a:ext cx="32508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880577" y="5637573"/>
            <a:ext cx="8004924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New</a:t>
            </a:r>
            <a:r>
              <a:rPr sz="2400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f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oundland</a:t>
            </a:r>
            <a:r>
              <a:rPr sz="2400" spc="0" dirty="0" smtClean="0">
                <a:latin typeface="Times New Roman"/>
                <a:cs typeface="Times New Roman"/>
              </a:rPr>
              <a:t>.</a:t>
            </a:r>
            <a:r>
              <a:rPr sz="2400" spc="16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</a:t>
            </a:r>
            <a:r>
              <a:rPr sz="2400" spc="15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service</a:t>
            </a:r>
            <a:r>
              <a:rPr sz="2400" spc="15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operates</a:t>
            </a:r>
            <a:r>
              <a:rPr sz="2400" spc="15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during</a:t>
            </a:r>
            <a:r>
              <a:rPr sz="2400" spc="14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</a:t>
            </a:r>
            <a:r>
              <a:rPr sz="2400" spc="16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ice</a:t>
            </a:r>
            <a:r>
              <a:rPr sz="2400" spc="15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season</a:t>
            </a:r>
            <a:r>
              <a:rPr sz="2400" spc="18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from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880577" y="5966808"/>
            <a:ext cx="51014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late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475086" y="5966808"/>
            <a:ext cx="156867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Feb</a:t>
            </a:r>
            <a:r>
              <a:rPr sz="2400" spc="-29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uary</a:t>
            </a:r>
            <a:r>
              <a:rPr sz="2400" spc="56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127210" y="5966808"/>
            <a:ext cx="1622030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early</a:t>
            </a:r>
            <a:r>
              <a:rPr sz="2400" spc="56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March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831163" y="5966808"/>
            <a:ext cx="308014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227502" y="5966808"/>
            <a:ext cx="747950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about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059814" y="5966808"/>
            <a:ext cx="443074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590299" y="5966808"/>
            <a:ext cx="51106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end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184807" y="5966808"/>
            <a:ext cx="32508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596390" y="5966808"/>
            <a:ext cx="70923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25" dirty="0" smtClean="0">
                <a:latin typeface="Times New Roman"/>
                <a:cs typeface="Times New Roman"/>
              </a:rPr>
              <a:t>J</a:t>
            </a:r>
            <a:r>
              <a:rPr sz="2400" spc="0" dirty="0" smtClean="0">
                <a:latin typeface="Times New Roman"/>
                <a:cs typeface="Times New Roman"/>
              </a:rPr>
              <a:t>une.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392422" y="5966808"/>
            <a:ext cx="494598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For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880577" y="6296030"/>
            <a:ext cx="3101593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details, see A</a:t>
            </a:r>
            <a:r>
              <a:rPr sz="2400" spc="-5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RS</a:t>
            </a:r>
            <a:r>
              <a:rPr sz="2400" spc="6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Vol 3.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1334" y="7067677"/>
            <a:ext cx="9146286" cy="115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9"/>
              </a:spcBef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771334" y="6595179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82" name="object 82"/>
          <p:cNvSpPr txBox="1"/>
          <p:nvPr/>
        </p:nvSpPr>
        <p:spPr>
          <a:xfrm>
            <a:off x="771334" y="672016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  <p:sp>
        <p:nvSpPr>
          <p:cNvPr id="81" name="object 81"/>
          <p:cNvSpPr txBox="1"/>
          <p:nvPr/>
        </p:nvSpPr>
        <p:spPr>
          <a:xfrm>
            <a:off x="771334" y="6831431"/>
            <a:ext cx="9146286" cy="96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80" name="object 80"/>
          <p:cNvSpPr txBox="1"/>
          <p:nvPr/>
        </p:nvSpPr>
        <p:spPr>
          <a:xfrm>
            <a:off x="771334" y="6211081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9" name="object 79"/>
          <p:cNvSpPr txBox="1"/>
          <p:nvPr/>
        </p:nvSpPr>
        <p:spPr>
          <a:xfrm>
            <a:off x="771334" y="6307105"/>
            <a:ext cx="9146286" cy="109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4"/>
              </a:spcBef>
            </a:pPr>
            <a:endParaRPr sz="850"/>
          </a:p>
        </p:txBody>
      </p:sp>
      <p:sp>
        <p:nvSpPr>
          <p:cNvPr id="78" name="object 78"/>
          <p:cNvSpPr txBox="1"/>
          <p:nvPr/>
        </p:nvSpPr>
        <p:spPr>
          <a:xfrm>
            <a:off x="771334" y="6416846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77" name="object 77"/>
          <p:cNvSpPr txBox="1"/>
          <p:nvPr/>
        </p:nvSpPr>
        <p:spPr>
          <a:xfrm>
            <a:off x="771334" y="502678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771334" y="511671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5" name="object 75"/>
          <p:cNvSpPr txBox="1"/>
          <p:nvPr/>
        </p:nvSpPr>
        <p:spPr>
          <a:xfrm>
            <a:off x="771334" y="5212740"/>
            <a:ext cx="9146286" cy="42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71334" y="5255412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71334" y="5308758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71334" y="5351437"/>
            <a:ext cx="9146286" cy="97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71" name="object 71"/>
          <p:cNvSpPr txBox="1"/>
          <p:nvPr/>
        </p:nvSpPr>
        <p:spPr>
          <a:xfrm>
            <a:off x="771334" y="5448985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771334" y="5551106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771334" y="5657799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771334" y="5764491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7" name="object 67"/>
          <p:cNvSpPr txBox="1"/>
          <p:nvPr/>
        </p:nvSpPr>
        <p:spPr>
          <a:xfrm>
            <a:off x="771334" y="587118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771334" y="597330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65" name="object 65"/>
          <p:cNvSpPr txBox="1"/>
          <p:nvPr/>
        </p:nvSpPr>
        <p:spPr>
          <a:xfrm>
            <a:off x="771334" y="4767668"/>
            <a:ext cx="9146286" cy="8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2"/>
              </a:spcBef>
            </a:pPr>
            <a:endParaRPr sz="650"/>
          </a:p>
        </p:txBody>
      </p:sp>
      <p:sp>
        <p:nvSpPr>
          <p:cNvPr id="64" name="object 64"/>
          <p:cNvSpPr txBox="1"/>
          <p:nvPr/>
        </p:nvSpPr>
        <p:spPr>
          <a:xfrm>
            <a:off x="771334" y="4853025"/>
            <a:ext cx="9146286" cy="115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2"/>
              </a:spcBef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71334" y="370700"/>
            <a:ext cx="9146286" cy="54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71334" y="425253"/>
            <a:ext cx="9146286" cy="57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71334" y="483171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71334" y="536517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71334" y="597490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1334" y="65845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57" name="object 57"/>
          <p:cNvSpPr txBox="1"/>
          <p:nvPr/>
        </p:nvSpPr>
        <p:spPr>
          <a:xfrm>
            <a:off x="771334" y="748385"/>
            <a:ext cx="9146286" cy="8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4"/>
              </a:spcBef>
            </a:pPr>
            <a:endParaRPr sz="650"/>
          </a:p>
        </p:txBody>
      </p:sp>
      <p:sp>
        <p:nvSpPr>
          <p:cNvPr id="56" name="object 56"/>
          <p:cNvSpPr txBox="1"/>
          <p:nvPr/>
        </p:nvSpPr>
        <p:spPr>
          <a:xfrm>
            <a:off x="771334" y="835259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71334" y="888606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71334" y="941952"/>
            <a:ext cx="9146286" cy="59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71334" y="1001401"/>
            <a:ext cx="9146286" cy="67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/>
          </a:p>
        </p:txBody>
      </p:sp>
      <p:sp>
        <p:nvSpPr>
          <p:cNvPr id="52" name="object 52"/>
          <p:cNvSpPr txBox="1"/>
          <p:nvPr/>
        </p:nvSpPr>
        <p:spPr>
          <a:xfrm>
            <a:off x="771334" y="1068463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51" name="object 51"/>
          <p:cNvSpPr txBox="1"/>
          <p:nvPr/>
        </p:nvSpPr>
        <p:spPr>
          <a:xfrm>
            <a:off x="771334" y="113857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1334" y="1178204"/>
            <a:ext cx="9146286" cy="9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2"/>
              </a:spcBef>
            </a:pPr>
            <a:endParaRPr sz="700"/>
          </a:p>
        </p:txBody>
      </p:sp>
      <p:sp>
        <p:nvSpPr>
          <p:cNvPr id="49" name="object 49"/>
          <p:cNvSpPr txBox="1"/>
          <p:nvPr/>
        </p:nvSpPr>
        <p:spPr>
          <a:xfrm>
            <a:off x="771334" y="1271181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1334" y="133214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334" y="139311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1334" y="1454080"/>
            <a:ext cx="9146286" cy="6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1334" y="1516576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1334" y="157906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1334" y="1641557"/>
            <a:ext cx="9146286" cy="6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771334" y="171015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1" name="object 41"/>
          <p:cNvSpPr txBox="1"/>
          <p:nvPr/>
        </p:nvSpPr>
        <p:spPr>
          <a:xfrm>
            <a:off x="771334" y="178178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0" name="object 40"/>
          <p:cNvSpPr txBox="1"/>
          <p:nvPr/>
        </p:nvSpPr>
        <p:spPr>
          <a:xfrm>
            <a:off x="771334" y="1853418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9" name="object 39"/>
          <p:cNvSpPr txBox="1"/>
          <p:nvPr/>
        </p:nvSpPr>
        <p:spPr>
          <a:xfrm>
            <a:off x="771334" y="1925059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8" name="object 38"/>
          <p:cNvSpPr txBox="1"/>
          <p:nvPr/>
        </p:nvSpPr>
        <p:spPr>
          <a:xfrm>
            <a:off x="771334" y="1996693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334" y="2036324"/>
            <a:ext cx="9146286" cy="91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771334" y="212777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1334" y="219026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1334" y="225123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1334" y="2312200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1334" y="2374690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1334" y="2435663"/>
            <a:ext cx="9146286" cy="64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0" name="object 30"/>
          <p:cNvSpPr txBox="1"/>
          <p:nvPr/>
        </p:nvSpPr>
        <p:spPr>
          <a:xfrm>
            <a:off x="771334" y="2499677"/>
            <a:ext cx="9146286" cy="68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771334" y="2568263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8" name="object 28"/>
          <p:cNvSpPr txBox="1"/>
          <p:nvPr/>
        </p:nvSpPr>
        <p:spPr>
          <a:xfrm>
            <a:off x="771334" y="263838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7" name="object 27"/>
          <p:cNvSpPr txBox="1"/>
          <p:nvPr/>
        </p:nvSpPr>
        <p:spPr>
          <a:xfrm>
            <a:off x="771334" y="271001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6" name="object 26"/>
          <p:cNvSpPr txBox="1"/>
          <p:nvPr/>
        </p:nvSpPr>
        <p:spPr>
          <a:xfrm>
            <a:off x="771334" y="278164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5" name="object 25"/>
          <p:cNvSpPr txBox="1"/>
          <p:nvPr/>
        </p:nvSpPr>
        <p:spPr>
          <a:xfrm>
            <a:off x="771334" y="285328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4" name="object 24"/>
          <p:cNvSpPr txBox="1"/>
          <p:nvPr/>
        </p:nvSpPr>
        <p:spPr>
          <a:xfrm>
            <a:off x="771334" y="2924930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771334" y="29950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2" name="object 22"/>
          <p:cNvSpPr txBox="1"/>
          <p:nvPr/>
        </p:nvSpPr>
        <p:spPr>
          <a:xfrm>
            <a:off x="771334" y="3066675"/>
            <a:ext cx="9146286" cy="73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6"/>
              </a:spcBef>
            </a:pPr>
            <a:endParaRPr sz="550"/>
          </a:p>
        </p:txBody>
      </p:sp>
      <p:sp>
        <p:nvSpPr>
          <p:cNvPr id="21" name="object 21"/>
          <p:cNvSpPr txBox="1"/>
          <p:nvPr/>
        </p:nvSpPr>
        <p:spPr>
          <a:xfrm>
            <a:off x="771334" y="31398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0" name="object 20"/>
          <p:cNvSpPr txBox="1"/>
          <p:nvPr/>
        </p:nvSpPr>
        <p:spPr>
          <a:xfrm>
            <a:off x="771334" y="3211474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771334" y="328158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334" y="3321215"/>
            <a:ext cx="9146286" cy="10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/>
          </a:p>
        </p:txBody>
      </p:sp>
      <p:sp>
        <p:nvSpPr>
          <p:cNvPr id="17" name="object 17"/>
          <p:cNvSpPr txBox="1"/>
          <p:nvPr/>
        </p:nvSpPr>
        <p:spPr>
          <a:xfrm>
            <a:off x="771334" y="3421811"/>
            <a:ext cx="9146286" cy="74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771334" y="3496494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5" name="object 15"/>
          <p:cNvSpPr txBox="1"/>
          <p:nvPr/>
        </p:nvSpPr>
        <p:spPr>
          <a:xfrm>
            <a:off x="771334" y="3568134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771334" y="3638251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771334" y="3709885"/>
            <a:ext cx="9146286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1334" y="3749509"/>
            <a:ext cx="9146286" cy="8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6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771334" y="3830294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771334" y="3926319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334" y="3968997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1334" y="4022343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334" y="4065022"/>
            <a:ext cx="9146286" cy="97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771334" y="416256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1334" y="4264685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771334" y="4371378"/>
            <a:ext cx="9146286" cy="10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771334" y="4478083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1334" y="458477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65124" y="513882"/>
            <a:ext cx="19186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b="1" spc="0" dirty="0" smtClean="0">
                <a:latin typeface="Arial"/>
                <a:cs typeface="Arial"/>
              </a:rPr>
              <a:t>OET</a:t>
            </a:r>
            <a:r>
              <a:rPr sz="900" b="1" spc="109" dirty="0" smtClean="0">
                <a:latin typeface="Arial"/>
                <a:cs typeface="Arial"/>
              </a:rPr>
              <a:t> </a:t>
            </a:r>
            <a:r>
              <a:rPr sz="900" b="1" spc="0" dirty="0" smtClean="0">
                <a:latin typeface="Arial"/>
                <a:cs typeface="Arial"/>
              </a:rPr>
              <a:t>NORSKE</a:t>
            </a:r>
            <a:r>
              <a:rPr sz="900" b="1" spc="242" dirty="0" smtClean="0">
                <a:latin typeface="Arial"/>
                <a:cs typeface="Arial"/>
              </a:rPr>
              <a:t> </a:t>
            </a:r>
            <a:r>
              <a:rPr sz="900" b="1" spc="0" dirty="0" smtClean="0">
                <a:latin typeface="Arial"/>
                <a:cs typeface="Arial"/>
              </a:rPr>
              <a:t>METEO</a:t>
            </a:r>
            <a:r>
              <a:rPr sz="900" b="1" spc="-4" dirty="0" smtClean="0">
                <a:latin typeface="Arial"/>
                <a:cs typeface="Arial"/>
              </a:rPr>
              <a:t>R</a:t>
            </a:r>
            <a:r>
              <a:rPr sz="900" b="1" spc="0" dirty="0" smtClean="0">
                <a:solidFill>
                  <a:srgbClr val="494949"/>
                </a:solidFill>
                <a:latin typeface="Arial"/>
                <a:cs typeface="Arial"/>
              </a:rPr>
              <a:t>Ol</a:t>
            </a:r>
            <a:r>
              <a:rPr sz="900" b="1" spc="0" dirty="0" smtClean="0">
                <a:solidFill>
                  <a:srgbClr val="383838"/>
                </a:solidFill>
                <a:latin typeface="Arial"/>
                <a:cs typeface="Arial"/>
              </a:rPr>
              <a:t>OGISKE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5092" y="513882"/>
            <a:ext cx="51862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b="1" spc="0" dirty="0" smtClean="0">
                <a:solidFill>
                  <a:srgbClr val="494949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383838"/>
                </a:solidFill>
                <a:latin typeface="Arial"/>
                <a:cs typeface="Arial"/>
              </a:rPr>
              <a:t>NSTlTlm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7604" y="800723"/>
            <a:ext cx="653228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-94" dirty="0" smtClean="0">
                <a:solidFill>
                  <a:srgbClr val="6E6E6E"/>
                </a:solidFill>
                <a:latin typeface="Arial"/>
                <a:cs typeface="Arial"/>
              </a:rPr>
              <a:t>I</a:t>
            </a:r>
            <a:r>
              <a:rPr sz="700" i="1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~</a:t>
            </a:r>
            <a:r>
              <a:rPr sz="700" i="1" spc="0" dirty="0" smtClean="0">
                <a:solidFill>
                  <a:srgbClr val="383838"/>
                </a:solidFill>
                <a:latin typeface="Times New Roman"/>
                <a:cs typeface="Times New Roman"/>
              </a:rPr>
              <a:t>~</a:t>
            </a:r>
            <a:r>
              <a:rPr sz="700" i="1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lUoF</a:t>
            </a:r>
            <a:r>
              <a:rPr sz="700" i="1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.JC</a:t>
            </a:r>
            <a:r>
              <a:rPr sz="700" i="1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'UL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5700" y="945370"/>
            <a:ext cx="905431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80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atAATIJ</a:t>
            </a:r>
            <a:r>
              <a:rPr sz="800" spc="-4" dirty="0" smtClean="0">
                <a:solidFill>
                  <a:srgbClr val="5B5B5B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979797"/>
                </a:solidFill>
                <a:latin typeface="Times New Roman"/>
                <a:cs typeface="Times New Roman"/>
              </a:rPr>
              <a:t>'</a:t>
            </a:r>
            <a:r>
              <a:rPr sz="8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NfI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!</a:t>
            </a:r>
            <a:r>
              <a:rPr sz="800" spc="-150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83838"/>
                </a:solidFill>
                <a:latin typeface="Times New Roman"/>
                <a:cs typeface="Times New Roman"/>
              </a:rPr>
              <a:t>~  </a:t>
            </a:r>
            <a:r>
              <a:rPr sz="800" spc="71" dirty="0" smtClean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828282"/>
                </a:solidFill>
                <a:latin typeface="Times New Roman"/>
                <a:cs typeface="Times New Roman"/>
              </a:rPr>
              <a:t>: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45412" y="1172250"/>
            <a:ext cx="1655778" cy="250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5">
              <a:lnSpc>
                <a:spcPts val="994"/>
              </a:lnSpc>
              <a:spcBef>
                <a:spcPts val="49"/>
              </a:spcBef>
            </a:pPr>
            <a:r>
              <a:rPr sz="1350" spc="0" baseline="-3220" dirty="0" smtClean="0">
                <a:solidFill>
                  <a:srgbClr val="494949"/>
                </a:solidFill>
                <a:latin typeface="Arial"/>
                <a:cs typeface="Arial"/>
              </a:rPr>
              <a:t>\</a:t>
            </a:r>
            <a:r>
              <a:rPr sz="1350" spc="0" baseline="-3220" dirty="0" smtClean="0">
                <a:solidFill>
                  <a:srgbClr val="6E6E6E"/>
                </a:solidFill>
                <a:latin typeface="Arial"/>
                <a:cs typeface="Arial"/>
              </a:rPr>
              <a:t>'E</a:t>
            </a:r>
            <a:r>
              <a:rPr sz="1350" spc="0" baseline="-3220" dirty="0" smtClean="0">
                <a:solidFill>
                  <a:srgbClr val="494949"/>
                </a:solidFill>
                <a:latin typeface="Arial"/>
                <a:cs typeface="Arial"/>
              </a:rPr>
              <a:t>~II</a:t>
            </a:r>
            <a:r>
              <a:rPr sz="1350" spc="-5" baseline="-3220" dirty="0" smtClean="0">
                <a:solidFill>
                  <a:srgbClr val="494949"/>
                </a:solidFill>
                <a:latin typeface="Arial"/>
                <a:cs typeface="Arial"/>
              </a:rPr>
              <a:t>.</a:t>
            </a:r>
            <a:r>
              <a:rPr sz="1350" spc="0" baseline="-3220" dirty="0" smtClean="0">
                <a:solidFill>
                  <a:srgbClr val="5B5B5B"/>
                </a:solidFill>
                <a:latin typeface="Arial"/>
                <a:cs typeface="Arial"/>
              </a:rPr>
              <a:t>"~</a:t>
            </a:r>
            <a:r>
              <a:rPr sz="1350" spc="16" baseline="-322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200" spc="0" baseline="-3623" dirty="0" smtClean="0">
                <a:solidFill>
                  <a:srgbClr val="494949"/>
                </a:solidFill>
                <a:latin typeface="Arial"/>
                <a:cs typeface="Arial"/>
              </a:rPr>
              <a:t>N</a:t>
            </a:r>
            <a:r>
              <a:rPr sz="1200" spc="0" baseline="-3623" dirty="0" smtClean="0">
                <a:solidFill>
                  <a:srgbClr val="6E6E6E"/>
                </a:solidFill>
                <a:latin typeface="Arial"/>
                <a:cs typeface="Arial"/>
              </a:rPr>
              <a:t>C;</a:t>
            </a:r>
            <a:r>
              <a:rPr sz="1200" spc="0" baseline="-3623" dirty="0" smtClean="0">
                <a:solidFill>
                  <a:srgbClr val="494949"/>
                </a:solidFill>
                <a:latin typeface="Arial"/>
                <a:cs typeface="Arial"/>
              </a:rPr>
              <a:t>A</a:t>
            </a:r>
            <a:r>
              <a:rPr sz="1200" spc="0" baseline="-3623" dirty="0" smtClean="0">
                <a:solidFill>
                  <a:srgbClr val="5B5B5B"/>
                </a:solidFill>
                <a:latin typeface="Arial"/>
                <a:cs typeface="Arial"/>
              </a:rPr>
              <a:t>FC</a:t>
            </a:r>
            <a:r>
              <a:rPr sz="1200" spc="14" baseline="-3623" dirty="0" smtClean="0">
                <a:solidFill>
                  <a:srgbClr val="383838"/>
                </a:solidFill>
                <a:latin typeface="Arial"/>
                <a:cs typeface="Arial"/>
              </a:rPr>
              <a:t>~</a:t>
            </a:r>
            <a:r>
              <a:rPr sz="1200" spc="0" baseline="-3623" dirty="0" smtClean="0">
                <a:solidFill>
                  <a:srgbClr val="5B5B5B"/>
                </a:solidFill>
                <a:latin typeface="Arial"/>
                <a:cs typeface="Arial"/>
              </a:rPr>
              <a:t>t-</a:t>
            </a:r>
            <a:r>
              <a:rPr sz="1200" spc="0" baseline="-3623" dirty="0" smtClean="0">
                <a:solidFill>
                  <a:srgbClr val="494949"/>
                </a:solidFill>
                <a:latin typeface="Arial"/>
                <a:cs typeface="Arial"/>
              </a:rPr>
              <a:t>O~</a:t>
            </a:r>
            <a:r>
              <a:rPr sz="1200" spc="0" baseline="-3623" dirty="0" smtClean="0">
                <a:solidFill>
                  <a:srgbClr val="5B5B5B"/>
                </a:solidFill>
                <a:latin typeface="Arial"/>
                <a:cs typeface="Arial"/>
              </a:rPr>
              <a:t>")'</a:t>
            </a:r>
            <a:r>
              <a:rPr sz="1200" spc="0" baseline="-3623" dirty="0" smtClean="0">
                <a:solidFill>
                  <a:srgbClr val="494949"/>
                </a:solidFill>
                <a:latin typeface="Arial"/>
                <a:cs typeface="Arial"/>
              </a:rPr>
              <a:t>~O~C</a:t>
            </a:r>
            <a:r>
              <a:rPr sz="1200" spc="-4" baseline="-3623" dirty="0" smtClean="0">
                <a:solidFill>
                  <a:srgbClr val="494949"/>
                </a:solidFill>
                <a:latin typeface="Arial"/>
                <a:cs typeface="Arial"/>
              </a:rPr>
              <a:t>:</a:t>
            </a:r>
            <a:r>
              <a:rPr sz="1200" spc="0" baseline="-3623" dirty="0" smtClean="0">
                <a:solidFill>
                  <a:srgbClr val="5B5B5B"/>
                </a:solidFill>
                <a:latin typeface="Arial"/>
                <a:cs typeface="Arial"/>
              </a:rPr>
              <a:t>=</a:t>
            </a:r>
            <a:endParaRPr sz="800">
              <a:latin typeface="Arial"/>
              <a:cs typeface="Arial"/>
            </a:endParaRPr>
          </a:p>
          <a:p>
            <a:pPr marL="12700" marR="19715">
              <a:lnSpc>
                <a:spcPts val="894"/>
              </a:lnSpc>
            </a:pPr>
            <a:r>
              <a:rPr sz="9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Mft",,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\</a:t>
            </a:r>
            <a:r>
              <a:rPr sz="900" spc="0" dirty="0" smtClean="0">
                <a:solidFill>
                  <a:srgbClr val="383838"/>
                </a:solidFill>
                <a:latin typeface="Times New Roman"/>
                <a:cs typeface="Times New Roman"/>
              </a:rPr>
              <a:t>w</a:t>
            </a:r>
            <a:r>
              <a:rPr sz="9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~r</a:t>
            </a:r>
            <a:r>
              <a:rPr sz="900" spc="0" dirty="0" smtClean="0">
                <a:solidFill>
                  <a:srgbClr val="383838"/>
                </a:solidFill>
                <a:latin typeface="Times New Roman"/>
                <a:cs typeface="Times New Roman"/>
              </a:rPr>
              <a:t>~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521444" y="3604554"/>
            <a:ext cx="160921" cy="2250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145">
              <a:lnSpc>
                <a:spcPts val="894"/>
              </a:lnSpc>
              <a:spcBef>
                <a:spcPts val="44"/>
              </a:spcBef>
            </a:pPr>
            <a:r>
              <a:rPr sz="1350" spc="0" baseline="-6441" dirty="0" smtClean="0">
                <a:solidFill>
                  <a:srgbClr val="979797"/>
                </a:solidFill>
                <a:latin typeface="Arial"/>
                <a:cs typeface="Arial"/>
              </a:rPr>
              <a:t>\</a:t>
            </a:r>
            <a:endParaRPr sz="900">
              <a:latin typeface="Arial"/>
              <a:cs typeface="Arial"/>
            </a:endParaRPr>
          </a:p>
          <a:p>
            <a:pPr marL="67563">
              <a:lnSpc>
                <a:spcPts val="795"/>
              </a:lnSpc>
            </a:pPr>
            <a:r>
              <a:rPr sz="1350" spc="0" baseline="3220" dirty="0" smtClean="0">
                <a:solidFill>
                  <a:srgbClr val="979797"/>
                </a:solidFill>
                <a:latin typeface="Arial"/>
                <a:cs typeface="Arial"/>
              </a:rPr>
              <a:t>\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object 100"/>
          <p:cNvSpPr/>
          <p:nvPr/>
        </p:nvSpPr>
        <p:spPr>
          <a:xfrm>
            <a:off x="771334" y="350570"/>
            <a:ext cx="9146286" cy="338366"/>
          </a:xfrm>
          <a:custGeom>
            <a:avLst/>
            <a:gdLst/>
            <a:ahLst/>
            <a:cxnLst/>
            <a:rect l="l" t="t" r="r" b="b"/>
            <a:pathLst>
              <a:path w="9146286" h="338366">
                <a:moveTo>
                  <a:pt x="0" y="338366"/>
                </a:moveTo>
                <a:lnTo>
                  <a:pt x="9146286" y="338366"/>
                </a:lnTo>
                <a:lnTo>
                  <a:pt x="9146286" y="0"/>
                </a:lnTo>
                <a:lnTo>
                  <a:pt x="0" y="0"/>
                </a:lnTo>
                <a:lnTo>
                  <a:pt x="0" y="338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71334" y="746861"/>
            <a:ext cx="9146286" cy="3048"/>
          </a:xfrm>
          <a:custGeom>
            <a:avLst/>
            <a:gdLst/>
            <a:ahLst/>
            <a:cxnLst/>
            <a:rect l="l" t="t" r="r" b="b"/>
            <a:pathLst>
              <a:path w="9146286" h="3048">
                <a:moveTo>
                  <a:pt x="0" y="3048"/>
                </a:moveTo>
                <a:lnTo>
                  <a:pt x="9146286" y="3048"/>
                </a:lnTo>
                <a:lnTo>
                  <a:pt x="914628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71334" y="579196"/>
            <a:ext cx="9146286" cy="603580"/>
          </a:xfrm>
          <a:custGeom>
            <a:avLst/>
            <a:gdLst/>
            <a:ahLst/>
            <a:cxnLst/>
            <a:rect l="l" t="t" r="r" b="b"/>
            <a:pathLst>
              <a:path w="9146286" h="603580">
                <a:moveTo>
                  <a:pt x="0" y="603580"/>
                </a:moveTo>
                <a:lnTo>
                  <a:pt x="9146286" y="603580"/>
                </a:lnTo>
                <a:lnTo>
                  <a:pt x="9146286" y="0"/>
                </a:lnTo>
                <a:lnTo>
                  <a:pt x="0" y="0"/>
                </a:lnTo>
                <a:lnTo>
                  <a:pt x="0" y="603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71334" y="909948"/>
            <a:ext cx="9146286" cy="1129430"/>
          </a:xfrm>
          <a:custGeom>
            <a:avLst/>
            <a:gdLst/>
            <a:ahLst/>
            <a:cxnLst/>
            <a:rect l="l" t="t" r="r" b="b"/>
            <a:pathLst>
              <a:path w="9146286" h="1129430">
                <a:moveTo>
                  <a:pt x="0" y="1129430"/>
                </a:moveTo>
                <a:lnTo>
                  <a:pt x="9146286" y="1129430"/>
                </a:lnTo>
                <a:lnTo>
                  <a:pt x="9146286" y="0"/>
                </a:lnTo>
                <a:lnTo>
                  <a:pt x="0" y="0"/>
                </a:lnTo>
                <a:lnTo>
                  <a:pt x="0" y="1129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71334" y="1503619"/>
            <a:ext cx="9146286" cy="1822167"/>
          </a:xfrm>
          <a:custGeom>
            <a:avLst/>
            <a:gdLst/>
            <a:ahLst/>
            <a:cxnLst/>
            <a:rect l="l" t="t" r="r" b="b"/>
            <a:pathLst>
              <a:path w="9146286" h="1822167">
                <a:moveTo>
                  <a:pt x="0" y="1822167"/>
                </a:moveTo>
                <a:lnTo>
                  <a:pt x="9146286" y="1822167"/>
                </a:lnTo>
                <a:lnTo>
                  <a:pt x="9146286" y="0"/>
                </a:lnTo>
                <a:lnTo>
                  <a:pt x="0" y="0"/>
                </a:lnTo>
                <a:lnTo>
                  <a:pt x="0" y="1822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71334" y="3292070"/>
            <a:ext cx="9146286" cy="460486"/>
          </a:xfrm>
          <a:custGeom>
            <a:avLst/>
            <a:gdLst/>
            <a:ahLst/>
            <a:cxnLst/>
            <a:rect l="l" t="t" r="r" b="b"/>
            <a:pathLst>
              <a:path w="9146286" h="460486">
                <a:moveTo>
                  <a:pt x="0" y="460486"/>
                </a:moveTo>
                <a:lnTo>
                  <a:pt x="9146286" y="460486"/>
                </a:lnTo>
                <a:lnTo>
                  <a:pt x="9146286" y="0"/>
                </a:lnTo>
                <a:lnTo>
                  <a:pt x="0" y="0"/>
                </a:lnTo>
                <a:lnTo>
                  <a:pt x="0" y="46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65238" y="343839"/>
            <a:ext cx="9158478" cy="40894"/>
          </a:xfrm>
          <a:custGeom>
            <a:avLst/>
            <a:gdLst/>
            <a:ahLst/>
            <a:cxnLst/>
            <a:rect l="l" t="t" r="r" b="b"/>
            <a:pathLst>
              <a:path w="9158478" h="40894">
                <a:moveTo>
                  <a:pt x="9152382" y="6731"/>
                </a:moveTo>
                <a:lnTo>
                  <a:pt x="6095" y="6731"/>
                </a:lnTo>
                <a:lnTo>
                  <a:pt x="6095" y="40894"/>
                </a:lnTo>
                <a:lnTo>
                  <a:pt x="9152382" y="40894"/>
                </a:lnTo>
                <a:lnTo>
                  <a:pt x="9152382" y="6731"/>
                </a:lnTo>
                <a:close/>
              </a:path>
            </a:pathLst>
          </a:custGeom>
          <a:solidFill>
            <a:srgbClr val="6A84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65238" y="383463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6A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65238" y="389559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65238" y="4444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65238" y="459676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65238" y="50539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5238" y="529793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5238" y="566369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65238" y="60294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5238" y="62734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5238" y="67306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5238" y="68893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9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5238" y="7483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318">
            <a:solidFill>
              <a:srgbClr val="6F89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5238" y="749909"/>
            <a:ext cx="9158478" cy="57911"/>
          </a:xfrm>
          <a:custGeom>
            <a:avLst/>
            <a:gdLst/>
            <a:ahLst/>
            <a:cxnLst/>
            <a:rect l="l" t="t" r="r" b="b"/>
            <a:pathLst>
              <a:path w="9158478" h="57911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6F8A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5238" y="81239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6F8B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5238" y="816330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B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5238" y="862063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5238" y="8864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5238" y="91387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5238" y="9596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5238" y="96875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6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F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5238" y="1020572"/>
            <a:ext cx="9158478" cy="13474"/>
          </a:xfrm>
          <a:custGeom>
            <a:avLst/>
            <a:gdLst/>
            <a:ahLst/>
            <a:cxnLst/>
            <a:rect l="l" t="t" r="r" b="b"/>
            <a:pathLst>
              <a:path w="9158478" h="13474">
                <a:moveTo>
                  <a:pt x="9152382" y="0"/>
                </a:moveTo>
                <a:lnTo>
                  <a:pt x="6095" y="0"/>
                </a:lnTo>
                <a:lnTo>
                  <a:pt x="6095" y="13474"/>
                </a:lnTo>
                <a:lnTo>
                  <a:pt x="9152382" y="13474"/>
                </a:lnTo>
                <a:lnTo>
                  <a:pt x="9152382" y="0"/>
                </a:lnTo>
                <a:close/>
              </a:path>
            </a:pathLst>
          </a:custGeom>
          <a:solidFill>
            <a:srgbClr val="73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5238" y="1032776"/>
            <a:ext cx="9158478" cy="43941"/>
          </a:xfrm>
          <a:custGeom>
            <a:avLst/>
            <a:gdLst/>
            <a:ahLst/>
            <a:cxnLst/>
            <a:rect l="l" t="t" r="r" b="b"/>
            <a:pathLst>
              <a:path w="9158478" h="43941">
                <a:moveTo>
                  <a:pt x="9152382" y="0"/>
                </a:moveTo>
                <a:lnTo>
                  <a:pt x="6095" y="0"/>
                </a:lnTo>
                <a:lnTo>
                  <a:pt x="6095" y="43941"/>
                </a:lnTo>
                <a:lnTo>
                  <a:pt x="9152382" y="4394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5238" y="107544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238" y="1102880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238" y="1127277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238" y="1172997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5238" y="118277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5238" y="124374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7693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5238" y="12461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3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5238" y="130102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5238" y="131626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5238" y="136199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5238" y="1389430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5238" y="1422958"/>
            <a:ext cx="9158478" cy="37858"/>
          </a:xfrm>
          <a:custGeom>
            <a:avLst/>
            <a:gdLst/>
            <a:ahLst/>
            <a:cxnLst/>
            <a:rect l="l" t="t" r="r" b="b"/>
            <a:pathLst>
              <a:path w="9158478" h="37858">
                <a:moveTo>
                  <a:pt x="9152382" y="0"/>
                </a:moveTo>
                <a:lnTo>
                  <a:pt x="6095" y="0"/>
                </a:lnTo>
                <a:lnTo>
                  <a:pt x="6095" y="37858"/>
                </a:lnTo>
                <a:lnTo>
                  <a:pt x="9152382" y="3785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5238" y="145954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5238" y="148393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5238" y="1529651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238" y="154795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238" y="1602816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5238" y="1608912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5238" y="166378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5238" y="166988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5238" y="1672932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238" y="1718652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5238" y="173910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22">
            <a:solidFill>
              <a:srgbClr val="7C9C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5238" y="174609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5238" y="1770481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5238" y="179181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5238" y="1816201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238" y="1825345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238" y="185279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238" y="18802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5238" y="1889366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5238" y="1913750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5238" y="1932038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5238" y="1959482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5238" y="198145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819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5238" y="1986914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5238" y="2032634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2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5238" y="2035682"/>
            <a:ext cx="9158478" cy="4330"/>
          </a:xfrm>
          <a:custGeom>
            <a:avLst/>
            <a:gdLst/>
            <a:ahLst/>
            <a:cxnLst/>
            <a:rect l="l" t="t" r="r" b="b"/>
            <a:pathLst>
              <a:path w="9158478" h="4330">
                <a:moveTo>
                  <a:pt x="9152382" y="0"/>
                </a:moveTo>
                <a:lnTo>
                  <a:pt x="6095" y="0"/>
                </a:lnTo>
                <a:lnTo>
                  <a:pt x="6095" y="4330"/>
                </a:lnTo>
                <a:lnTo>
                  <a:pt x="9152382" y="4330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5238" y="2039378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2"/>
                </a:lnTo>
                <a:lnTo>
                  <a:pt x="9152382" y="57912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238" y="2100338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82A1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238" y="210275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1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5238" y="2157628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5238" y="2172868"/>
            <a:ext cx="9158478" cy="50038"/>
          </a:xfrm>
          <a:custGeom>
            <a:avLst/>
            <a:gdLst/>
            <a:ahLst/>
            <a:cxnLst/>
            <a:rect l="l" t="t" r="r" b="b"/>
            <a:pathLst>
              <a:path w="9158478" h="50038">
                <a:moveTo>
                  <a:pt x="9152382" y="0"/>
                </a:moveTo>
                <a:lnTo>
                  <a:pt x="6095" y="0"/>
                </a:lnTo>
                <a:lnTo>
                  <a:pt x="6095" y="50038"/>
                </a:lnTo>
                <a:lnTo>
                  <a:pt x="9152382" y="50038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5238" y="222163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5238" y="2246033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5238" y="2279561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5238" y="231613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5238" y="234356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5238" y="238930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5238" y="240454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238" y="245941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5238" y="2465514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238" y="252037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238" y="2526474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238" y="253257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5238" y="2575255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238" y="2595702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09">
            <a:solidFill>
              <a:srgbClr val="88A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238" y="260268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5238" y="2630119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5238" y="2648419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238" y="2672803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5238" y="26819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238" y="270937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5238" y="27368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5238" y="274595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5238" y="277035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5238" y="278864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5238" y="281607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5238" y="283956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8DA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5238" y="2843504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5238" y="2889237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5238" y="2892285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238" y="2898381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5238" y="2950197"/>
            <a:ext cx="9158478" cy="7378"/>
          </a:xfrm>
          <a:custGeom>
            <a:avLst/>
            <a:gdLst/>
            <a:ahLst/>
            <a:cxnLst/>
            <a:rect l="l" t="t" r="r" b="b"/>
            <a:pathLst>
              <a:path w="9158478" h="7378">
                <a:moveTo>
                  <a:pt x="9152382" y="0"/>
                </a:moveTo>
                <a:lnTo>
                  <a:pt x="6095" y="0"/>
                </a:lnTo>
                <a:lnTo>
                  <a:pt x="6095" y="7378"/>
                </a:lnTo>
                <a:lnTo>
                  <a:pt x="9152382" y="737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238" y="2956305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238" y="2959353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238" y="3005074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5238" y="302399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8FB1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5238" y="3029457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5238" y="3056902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5238" y="3078238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5238" y="31026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5238" y="3111766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5238" y="3139198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5238" y="3163595"/>
            <a:ext cx="9158478" cy="13462"/>
          </a:xfrm>
          <a:custGeom>
            <a:avLst/>
            <a:gdLst/>
            <a:ahLst/>
            <a:cxnLst/>
            <a:rect l="l" t="t" r="r" b="b"/>
            <a:pathLst>
              <a:path w="9158478" h="13462">
                <a:moveTo>
                  <a:pt x="9152382" y="0"/>
                </a:moveTo>
                <a:lnTo>
                  <a:pt x="6095" y="0"/>
                </a:lnTo>
                <a:lnTo>
                  <a:pt x="6095" y="13462"/>
                </a:lnTo>
                <a:lnTo>
                  <a:pt x="9152382" y="13462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5238" y="317578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5238" y="3200171"/>
            <a:ext cx="9158478" cy="19558"/>
          </a:xfrm>
          <a:custGeom>
            <a:avLst/>
            <a:gdLst/>
            <a:ahLst/>
            <a:cxnLst/>
            <a:rect l="l" t="t" r="r" b="b"/>
            <a:pathLst>
              <a:path w="9158478" h="19558">
                <a:moveTo>
                  <a:pt x="9152382" y="0"/>
                </a:moveTo>
                <a:lnTo>
                  <a:pt x="6095" y="0"/>
                </a:lnTo>
                <a:lnTo>
                  <a:pt x="6095" y="19558"/>
                </a:lnTo>
                <a:lnTo>
                  <a:pt x="9152382" y="19558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238" y="321845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238" y="3245891"/>
            <a:ext cx="9158478" cy="16522"/>
          </a:xfrm>
          <a:custGeom>
            <a:avLst/>
            <a:gdLst/>
            <a:ahLst/>
            <a:cxnLst/>
            <a:rect l="l" t="t" r="r" b="b"/>
            <a:pathLst>
              <a:path w="9158478" h="16522">
                <a:moveTo>
                  <a:pt x="9152382" y="0"/>
                </a:moveTo>
                <a:lnTo>
                  <a:pt x="6095" y="0"/>
                </a:lnTo>
                <a:lnTo>
                  <a:pt x="6095" y="16522"/>
                </a:lnTo>
                <a:lnTo>
                  <a:pt x="9152382" y="1652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5238" y="326787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92B6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5238" y="3273336"/>
            <a:ext cx="9158478" cy="43942"/>
          </a:xfrm>
          <a:custGeom>
            <a:avLst/>
            <a:gdLst/>
            <a:ahLst/>
            <a:cxnLst/>
            <a:rect l="l" t="t" r="r" b="b"/>
            <a:pathLst>
              <a:path w="9158478" h="43942">
                <a:moveTo>
                  <a:pt x="9152382" y="0"/>
                </a:moveTo>
                <a:lnTo>
                  <a:pt x="6095" y="0"/>
                </a:lnTo>
                <a:lnTo>
                  <a:pt x="6095" y="43942"/>
                </a:lnTo>
                <a:lnTo>
                  <a:pt x="9152382" y="4394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5238" y="331600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5238" y="332210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238" y="3325787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5238" y="338675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5">
            <a:solidFill>
              <a:srgbClr val="93B8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5238" y="3389172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4"/>
                </a:lnTo>
                <a:lnTo>
                  <a:pt x="9152382" y="56134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5238" y="34440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5238" y="345927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5238" y="350500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238" y="3532441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238" y="3565982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5238" y="360255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5238" y="362999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5238" y="3672674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5238" y="36909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5238" y="3745826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71334" y="382572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5238" y="3752557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D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5238" y="383029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AB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71334" y="3911079"/>
            <a:ext cx="9146286" cy="170713"/>
          </a:xfrm>
          <a:custGeom>
            <a:avLst/>
            <a:gdLst/>
            <a:ahLst/>
            <a:cxnLst/>
            <a:rect l="l" t="t" r="r" b="b"/>
            <a:pathLst>
              <a:path w="9146286" h="170713">
                <a:moveTo>
                  <a:pt x="0" y="170713"/>
                </a:moveTo>
                <a:lnTo>
                  <a:pt x="9146286" y="170713"/>
                </a:lnTo>
                <a:lnTo>
                  <a:pt x="9146286" y="0"/>
                </a:lnTo>
                <a:lnTo>
                  <a:pt x="0" y="0"/>
                </a:lnTo>
                <a:lnTo>
                  <a:pt x="0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65238" y="3834866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9BBE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238" y="3910444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9B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238" y="394092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65238" y="3995800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5238" y="4047616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71334" y="415799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5238" y="4081792"/>
            <a:ext cx="9158478" cy="76200"/>
          </a:xfrm>
          <a:custGeom>
            <a:avLst/>
            <a:gdLst/>
            <a:ahLst/>
            <a:cxnLst/>
            <a:rect l="l" t="t" r="r" b="b"/>
            <a:pathLst>
              <a:path w="9158478" h="76200">
                <a:moveTo>
                  <a:pt x="9152382" y="0"/>
                </a:moveTo>
                <a:lnTo>
                  <a:pt x="6095" y="0"/>
                </a:lnTo>
                <a:lnTo>
                  <a:pt x="6095" y="76200"/>
                </a:lnTo>
                <a:lnTo>
                  <a:pt x="9152382" y="7620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2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65238" y="416256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EC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5238" y="416713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9EC3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5238" y="4264685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4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65238" y="4371378"/>
            <a:ext cx="9158478" cy="106705"/>
          </a:xfrm>
          <a:custGeom>
            <a:avLst/>
            <a:gdLst/>
            <a:ahLst/>
            <a:cxnLst/>
            <a:rect l="l" t="t" r="r" b="b"/>
            <a:pathLst>
              <a:path w="9158478" h="106705">
                <a:moveTo>
                  <a:pt x="9152382" y="0"/>
                </a:moveTo>
                <a:lnTo>
                  <a:pt x="6095" y="0"/>
                </a:lnTo>
                <a:lnTo>
                  <a:pt x="6095" y="106705"/>
                </a:lnTo>
                <a:lnTo>
                  <a:pt x="9152382" y="1067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65238" y="4478083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0C5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71334" y="4682324"/>
            <a:ext cx="9146286" cy="27431"/>
          </a:xfrm>
          <a:custGeom>
            <a:avLst/>
            <a:gdLst/>
            <a:ahLst/>
            <a:cxnLst/>
            <a:rect l="l" t="t" r="r" b="b"/>
            <a:pathLst>
              <a:path w="9146286" h="27432">
                <a:moveTo>
                  <a:pt x="0" y="27431"/>
                </a:moveTo>
                <a:lnTo>
                  <a:pt x="9146286" y="27431"/>
                </a:lnTo>
                <a:lnTo>
                  <a:pt x="9146286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238" y="458477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6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65238" y="468168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65238" y="4709756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65238" y="4767668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71334" y="4941430"/>
            <a:ext cx="9146286" cy="85356"/>
          </a:xfrm>
          <a:custGeom>
            <a:avLst/>
            <a:gdLst/>
            <a:ahLst/>
            <a:cxnLst/>
            <a:rect l="l" t="t" r="r" b="b"/>
            <a:pathLst>
              <a:path w="9146286" h="85356">
                <a:moveTo>
                  <a:pt x="0" y="85356"/>
                </a:moveTo>
                <a:lnTo>
                  <a:pt x="9146286" y="85356"/>
                </a:lnTo>
                <a:lnTo>
                  <a:pt x="9146286" y="0"/>
                </a:lnTo>
                <a:lnTo>
                  <a:pt x="0" y="0"/>
                </a:lnTo>
                <a:lnTo>
                  <a:pt x="0" y="8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65238" y="4853025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65238" y="4940795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5238" y="4995671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71334" y="511214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238" y="5026786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C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238" y="511671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4CD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71334" y="5197500"/>
            <a:ext cx="9146286" cy="170700"/>
          </a:xfrm>
          <a:custGeom>
            <a:avLst/>
            <a:gdLst/>
            <a:ahLst/>
            <a:cxnLst/>
            <a:rect l="l" t="t" r="r" b="b"/>
            <a:pathLst>
              <a:path w="9146286" h="170700">
                <a:moveTo>
                  <a:pt x="0" y="170700"/>
                </a:moveTo>
                <a:lnTo>
                  <a:pt x="9146286" y="170700"/>
                </a:lnTo>
                <a:lnTo>
                  <a:pt x="9146286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65238" y="512128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D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5238" y="519686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5238" y="5227345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5238" y="5282209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65238" y="5334038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8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71334" y="544441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65238" y="5368201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8D0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65238" y="54489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9D0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65238" y="5453557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9D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65238" y="5551106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AD2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5238" y="5657799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BD2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65238" y="5764491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65238" y="5871184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4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5238" y="59733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CD5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238" y="597787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5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238" y="605345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49"/>
                </a:lnTo>
                <a:lnTo>
                  <a:pt x="9152382" y="31749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5238" y="608393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65238" y="6138811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65238" y="6193675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5238" y="6227851"/>
            <a:ext cx="9158478" cy="73152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9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5238" y="63071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74">
            <a:solidFill>
              <a:srgbClr val="B0D9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5238" y="6313208"/>
            <a:ext cx="9158478" cy="94487"/>
          </a:xfrm>
          <a:custGeom>
            <a:avLst/>
            <a:gdLst/>
            <a:ahLst/>
            <a:cxnLst/>
            <a:rect l="l" t="t" r="r" b="b"/>
            <a:pathLst>
              <a:path w="9158478" h="94487">
                <a:moveTo>
                  <a:pt x="9152382" y="0"/>
                </a:moveTo>
                <a:lnTo>
                  <a:pt x="6095" y="0"/>
                </a:lnTo>
                <a:lnTo>
                  <a:pt x="6095" y="94487"/>
                </a:lnTo>
                <a:lnTo>
                  <a:pt x="9152382" y="94487"/>
                </a:lnTo>
                <a:lnTo>
                  <a:pt x="9152382" y="0"/>
                </a:lnTo>
                <a:close/>
              </a:path>
            </a:pathLst>
          </a:custGeom>
          <a:solidFill>
            <a:srgbClr val="B0DA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5238" y="641684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9570">
            <a:solidFill>
              <a:srgbClr val="B0DB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5238" y="6425996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B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5238" y="6513766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65238" y="6568630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5238" y="6621094"/>
            <a:ext cx="9158478" cy="91452"/>
          </a:xfrm>
          <a:custGeom>
            <a:avLst/>
            <a:gdLst/>
            <a:ahLst/>
            <a:cxnLst/>
            <a:rect l="l" t="t" r="r" b="b"/>
            <a:pathLst>
              <a:path w="9158478" h="91452">
                <a:moveTo>
                  <a:pt x="9152382" y="0"/>
                </a:moveTo>
                <a:lnTo>
                  <a:pt x="6095" y="0"/>
                </a:lnTo>
                <a:lnTo>
                  <a:pt x="6095" y="91452"/>
                </a:lnTo>
                <a:lnTo>
                  <a:pt x="9152382" y="914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D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65238" y="672016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10">
            <a:solidFill>
              <a:srgbClr val="B4DD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5238" y="672778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B4DE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5238" y="683143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B4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5238" y="6837527"/>
            <a:ext cx="9158478" cy="73151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5238" y="6910044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65238" y="694358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65238" y="699540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5238" y="7050278"/>
            <a:ext cx="9158478" cy="34797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7"/>
                </a:lnTo>
                <a:lnTo>
                  <a:pt x="9152382" y="34797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5238" y="7084440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1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65238" y="716370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B8E1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65238" y="719265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6990">
            <a:solidFill>
              <a:srgbClr val="B8E2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484972" y="647821"/>
            <a:ext cx="7807641" cy="53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333399"/>
                </a:solidFill>
                <a:latin typeface="Arial"/>
                <a:cs typeface="Arial"/>
              </a:rPr>
              <a:t>ICE ACCUM</a:t>
            </a:r>
            <a:r>
              <a:rPr sz="4000" b="1" spc="39" dirty="0" smtClean="0">
                <a:solidFill>
                  <a:srgbClr val="333399"/>
                </a:solidFill>
                <a:latin typeface="Arial"/>
                <a:cs typeface="Arial"/>
              </a:rPr>
              <a:t>U</a:t>
            </a:r>
            <a:r>
              <a:rPr sz="4000" b="1" spc="0" dirty="0" smtClean="0">
                <a:solidFill>
                  <a:srgbClr val="333399"/>
                </a:solidFill>
                <a:latin typeface="Arial"/>
                <a:cs typeface="Arial"/>
              </a:rPr>
              <a:t>LATION</a:t>
            </a:r>
            <a:r>
              <a:rPr sz="4000" b="1" spc="-39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rgbClr val="333399"/>
                </a:solidFill>
                <a:latin typeface="Arial"/>
                <a:cs typeface="Arial"/>
              </a:rPr>
              <a:t>ON</a:t>
            </a:r>
            <a:r>
              <a:rPr sz="4000" b="1" spc="-64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rgbClr val="333399"/>
                </a:solidFill>
                <a:latin typeface="Arial"/>
                <a:cs typeface="Arial"/>
              </a:rPr>
              <a:t>SHIPS</a:t>
            </a:r>
            <a:endParaRPr sz="40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307414" y="1803686"/>
            <a:ext cx="20374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651927" y="1803686"/>
            <a:ext cx="7311733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latin typeface="Times New Roman"/>
                <a:cs typeface="Times New Roman"/>
              </a:rPr>
              <a:t>Ice accumulation</a:t>
            </a:r>
            <a:r>
              <a:rPr sz="2800" b="1" spc="-50" dirty="0" smtClean="0">
                <a:latin typeface="Times New Roman"/>
                <a:cs typeface="Times New Roman"/>
              </a:rPr>
              <a:t> </a:t>
            </a:r>
            <a:r>
              <a:rPr sz="2800" b="1" spc="-34" dirty="0" smtClean="0">
                <a:latin typeface="Times New Roman"/>
                <a:cs typeface="Times New Roman"/>
              </a:rPr>
              <a:t>m</a:t>
            </a:r>
            <a:r>
              <a:rPr sz="2800" b="1" spc="0" dirty="0" smtClean="0">
                <a:latin typeface="Times New Roman"/>
                <a:cs typeface="Times New Roman"/>
              </a:rPr>
              <a:t>ay </a:t>
            </a:r>
            <a:r>
              <a:rPr sz="2800" b="1" spc="29" dirty="0" smtClean="0">
                <a:latin typeface="Times New Roman"/>
                <a:cs typeface="Times New Roman"/>
              </a:rPr>
              <a:t>o</a:t>
            </a:r>
            <a:r>
              <a:rPr sz="2800" b="1" spc="0" dirty="0" smtClean="0">
                <a:latin typeface="Times New Roman"/>
                <a:cs typeface="Times New Roman"/>
              </a:rPr>
              <a:t>ccur from</a:t>
            </a:r>
            <a:r>
              <a:rPr sz="2800" b="1" spc="-34" dirty="0" smtClean="0"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latin typeface="Times New Roman"/>
                <a:cs typeface="Times New Roman"/>
              </a:rPr>
              <a:t>three causes</a:t>
            </a:r>
            <a:r>
              <a:rPr sz="2800" b="1" spc="-7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661071" y="2657240"/>
            <a:ext cx="1171279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9" dirty="0" smtClean="0">
                <a:latin typeface="Times New Roman"/>
                <a:cs typeface="Times New Roman"/>
              </a:rPr>
              <a:t>1</a:t>
            </a:r>
            <a:r>
              <a:rPr sz="2800" spc="0" dirty="0" smtClean="0">
                <a:latin typeface="Times New Roman"/>
                <a:cs typeface="Times New Roman"/>
              </a:rPr>
              <a:t>-</a:t>
            </a:r>
            <a:r>
              <a:rPr sz="2800" spc="47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Fog,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907903" y="2657240"/>
            <a:ext cx="1437588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in</a:t>
            </a:r>
            <a:r>
              <a:rPr sz="2800" spc="29" dirty="0" smtClean="0">
                <a:latin typeface="Times New Roman"/>
                <a:cs typeface="Times New Roman"/>
              </a:rPr>
              <a:t>c</a:t>
            </a:r>
            <a:r>
              <a:rPr sz="2800" spc="0" dirty="0" smtClean="0">
                <a:latin typeface="Times New Roman"/>
                <a:cs typeface="Times New Roman"/>
              </a:rPr>
              <a:t>lu</a:t>
            </a:r>
            <a:r>
              <a:rPr sz="2800" spc="3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2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420689" y="2657240"/>
            <a:ext cx="554387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fog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052056" y="2657240"/>
            <a:ext cx="110442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for</a:t>
            </a:r>
            <a:r>
              <a:rPr sz="2800" spc="-29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232036" y="2657240"/>
            <a:ext cx="2279412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by</a:t>
            </a:r>
            <a:r>
              <a:rPr sz="2800" spc="47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eva</a:t>
            </a:r>
            <a:r>
              <a:rPr sz="2800" spc="34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ora</a:t>
            </a:r>
            <a:r>
              <a:rPr sz="2800" spc="3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2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586645" y="2657240"/>
            <a:ext cx="1078387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from</a:t>
            </a:r>
            <a:r>
              <a:rPr sz="2800" spc="47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651927" y="2998654"/>
            <a:ext cx="8009070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rela</a:t>
            </a:r>
            <a:r>
              <a:rPr sz="2800" spc="34" dirty="0" smtClean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iv</a:t>
            </a:r>
            <a:r>
              <a:rPr sz="28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ly</a:t>
            </a:r>
            <a:r>
              <a:rPr sz="2800" spc="55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warm</a:t>
            </a:r>
            <a:r>
              <a:rPr sz="2800" spc="54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sea</a:t>
            </a:r>
            <a:r>
              <a:rPr sz="2800" spc="59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surf</a:t>
            </a:r>
            <a:r>
              <a:rPr sz="28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2800" spc="9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59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co</a:t>
            </a:r>
            <a:r>
              <a:rPr sz="2800" spc="-29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bi</a:t>
            </a:r>
            <a:r>
              <a:rPr sz="2800" spc="34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ed</a:t>
            </a:r>
            <a:r>
              <a:rPr sz="2800" spc="59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with</a:t>
            </a:r>
            <a:r>
              <a:rPr sz="2800" spc="62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freez</a:t>
            </a:r>
            <a:r>
              <a:rPr sz="2800" spc="29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651927" y="3340068"/>
            <a:ext cx="1674643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con</a:t>
            </a:r>
            <a:r>
              <a:rPr sz="2800" spc="3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2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io</a:t>
            </a:r>
            <a:r>
              <a:rPr sz="2800" spc="39" dirty="0" smtClean="0">
                <a:latin typeface="Times New Roman"/>
                <a:cs typeface="Times New Roman"/>
              </a:rPr>
              <a:t>n</a:t>
            </a:r>
            <a:r>
              <a:rPr sz="2800" spc="-9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651927" y="4108266"/>
            <a:ext cx="5353551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9" dirty="0" smtClean="0">
                <a:latin typeface="Times New Roman"/>
                <a:cs typeface="Times New Roman"/>
              </a:rPr>
              <a:t>2</a:t>
            </a:r>
            <a:r>
              <a:rPr sz="2800" spc="0" dirty="0" smtClean="0">
                <a:latin typeface="Times New Roman"/>
                <a:cs typeface="Times New Roman"/>
              </a:rPr>
              <a:t>- Freezi</a:t>
            </a:r>
            <a:r>
              <a:rPr sz="2800" spc="3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g 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dri</a:t>
            </a:r>
            <a:r>
              <a:rPr sz="28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z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zle, ra</a:t>
            </a:r>
            <a:r>
              <a:rPr sz="28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 or wet s</a:t>
            </a:r>
            <a:r>
              <a:rPr sz="2800" spc="39" dirty="0" smtClean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ow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651927" y="4876451"/>
            <a:ext cx="8009195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9" dirty="0" smtClean="0">
                <a:latin typeface="Times New Roman"/>
                <a:cs typeface="Times New Roman"/>
              </a:rPr>
              <a:t>3</a:t>
            </a:r>
            <a:r>
              <a:rPr sz="2800" spc="0" dirty="0" smtClean="0">
                <a:latin typeface="Times New Roman"/>
                <a:cs typeface="Times New Roman"/>
              </a:rPr>
              <a:t>- 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Spray</a:t>
            </a:r>
            <a:r>
              <a:rPr sz="2800" spc="16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or</a:t>
            </a:r>
            <a:r>
              <a:rPr sz="2800" spc="2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sea</a:t>
            </a:r>
            <a:r>
              <a:rPr sz="2800" spc="20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water</a:t>
            </a:r>
            <a:r>
              <a:rPr sz="2800" spc="2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brea</a:t>
            </a:r>
            <a:r>
              <a:rPr sz="2800" spc="34" dirty="0" smtClean="0">
                <a:latin typeface="Times New Roman"/>
                <a:cs typeface="Times New Roman"/>
              </a:rPr>
              <a:t>k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2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g</a:t>
            </a:r>
            <a:r>
              <a:rPr sz="2800" spc="22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ov</a:t>
            </a:r>
            <a:r>
              <a:rPr sz="2800" spc="29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18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t</a:t>
            </a:r>
            <a:r>
              <a:rPr sz="2800" spc="29" dirty="0" smtClean="0">
                <a:latin typeface="Times New Roman"/>
                <a:cs typeface="Times New Roman"/>
              </a:rPr>
              <a:t>h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19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sh</a:t>
            </a:r>
            <a:r>
              <a:rPr sz="2800" spc="39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p</a:t>
            </a:r>
            <a:r>
              <a:rPr sz="2800" spc="20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when</a:t>
            </a:r>
            <a:r>
              <a:rPr sz="2800" spc="22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651927" y="5217878"/>
            <a:ext cx="8010262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air</a:t>
            </a:r>
            <a:r>
              <a:rPr sz="2800" spc="3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temperature</a:t>
            </a:r>
            <a:r>
              <a:rPr sz="2800" spc="4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is</a:t>
            </a:r>
            <a:r>
              <a:rPr sz="2800" spc="6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be</a:t>
            </a:r>
            <a:r>
              <a:rPr sz="28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ow </a:t>
            </a:r>
            <a:r>
              <a:rPr sz="2800" spc="34" dirty="0" smtClean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he</a:t>
            </a:r>
            <a:r>
              <a:rPr sz="2800" spc="3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freez</a:t>
            </a:r>
            <a:r>
              <a:rPr sz="28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ng</a:t>
            </a:r>
            <a:r>
              <a:rPr sz="2800" spc="6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po</a:t>
            </a:r>
            <a:r>
              <a:rPr sz="2800" spc="39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nt</a:t>
            </a:r>
            <a:r>
              <a:rPr sz="2800" spc="3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of</a:t>
            </a:r>
            <a:r>
              <a:rPr sz="2800" spc="3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sea</a:t>
            </a:r>
            <a:r>
              <a:rPr sz="2800" spc="6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water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651927" y="5559292"/>
            <a:ext cx="1971821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(ab</a:t>
            </a:r>
            <a:r>
              <a:rPr sz="2800" spc="2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ut</a:t>
            </a:r>
            <a:r>
              <a:rPr sz="2800" spc="2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-</a:t>
            </a:r>
            <a:r>
              <a:rPr sz="2800" spc="9" dirty="0" smtClean="0">
                <a:latin typeface="Times New Roman"/>
                <a:cs typeface="Times New Roman"/>
              </a:rPr>
              <a:t>2</a:t>
            </a:r>
            <a:r>
              <a:rPr sz="2800" spc="0" dirty="0" smtClean="0">
                <a:latin typeface="Times New Roman"/>
                <a:cs typeface="Times New Roman"/>
              </a:rPr>
              <a:t>° C)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1334" y="7067677"/>
            <a:ext cx="9146286" cy="115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9"/>
              </a:spcBef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771334" y="6595179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82" name="object 82"/>
          <p:cNvSpPr txBox="1"/>
          <p:nvPr/>
        </p:nvSpPr>
        <p:spPr>
          <a:xfrm>
            <a:off x="771334" y="672016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  <p:sp>
        <p:nvSpPr>
          <p:cNvPr id="81" name="object 81"/>
          <p:cNvSpPr txBox="1"/>
          <p:nvPr/>
        </p:nvSpPr>
        <p:spPr>
          <a:xfrm>
            <a:off x="771334" y="6831431"/>
            <a:ext cx="9146286" cy="96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80" name="object 80"/>
          <p:cNvSpPr txBox="1"/>
          <p:nvPr/>
        </p:nvSpPr>
        <p:spPr>
          <a:xfrm>
            <a:off x="771334" y="6211081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9" name="object 79"/>
          <p:cNvSpPr txBox="1"/>
          <p:nvPr/>
        </p:nvSpPr>
        <p:spPr>
          <a:xfrm>
            <a:off x="771334" y="6307105"/>
            <a:ext cx="9146286" cy="109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4"/>
              </a:spcBef>
            </a:pPr>
            <a:endParaRPr sz="850"/>
          </a:p>
        </p:txBody>
      </p:sp>
      <p:sp>
        <p:nvSpPr>
          <p:cNvPr id="78" name="object 78"/>
          <p:cNvSpPr txBox="1"/>
          <p:nvPr/>
        </p:nvSpPr>
        <p:spPr>
          <a:xfrm>
            <a:off x="771334" y="6416846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77" name="object 77"/>
          <p:cNvSpPr txBox="1"/>
          <p:nvPr/>
        </p:nvSpPr>
        <p:spPr>
          <a:xfrm>
            <a:off x="771334" y="502678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771334" y="511671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5" name="object 75"/>
          <p:cNvSpPr txBox="1"/>
          <p:nvPr/>
        </p:nvSpPr>
        <p:spPr>
          <a:xfrm>
            <a:off x="771334" y="5212740"/>
            <a:ext cx="9146286" cy="42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71334" y="5255412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71334" y="5308758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71334" y="5351437"/>
            <a:ext cx="9146286" cy="97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71" name="object 71"/>
          <p:cNvSpPr txBox="1"/>
          <p:nvPr/>
        </p:nvSpPr>
        <p:spPr>
          <a:xfrm>
            <a:off x="771334" y="5448985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771334" y="5551106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771334" y="5657799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771334" y="5764491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7" name="object 67"/>
          <p:cNvSpPr txBox="1"/>
          <p:nvPr/>
        </p:nvSpPr>
        <p:spPr>
          <a:xfrm>
            <a:off x="771334" y="587118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771334" y="597330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65" name="object 65"/>
          <p:cNvSpPr txBox="1"/>
          <p:nvPr/>
        </p:nvSpPr>
        <p:spPr>
          <a:xfrm>
            <a:off x="771334" y="4767668"/>
            <a:ext cx="9146286" cy="8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2"/>
              </a:spcBef>
            </a:pPr>
            <a:endParaRPr sz="650"/>
          </a:p>
        </p:txBody>
      </p:sp>
      <p:sp>
        <p:nvSpPr>
          <p:cNvPr id="64" name="object 64"/>
          <p:cNvSpPr txBox="1"/>
          <p:nvPr/>
        </p:nvSpPr>
        <p:spPr>
          <a:xfrm>
            <a:off x="771334" y="4853025"/>
            <a:ext cx="9146286" cy="115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2"/>
              </a:spcBef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71334" y="370700"/>
            <a:ext cx="9146286" cy="54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71334" y="425253"/>
            <a:ext cx="9146286" cy="57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71334" y="483171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71334" y="536517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71334" y="597490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1334" y="65845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57" name="object 57"/>
          <p:cNvSpPr txBox="1"/>
          <p:nvPr/>
        </p:nvSpPr>
        <p:spPr>
          <a:xfrm>
            <a:off x="771334" y="748385"/>
            <a:ext cx="9146286" cy="8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4"/>
              </a:spcBef>
            </a:pPr>
            <a:endParaRPr sz="650"/>
          </a:p>
        </p:txBody>
      </p:sp>
      <p:sp>
        <p:nvSpPr>
          <p:cNvPr id="56" name="object 56"/>
          <p:cNvSpPr txBox="1"/>
          <p:nvPr/>
        </p:nvSpPr>
        <p:spPr>
          <a:xfrm>
            <a:off x="771334" y="835259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71334" y="888606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71334" y="941952"/>
            <a:ext cx="9146286" cy="59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71334" y="1001401"/>
            <a:ext cx="9146286" cy="67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/>
          </a:p>
        </p:txBody>
      </p:sp>
      <p:sp>
        <p:nvSpPr>
          <p:cNvPr id="52" name="object 52"/>
          <p:cNvSpPr txBox="1"/>
          <p:nvPr/>
        </p:nvSpPr>
        <p:spPr>
          <a:xfrm>
            <a:off x="771334" y="1068463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51" name="object 51"/>
          <p:cNvSpPr txBox="1"/>
          <p:nvPr/>
        </p:nvSpPr>
        <p:spPr>
          <a:xfrm>
            <a:off x="771334" y="113857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1334" y="1178204"/>
            <a:ext cx="9146286" cy="9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2"/>
              </a:spcBef>
            </a:pPr>
            <a:endParaRPr sz="700"/>
          </a:p>
        </p:txBody>
      </p:sp>
      <p:sp>
        <p:nvSpPr>
          <p:cNvPr id="49" name="object 49"/>
          <p:cNvSpPr txBox="1"/>
          <p:nvPr/>
        </p:nvSpPr>
        <p:spPr>
          <a:xfrm>
            <a:off x="771334" y="1271181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1334" y="133214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334" y="139311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1334" y="1454080"/>
            <a:ext cx="9146286" cy="6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1334" y="1516576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1334" y="157906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1334" y="1641557"/>
            <a:ext cx="9146286" cy="6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771334" y="171015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1" name="object 41"/>
          <p:cNvSpPr txBox="1"/>
          <p:nvPr/>
        </p:nvSpPr>
        <p:spPr>
          <a:xfrm>
            <a:off x="771334" y="178178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0" name="object 40"/>
          <p:cNvSpPr txBox="1"/>
          <p:nvPr/>
        </p:nvSpPr>
        <p:spPr>
          <a:xfrm>
            <a:off x="771334" y="1853418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9" name="object 39"/>
          <p:cNvSpPr txBox="1"/>
          <p:nvPr/>
        </p:nvSpPr>
        <p:spPr>
          <a:xfrm>
            <a:off x="771334" y="1925059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8" name="object 38"/>
          <p:cNvSpPr txBox="1"/>
          <p:nvPr/>
        </p:nvSpPr>
        <p:spPr>
          <a:xfrm>
            <a:off x="771334" y="1996693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334" y="2036324"/>
            <a:ext cx="9146286" cy="91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771334" y="212777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1334" y="219026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1334" y="225123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1334" y="2312200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1334" y="2374690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1334" y="2435663"/>
            <a:ext cx="9146286" cy="64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0" name="object 30"/>
          <p:cNvSpPr txBox="1"/>
          <p:nvPr/>
        </p:nvSpPr>
        <p:spPr>
          <a:xfrm>
            <a:off x="771334" y="2499677"/>
            <a:ext cx="9146286" cy="68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771334" y="2568263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8" name="object 28"/>
          <p:cNvSpPr txBox="1"/>
          <p:nvPr/>
        </p:nvSpPr>
        <p:spPr>
          <a:xfrm>
            <a:off x="771334" y="263838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7" name="object 27"/>
          <p:cNvSpPr txBox="1"/>
          <p:nvPr/>
        </p:nvSpPr>
        <p:spPr>
          <a:xfrm>
            <a:off x="771334" y="271001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6" name="object 26"/>
          <p:cNvSpPr txBox="1"/>
          <p:nvPr/>
        </p:nvSpPr>
        <p:spPr>
          <a:xfrm>
            <a:off x="771334" y="278164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5" name="object 25"/>
          <p:cNvSpPr txBox="1"/>
          <p:nvPr/>
        </p:nvSpPr>
        <p:spPr>
          <a:xfrm>
            <a:off x="771334" y="285328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4" name="object 24"/>
          <p:cNvSpPr txBox="1"/>
          <p:nvPr/>
        </p:nvSpPr>
        <p:spPr>
          <a:xfrm>
            <a:off x="771334" y="2924930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771334" y="29950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2" name="object 22"/>
          <p:cNvSpPr txBox="1"/>
          <p:nvPr/>
        </p:nvSpPr>
        <p:spPr>
          <a:xfrm>
            <a:off x="771334" y="3066675"/>
            <a:ext cx="9146286" cy="73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6"/>
              </a:spcBef>
            </a:pPr>
            <a:endParaRPr sz="550"/>
          </a:p>
        </p:txBody>
      </p:sp>
      <p:sp>
        <p:nvSpPr>
          <p:cNvPr id="21" name="object 21"/>
          <p:cNvSpPr txBox="1"/>
          <p:nvPr/>
        </p:nvSpPr>
        <p:spPr>
          <a:xfrm>
            <a:off x="771334" y="31398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0" name="object 20"/>
          <p:cNvSpPr txBox="1"/>
          <p:nvPr/>
        </p:nvSpPr>
        <p:spPr>
          <a:xfrm>
            <a:off x="771334" y="3211474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771334" y="328158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334" y="3321215"/>
            <a:ext cx="9146286" cy="10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/>
          </a:p>
        </p:txBody>
      </p:sp>
      <p:sp>
        <p:nvSpPr>
          <p:cNvPr id="17" name="object 17"/>
          <p:cNvSpPr txBox="1"/>
          <p:nvPr/>
        </p:nvSpPr>
        <p:spPr>
          <a:xfrm>
            <a:off x="771334" y="3421811"/>
            <a:ext cx="9146286" cy="74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771334" y="3496494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5" name="object 15"/>
          <p:cNvSpPr txBox="1"/>
          <p:nvPr/>
        </p:nvSpPr>
        <p:spPr>
          <a:xfrm>
            <a:off x="771334" y="3568134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771334" y="3638251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771334" y="3709885"/>
            <a:ext cx="9146286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1334" y="3749509"/>
            <a:ext cx="9146286" cy="8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6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771334" y="3830294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771334" y="3926319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334" y="3968997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1334" y="4022343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334" y="4065022"/>
            <a:ext cx="9146286" cy="97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771334" y="416256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1334" y="4264685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771334" y="4371378"/>
            <a:ext cx="9146286" cy="10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771334" y="4478083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1334" y="458477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bject 126"/>
          <p:cNvSpPr/>
          <p:nvPr/>
        </p:nvSpPr>
        <p:spPr>
          <a:xfrm>
            <a:off x="771334" y="350570"/>
            <a:ext cx="9146286" cy="338366"/>
          </a:xfrm>
          <a:custGeom>
            <a:avLst/>
            <a:gdLst/>
            <a:ahLst/>
            <a:cxnLst/>
            <a:rect l="l" t="t" r="r" b="b"/>
            <a:pathLst>
              <a:path w="9146286" h="338366">
                <a:moveTo>
                  <a:pt x="0" y="338366"/>
                </a:moveTo>
                <a:lnTo>
                  <a:pt x="9146286" y="338366"/>
                </a:lnTo>
                <a:lnTo>
                  <a:pt x="9146286" y="0"/>
                </a:lnTo>
                <a:lnTo>
                  <a:pt x="0" y="0"/>
                </a:lnTo>
                <a:lnTo>
                  <a:pt x="0" y="338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71334" y="746861"/>
            <a:ext cx="9146286" cy="3048"/>
          </a:xfrm>
          <a:custGeom>
            <a:avLst/>
            <a:gdLst/>
            <a:ahLst/>
            <a:cxnLst/>
            <a:rect l="l" t="t" r="r" b="b"/>
            <a:pathLst>
              <a:path w="9146286" h="3048">
                <a:moveTo>
                  <a:pt x="0" y="3048"/>
                </a:moveTo>
                <a:lnTo>
                  <a:pt x="9146286" y="3048"/>
                </a:lnTo>
                <a:lnTo>
                  <a:pt x="914628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71334" y="579196"/>
            <a:ext cx="9146286" cy="603580"/>
          </a:xfrm>
          <a:custGeom>
            <a:avLst/>
            <a:gdLst/>
            <a:ahLst/>
            <a:cxnLst/>
            <a:rect l="l" t="t" r="r" b="b"/>
            <a:pathLst>
              <a:path w="9146286" h="603580">
                <a:moveTo>
                  <a:pt x="0" y="603580"/>
                </a:moveTo>
                <a:lnTo>
                  <a:pt x="9146286" y="603580"/>
                </a:lnTo>
                <a:lnTo>
                  <a:pt x="9146286" y="0"/>
                </a:lnTo>
                <a:lnTo>
                  <a:pt x="0" y="0"/>
                </a:lnTo>
                <a:lnTo>
                  <a:pt x="0" y="603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71334" y="909948"/>
            <a:ext cx="9146286" cy="1129430"/>
          </a:xfrm>
          <a:custGeom>
            <a:avLst/>
            <a:gdLst/>
            <a:ahLst/>
            <a:cxnLst/>
            <a:rect l="l" t="t" r="r" b="b"/>
            <a:pathLst>
              <a:path w="9146286" h="1129430">
                <a:moveTo>
                  <a:pt x="0" y="1129430"/>
                </a:moveTo>
                <a:lnTo>
                  <a:pt x="9146286" y="1129430"/>
                </a:lnTo>
                <a:lnTo>
                  <a:pt x="9146286" y="0"/>
                </a:lnTo>
                <a:lnTo>
                  <a:pt x="0" y="0"/>
                </a:lnTo>
                <a:lnTo>
                  <a:pt x="0" y="1129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71334" y="1503619"/>
            <a:ext cx="9146286" cy="1822167"/>
          </a:xfrm>
          <a:custGeom>
            <a:avLst/>
            <a:gdLst/>
            <a:ahLst/>
            <a:cxnLst/>
            <a:rect l="l" t="t" r="r" b="b"/>
            <a:pathLst>
              <a:path w="9146286" h="1822167">
                <a:moveTo>
                  <a:pt x="0" y="1822167"/>
                </a:moveTo>
                <a:lnTo>
                  <a:pt x="9146286" y="1822167"/>
                </a:lnTo>
                <a:lnTo>
                  <a:pt x="9146286" y="0"/>
                </a:lnTo>
                <a:lnTo>
                  <a:pt x="0" y="0"/>
                </a:lnTo>
                <a:lnTo>
                  <a:pt x="0" y="1822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71334" y="3292070"/>
            <a:ext cx="9146286" cy="460486"/>
          </a:xfrm>
          <a:custGeom>
            <a:avLst/>
            <a:gdLst/>
            <a:ahLst/>
            <a:cxnLst/>
            <a:rect l="l" t="t" r="r" b="b"/>
            <a:pathLst>
              <a:path w="9146286" h="460486">
                <a:moveTo>
                  <a:pt x="0" y="460486"/>
                </a:moveTo>
                <a:lnTo>
                  <a:pt x="9146286" y="460486"/>
                </a:lnTo>
                <a:lnTo>
                  <a:pt x="9146286" y="0"/>
                </a:lnTo>
                <a:lnTo>
                  <a:pt x="0" y="0"/>
                </a:lnTo>
                <a:lnTo>
                  <a:pt x="0" y="46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238" y="343839"/>
            <a:ext cx="9158478" cy="40894"/>
          </a:xfrm>
          <a:custGeom>
            <a:avLst/>
            <a:gdLst/>
            <a:ahLst/>
            <a:cxnLst/>
            <a:rect l="l" t="t" r="r" b="b"/>
            <a:pathLst>
              <a:path w="9158478" h="40894">
                <a:moveTo>
                  <a:pt x="9152382" y="6731"/>
                </a:moveTo>
                <a:lnTo>
                  <a:pt x="6095" y="6731"/>
                </a:lnTo>
                <a:lnTo>
                  <a:pt x="6095" y="40894"/>
                </a:lnTo>
                <a:lnTo>
                  <a:pt x="9152382" y="40894"/>
                </a:lnTo>
                <a:lnTo>
                  <a:pt x="9152382" y="6731"/>
                </a:lnTo>
                <a:close/>
              </a:path>
            </a:pathLst>
          </a:custGeom>
          <a:solidFill>
            <a:srgbClr val="6A84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5238" y="383463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6A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5238" y="389559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5238" y="4444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5238" y="459676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5238" y="50539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5238" y="529793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5238" y="566369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5238" y="60294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5238" y="62734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5238" y="67306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5238" y="68893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9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238" y="7483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318">
            <a:solidFill>
              <a:srgbClr val="6F89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238" y="749909"/>
            <a:ext cx="9158478" cy="57911"/>
          </a:xfrm>
          <a:custGeom>
            <a:avLst/>
            <a:gdLst/>
            <a:ahLst/>
            <a:cxnLst/>
            <a:rect l="l" t="t" r="r" b="b"/>
            <a:pathLst>
              <a:path w="9158478" h="57911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6F8A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5238" y="81239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6F8B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5238" y="816330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B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5238" y="862063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5238" y="8864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238" y="91387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5238" y="9596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5238" y="96875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6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F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5238" y="1020572"/>
            <a:ext cx="9158478" cy="13474"/>
          </a:xfrm>
          <a:custGeom>
            <a:avLst/>
            <a:gdLst/>
            <a:ahLst/>
            <a:cxnLst/>
            <a:rect l="l" t="t" r="r" b="b"/>
            <a:pathLst>
              <a:path w="9158478" h="13474">
                <a:moveTo>
                  <a:pt x="9152382" y="0"/>
                </a:moveTo>
                <a:lnTo>
                  <a:pt x="6095" y="0"/>
                </a:lnTo>
                <a:lnTo>
                  <a:pt x="6095" y="13474"/>
                </a:lnTo>
                <a:lnTo>
                  <a:pt x="9152382" y="13474"/>
                </a:lnTo>
                <a:lnTo>
                  <a:pt x="9152382" y="0"/>
                </a:lnTo>
                <a:close/>
              </a:path>
            </a:pathLst>
          </a:custGeom>
          <a:solidFill>
            <a:srgbClr val="73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5238" y="1032776"/>
            <a:ext cx="9158478" cy="43941"/>
          </a:xfrm>
          <a:custGeom>
            <a:avLst/>
            <a:gdLst/>
            <a:ahLst/>
            <a:cxnLst/>
            <a:rect l="l" t="t" r="r" b="b"/>
            <a:pathLst>
              <a:path w="9158478" h="43941">
                <a:moveTo>
                  <a:pt x="9152382" y="0"/>
                </a:moveTo>
                <a:lnTo>
                  <a:pt x="6095" y="0"/>
                </a:lnTo>
                <a:lnTo>
                  <a:pt x="6095" y="43941"/>
                </a:lnTo>
                <a:lnTo>
                  <a:pt x="9152382" y="4394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5238" y="107544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238" y="1102880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238" y="1127277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238" y="1172997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5238" y="118277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5238" y="124374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7693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5238" y="12461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3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5238" y="130102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5238" y="131626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5238" y="136199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5238" y="1389430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5238" y="1422958"/>
            <a:ext cx="9158478" cy="37858"/>
          </a:xfrm>
          <a:custGeom>
            <a:avLst/>
            <a:gdLst/>
            <a:ahLst/>
            <a:cxnLst/>
            <a:rect l="l" t="t" r="r" b="b"/>
            <a:pathLst>
              <a:path w="9158478" h="37858">
                <a:moveTo>
                  <a:pt x="9152382" y="0"/>
                </a:moveTo>
                <a:lnTo>
                  <a:pt x="6095" y="0"/>
                </a:lnTo>
                <a:lnTo>
                  <a:pt x="6095" y="37858"/>
                </a:lnTo>
                <a:lnTo>
                  <a:pt x="9152382" y="3785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5238" y="145954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238" y="148393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238" y="1529651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5238" y="154795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5238" y="1602816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5238" y="1608912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5238" y="166378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5238" y="166988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5238" y="1672932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5238" y="1718652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5238" y="173910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22">
            <a:solidFill>
              <a:srgbClr val="7C9C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5238" y="174609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238" y="1770481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5238" y="179181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238" y="1816201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238" y="1825345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238" y="185279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5238" y="18802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238" y="1889366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238" y="1913750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5238" y="1932038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5238" y="1959482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238" y="198145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819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5238" y="1986914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238" y="2032634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2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5238" y="2035682"/>
            <a:ext cx="9158478" cy="4330"/>
          </a:xfrm>
          <a:custGeom>
            <a:avLst/>
            <a:gdLst/>
            <a:ahLst/>
            <a:cxnLst/>
            <a:rect l="l" t="t" r="r" b="b"/>
            <a:pathLst>
              <a:path w="9158478" h="4330">
                <a:moveTo>
                  <a:pt x="9152382" y="0"/>
                </a:moveTo>
                <a:lnTo>
                  <a:pt x="6095" y="0"/>
                </a:lnTo>
                <a:lnTo>
                  <a:pt x="6095" y="4330"/>
                </a:lnTo>
                <a:lnTo>
                  <a:pt x="9152382" y="4330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5238" y="2039378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2"/>
                </a:lnTo>
                <a:lnTo>
                  <a:pt x="9152382" y="57912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5238" y="2100338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82A1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5238" y="210275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1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5238" y="2157628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5238" y="2172868"/>
            <a:ext cx="9158478" cy="50038"/>
          </a:xfrm>
          <a:custGeom>
            <a:avLst/>
            <a:gdLst/>
            <a:ahLst/>
            <a:cxnLst/>
            <a:rect l="l" t="t" r="r" b="b"/>
            <a:pathLst>
              <a:path w="9158478" h="50038">
                <a:moveTo>
                  <a:pt x="9152382" y="0"/>
                </a:moveTo>
                <a:lnTo>
                  <a:pt x="6095" y="0"/>
                </a:lnTo>
                <a:lnTo>
                  <a:pt x="6095" y="50038"/>
                </a:lnTo>
                <a:lnTo>
                  <a:pt x="9152382" y="50038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5238" y="222163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5238" y="2246033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5238" y="2279561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238" y="231613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5238" y="234356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238" y="238930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238" y="240454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238" y="245941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5238" y="2465514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5238" y="252037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5238" y="2526474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5238" y="253257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5238" y="2575255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5238" y="2595702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09">
            <a:solidFill>
              <a:srgbClr val="88A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5238" y="260268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5238" y="2630119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5238" y="2648419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5238" y="2672803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238" y="26819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238" y="270937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5238" y="27368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5238" y="274595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5238" y="277035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5238" y="278864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238" y="281607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5238" y="283956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8DA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5238" y="2843504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5238" y="2889237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5238" y="2892285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5238" y="2898381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238" y="2950197"/>
            <a:ext cx="9158478" cy="7378"/>
          </a:xfrm>
          <a:custGeom>
            <a:avLst/>
            <a:gdLst/>
            <a:ahLst/>
            <a:cxnLst/>
            <a:rect l="l" t="t" r="r" b="b"/>
            <a:pathLst>
              <a:path w="9158478" h="7378">
                <a:moveTo>
                  <a:pt x="9152382" y="0"/>
                </a:moveTo>
                <a:lnTo>
                  <a:pt x="6095" y="0"/>
                </a:lnTo>
                <a:lnTo>
                  <a:pt x="6095" y="7378"/>
                </a:lnTo>
                <a:lnTo>
                  <a:pt x="9152382" y="737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238" y="2956305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5238" y="2959353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5238" y="3005074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5238" y="302399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8FB1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5238" y="3029457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5238" y="3056902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5238" y="3078238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5238" y="31026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5238" y="3111766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65238" y="3139198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65238" y="3163595"/>
            <a:ext cx="9158478" cy="13462"/>
          </a:xfrm>
          <a:custGeom>
            <a:avLst/>
            <a:gdLst/>
            <a:ahLst/>
            <a:cxnLst/>
            <a:rect l="l" t="t" r="r" b="b"/>
            <a:pathLst>
              <a:path w="9158478" h="13462">
                <a:moveTo>
                  <a:pt x="9152382" y="0"/>
                </a:moveTo>
                <a:lnTo>
                  <a:pt x="6095" y="0"/>
                </a:lnTo>
                <a:lnTo>
                  <a:pt x="6095" y="13462"/>
                </a:lnTo>
                <a:lnTo>
                  <a:pt x="9152382" y="13462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238" y="317578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238" y="3200171"/>
            <a:ext cx="9158478" cy="19558"/>
          </a:xfrm>
          <a:custGeom>
            <a:avLst/>
            <a:gdLst/>
            <a:ahLst/>
            <a:cxnLst/>
            <a:rect l="l" t="t" r="r" b="b"/>
            <a:pathLst>
              <a:path w="9158478" h="19558">
                <a:moveTo>
                  <a:pt x="9152382" y="0"/>
                </a:moveTo>
                <a:lnTo>
                  <a:pt x="6095" y="0"/>
                </a:lnTo>
                <a:lnTo>
                  <a:pt x="6095" y="19558"/>
                </a:lnTo>
                <a:lnTo>
                  <a:pt x="9152382" y="19558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65238" y="321845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5238" y="3245891"/>
            <a:ext cx="9158478" cy="16522"/>
          </a:xfrm>
          <a:custGeom>
            <a:avLst/>
            <a:gdLst/>
            <a:ahLst/>
            <a:cxnLst/>
            <a:rect l="l" t="t" r="r" b="b"/>
            <a:pathLst>
              <a:path w="9158478" h="16522">
                <a:moveTo>
                  <a:pt x="9152382" y="0"/>
                </a:moveTo>
                <a:lnTo>
                  <a:pt x="6095" y="0"/>
                </a:lnTo>
                <a:lnTo>
                  <a:pt x="6095" y="16522"/>
                </a:lnTo>
                <a:lnTo>
                  <a:pt x="9152382" y="1652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65238" y="326787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92B6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5238" y="3273336"/>
            <a:ext cx="9158478" cy="43942"/>
          </a:xfrm>
          <a:custGeom>
            <a:avLst/>
            <a:gdLst/>
            <a:ahLst/>
            <a:cxnLst/>
            <a:rect l="l" t="t" r="r" b="b"/>
            <a:pathLst>
              <a:path w="9158478" h="43942">
                <a:moveTo>
                  <a:pt x="9152382" y="0"/>
                </a:moveTo>
                <a:lnTo>
                  <a:pt x="6095" y="0"/>
                </a:lnTo>
                <a:lnTo>
                  <a:pt x="6095" y="43942"/>
                </a:lnTo>
                <a:lnTo>
                  <a:pt x="9152382" y="4394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65238" y="331600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5238" y="332210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5238" y="3325787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65238" y="338675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5">
            <a:solidFill>
              <a:srgbClr val="93B8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65238" y="3389172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4"/>
                </a:lnTo>
                <a:lnTo>
                  <a:pt x="9152382" y="56134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238" y="34440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238" y="345927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65238" y="350500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65238" y="3532441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65238" y="3565982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65238" y="360255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65238" y="362999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65238" y="3672674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5238" y="36909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65238" y="3745826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71334" y="382572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238" y="3752557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D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5238" y="383029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AB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71334" y="3911079"/>
            <a:ext cx="9146286" cy="170713"/>
          </a:xfrm>
          <a:custGeom>
            <a:avLst/>
            <a:gdLst/>
            <a:ahLst/>
            <a:cxnLst/>
            <a:rect l="l" t="t" r="r" b="b"/>
            <a:pathLst>
              <a:path w="9146286" h="170713">
                <a:moveTo>
                  <a:pt x="0" y="170713"/>
                </a:moveTo>
                <a:lnTo>
                  <a:pt x="9146286" y="170713"/>
                </a:lnTo>
                <a:lnTo>
                  <a:pt x="9146286" y="0"/>
                </a:lnTo>
                <a:lnTo>
                  <a:pt x="0" y="0"/>
                </a:lnTo>
                <a:lnTo>
                  <a:pt x="0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5238" y="3834866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9BBE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5238" y="3910444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9B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5238" y="394092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65238" y="3995800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65238" y="4047616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71334" y="415799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65238" y="4081792"/>
            <a:ext cx="9158478" cy="76200"/>
          </a:xfrm>
          <a:custGeom>
            <a:avLst/>
            <a:gdLst/>
            <a:ahLst/>
            <a:cxnLst/>
            <a:rect l="l" t="t" r="r" b="b"/>
            <a:pathLst>
              <a:path w="9158478" h="76200">
                <a:moveTo>
                  <a:pt x="9152382" y="0"/>
                </a:moveTo>
                <a:lnTo>
                  <a:pt x="6095" y="0"/>
                </a:lnTo>
                <a:lnTo>
                  <a:pt x="6095" y="76200"/>
                </a:lnTo>
                <a:lnTo>
                  <a:pt x="9152382" y="7620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2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65238" y="416256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EC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65238" y="416713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9EC3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5238" y="4264685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4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65238" y="4371378"/>
            <a:ext cx="9158478" cy="106705"/>
          </a:xfrm>
          <a:custGeom>
            <a:avLst/>
            <a:gdLst/>
            <a:ahLst/>
            <a:cxnLst/>
            <a:rect l="l" t="t" r="r" b="b"/>
            <a:pathLst>
              <a:path w="9158478" h="106705">
                <a:moveTo>
                  <a:pt x="9152382" y="0"/>
                </a:moveTo>
                <a:lnTo>
                  <a:pt x="6095" y="0"/>
                </a:lnTo>
                <a:lnTo>
                  <a:pt x="6095" y="106705"/>
                </a:lnTo>
                <a:lnTo>
                  <a:pt x="9152382" y="1067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65238" y="4478083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0C5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71334" y="4682324"/>
            <a:ext cx="9146286" cy="27431"/>
          </a:xfrm>
          <a:custGeom>
            <a:avLst/>
            <a:gdLst/>
            <a:ahLst/>
            <a:cxnLst/>
            <a:rect l="l" t="t" r="r" b="b"/>
            <a:pathLst>
              <a:path w="9146286" h="27432">
                <a:moveTo>
                  <a:pt x="0" y="27431"/>
                </a:moveTo>
                <a:lnTo>
                  <a:pt x="9146286" y="27431"/>
                </a:lnTo>
                <a:lnTo>
                  <a:pt x="9146286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238" y="458477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6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238" y="468168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5238" y="4709756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65238" y="4767668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71334" y="4941430"/>
            <a:ext cx="9146286" cy="85356"/>
          </a:xfrm>
          <a:custGeom>
            <a:avLst/>
            <a:gdLst/>
            <a:ahLst/>
            <a:cxnLst/>
            <a:rect l="l" t="t" r="r" b="b"/>
            <a:pathLst>
              <a:path w="9146286" h="85356">
                <a:moveTo>
                  <a:pt x="0" y="85356"/>
                </a:moveTo>
                <a:lnTo>
                  <a:pt x="9146286" y="85356"/>
                </a:lnTo>
                <a:lnTo>
                  <a:pt x="9146286" y="0"/>
                </a:lnTo>
                <a:lnTo>
                  <a:pt x="0" y="0"/>
                </a:lnTo>
                <a:lnTo>
                  <a:pt x="0" y="8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5238" y="4853025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5238" y="4940795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5238" y="4995671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71334" y="511214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5238" y="5026786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C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5238" y="511671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4CD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71334" y="5197500"/>
            <a:ext cx="9146286" cy="170700"/>
          </a:xfrm>
          <a:custGeom>
            <a:avLst/>
            <a:gdLst/>
            <a:ahLst/>
            <a:cxnLst/>
            <a:rect l="l" t="t" r="r" b="b"/>
            <a:pathLst>
              <a:path w="9146286" h="170700">
                <a:moveTo>
                  <a:pt x="0" y="170700"/>
                </a:moveTo>
                <a:lnTo>
                  <a:pt x="9146286" y="170700"/>
                </a:lnTo>
                <a:lnTo>
                  <a:pt x="9146286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5238" y="512128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D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65238" y="519686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5238" y="5227345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5238" y="5282209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5238" y="5334038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8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71334" y="544441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65238" y="5368201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8D0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65238" y="54489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9D0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5238" y="5453557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9D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5238" y="5551106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AD2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65238" y="5657799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BD2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65238" y="5764491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5238" y="5871184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4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65238" y="59733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CD5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65238" y="597787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5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65238" y="605345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49"/>
                </a:lnTo>
                <a:lnTo>
                  <a:pt x="9152382" y="31749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65238" y="608393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65238" y="6138811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65238" y="6193675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65238" y="6227851"/>
            <a:ext cx="9158478" cy="73152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9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65238" y="63071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74">
            <a:solidFill>
              <a:srgbClr val="B0D9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65238" y="6313208"/>
            <a:ext cx="9158478" cy="94487"/>
          </a:xfrm>
          <a:custGeom>
            <a:avLst/>
            <a:gdLst/>
            <a:ahLst/>
            <a:cxnLst/>
            <a:rect l="l" t="t" r="r" b="b"/>
            <a:pathLst>
              <a:path w="9158478" h="94487">
                <a:moveTo>
                  <a:pt x="9152382" y="0"/>
                </a:moveTo>
                <a:lnTo>
                  <a:pt x="6095" y="0"/>
                </a:lnTo>
                <a:lnTo>
                  <a:pt x="6095" y="94487"/>
                </a:lnTo>
                <a:lnTo>
                  <a:pt x="9152382" y="94487"/>
                </a:lnTo>
                <a:lnTo>
                  <a:pt x="9152382" y="0"/>
                </a:lnTo>
                <a:close/>
              </a:path>
            </a:pathLst>
          </a:custGeom>
          <a:solidFill>
            <a:srgbClr val="B0DA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65238" y="641684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9570">
            <a:solidFill>
              <a:srgbClr val="B0DB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65238" y="6425996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B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65238" y="6513766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65238" y="6568630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65238" y="6621094"/>
            <a:ext cx="9158478" cy="91452"/>
          </a:xfrm>
          <a:custGeom>
            <a:avLst/>
            <a:gdLst/>
            <a:ahLst/>
            <a:cxnLst/>
            <a:rect l="l" t="t" r="r" b="b"/>
            <a:pathLst>
              <a:path w="9158478" h="91452">
                <a:moveTo>
                  <a:pt x="9152382" y="0"/>
                </a:moveTo>
                <a:lnTo>
                  <a:pt x="6095" y="0"/>
                </a:lnTo>
                <a:lnTo>
                  <a:pt x="6095" y="91452"/>
                </a:lnTo>
                <a:lnTo>
                  <a:pt x="9152382" y="914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D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65238" y="672016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10">
            <a:solidFill>
              <a:srgbClr val="B4DD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65238" y="672778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B4DE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65238" y="683143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B4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65238" y="6837527"/>
            <a:ext cx="9158478" cy="73151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65238" y="6910044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65238" y="694358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65238" y="699540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65238" y="7050278"/>
            <a:ext cx="9158478" cy="34797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7"/>
                </a:lnTo>
                <a:lnTo>
                  <a:pt x="9152382" y="34797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65238" y="7084440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1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65238" y="716370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B8E1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65238" y="719265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6990">
            <a:solidFill>
              <a:srgbClr val="B8E2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1332534" y="763929"/>
            <a:ext cx="1038020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ICE</a:t>
            </a:r>
            <a:endParaRPr sz="44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2416022" y="763929"/>
            <a:ext cx="4048018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50" dirty="0" smtClean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NFORMATION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518993" y="763929"/>
            <a:ext cx="2927149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SERVICES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307414" y="1691259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651927" y="1691259"/>
            <a:ext cx="115861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Ge</a:t>
            </a:r>
            <a:r>
              <a:rPr sz="2400" spc="25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eral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914419" y="1691259"/>
            <a:ext cx="46075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481794" y="1691259"/>
            <a:ext cx="1587275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in</a:t>
            </a:r>
            <a:r>
              <a:rPr sz="2400" spc="39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orm</a:t>
            </a:r>
            <a:r>
              <a:rPr sz="2400" spc="29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177820" y="1691259"/>
            <a:ext cx="562586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can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848852" y="1691259"/>
            <a:ext cx="410148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be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364398" y="1691259"/>
            <a:ext cx="84185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34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ou</a:t>
            </a:r>
            <a:r>
              <a:rPr sz="2400" spc="29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313478" y="1691259"/>
            <a:ext cx="30831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7728414" y="1691259"/>
            <a:ext cx="192812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the </a:t>
            </a:r>
            <a:r>
              <a:rPr sz="2400" spc="6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spc="25" dirty="0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riner’s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651927" y="2020481"/>
            <a:ext cx="8004300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ha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spc="6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bo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k,</a:t>
            </a:r>
            <a:r>
              <a:rPr sz="2400" spc="6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sailing</a:t>
            </a:r>
            <a:r>
              <a:rPr sz="2400" spc="6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directio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s,</a:t>
            </a:r>
            <a:r>
              <a:rPr sz="2400" spc="6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oce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spc="6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pass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ge</a:t>
            </a:r>
            <a:r>
              <a:rPr sz="2400" spc="5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29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or</a:t>
            </a:r>
            <a:r>
              <a:rPr sz="2400" spc="5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</a:t>
            </a:r>
            <a:r>
              <a:rPr sz="2400" spc="109" dirty="0" smtClean="0">
                <a:latin typeface="Arial"/>
                <a:cs typeface="Arial"/>
              </a:rPr>
              <a:t> </a:t>
            </a:r>
            <a:r>
              <a:rPr sz="2400" spc="-25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orld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651927" y="2349703"/>
            <a:ext cx="2603730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routing c</a:t>
            </a:r>
            <a:r>
              <a:rPr sz="2400" spc="25" dirty="0" smtClean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art</a:t>
            </a:r>
            <a:r>
              <a:rPr sz="2400" spc="9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307414" y="3154477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651927" y="3154477"/>
            <a:ext cx="46075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Up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203753" y="3154477"/>
            <a:ext cx="32508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621738" y="3154477"/>
            <a:ext cx="667768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da</a:t>
            </a:r>
            <a:r>
              <a:rPr sz="2400" spc="29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384538" y="3154477"/>
            <a:ext cx="46075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936669" y="3154477"/>
            <a:ext cx="86715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report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900383" y="3154477"/>
            <a:ext cx="57965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574769" y="3154477"/>
            <a:ext cx="1315630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34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orecas</a:t>
            </a:r>
            <a:r>
              <a:rPr sz="2400" spc="29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984211" y="3154477"/>
            <a:ext cx="51167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588171" y="3154477"/>
            <a:ext cx="1583006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trans</a:t>
            </a:r>
            <a:r>
              <a:rPr sz="2400" spc="39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itted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268954" y="3154477"/>
            <a:ext cx="393074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651927" y="3483699"/>
            <a:ext cx="270068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coast</a:t>
            </a:r>
            <a:r>
              <a:rPr sz="2400" spc="5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radio</a:t>
            </a:r>
            <a:r>
              <a:rPr sz="2400" spc="7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thro</a:t>
            </a:r>
            <a:r>
              <a:rPr sz="2400" spc="29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gh</a:t>
            </a:r>
            <a:endParaRPr sz="24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459833" y="3483699"/>
            <a:ext cx="5198233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Na</a:t>
            </a:r>
            <a:r>
              <a:rPr sz="2400" spc="-19" dirty="0" smtClean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400" spc="-4" dirty="0" smtClean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tex,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EGC,</a:t>
            </a:r>
            <a:r>
              <a:rPr sz="2400" spc="7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VHF,</a:t>
            </a:r>
            <a:r>
              <a:rPr sz="2400" spc="4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MF,</a:t>
            </a:r>
            <a:r>
              <a:rPr sz="2400" spc="5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HF,RT,</a:t>
            </a:r>
            <a:r>
              <a:rPr sz="2400" spc="8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FAX</a:t>
            </a:r>
            <a:endParaRPr sz="24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651927" y="3812933"/>
            <a:ext cx="406347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Facsi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ile </a:t>
            </a:r>
            <a:r>
              <a:rPr sz="2400" spc="39" dirty="0" smtClean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or ling ranges.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307414" y="4617694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651927" y="4617694"/>
            <a:ext cx="293116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Routi</a:t>
            </a:r>
            <a:r>
              <a:rPr sz="2400" spc="25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49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5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tailored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665628" y="4617694"/>
            <a:ext cx="498908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ice</a:t>
            </a:r>
            <a:r>
              <a:rPr sz="2400" spc="49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prod</a:t>
            </a:r>
            <a:r>
              <a:rPr sz="2400" spc="3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cts</a:t>
            </a:r>
            <a:r>
              <a:rPr sz="2400" spc="5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</a:t>
            </a:r>
            <a:r>
              <a:rPr sz="2400" spc="5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</a:t>
            </a:r>
            <a:r>
              <a:rPr sz="2400" spc="5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NIC</a:t>
            </a:r>
            <a:r>
              <a:rPr sz="2400" spc="48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(T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52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USA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651927" y="4946929"/>
            <a:ext cx="7962843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Natio</a:t>
            </a:r>
            <a:r>
              <a:rPr sz="2400" spc="25" dirty="0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al Ice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Cen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er) </a:t>
            </a:r>
            <a:r>
              <a:rPr sz="2400" spc="0" dirty="0" smtClean="0">
                <a:latin typeface="Arial"/>
                <a:cs typeface="Arial"/>
              </a:rPr>
              <a:t>can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be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sep</a:t>
            </a:r>
            <a:r>
              <a:rPr sz="2400" spc="29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rated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into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two cat</a:t>
            </a:r>
            <a:r>
              <a:rPr sz="2400" spc="2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gories: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648879" y="5349316"/>
            <a:ext cx="7338764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a)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An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25" dirty="0" smtClean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ses</a:t>
            </a:r>
            <a:r>
              <a:rPr sz="2400" spc="1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29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hich </a:t>
            </a:r>
            <a:r>
              <a:rPr sz="2400" spc="29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escribe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current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ice co</a:t>
            </a:r>
            <a:r>
              <a:rPr sz="2400" spc="34" dirty="0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ditio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 </a:t>
            </a:r>
            <a:r>
              <a:rPr sz="2400" spc="0" dirty="0" smtClean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648879" y="5751703"/>
            <a:ext cx="342160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b)</a:t>
            </a:r>
            <a:endParaRPr sz="24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072652" y="5751703"/>
            <a:ext cx="234061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Forecas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53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29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hich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496413" y="5751703"/>
            <a:ext cx="908010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de</a:t>
            </a:r>
            <a:r>
              <a:rPr sz="2400" spc="54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ine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487870" y="5751703"/>
            <a:ext cx="494598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067745" y="5751703"/>
            <a:ext cx="1308008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expected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461639" y="5751703"/>
            <a:ext cx="1616848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cha</a:t>
            </a:r>
            <a:r>
              <a:rPr sz="2400" spc="29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ges</a:t>
            </a:r>
            <a:r>
              <a:rPr sz="2400" spc="5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160714" y="5751703"/>
            <a:ext cx="494598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651927" y="6080925"/>
            <a:ext cx="632809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existing ice c</a:t>
            </a:r>
            <a:r>
              <a:rPr sz="2400" spc="29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ver o</a:t>
            </a:r>
            <a:r>
              <a:rPr sz="2400" spc="-25" dirty="0" smtClean="0">
                <a:latin typeface="Arial"/>
                <a:cs typeface="Arial"/>
              </a:rPr>
              <a:t>v</a:t>
            </a:r>
            <a:r>
              <a:rPr sz="2400" spc="0" dirty="0" smtClean="0">
                <a:latin typeface="Arial"/>
                <a:cs typeface="Arial"/>
              </a:rPr>
              <a:t>er</a:t>
            </a:r>
            <a:r>
              <a:rPr sz="2400" spc="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 s</a:t>
            </a:r>
            <a:r>
              <a:rPr sz="2400" spc="29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eci</a:t>
            </a:r>
            <a:r>
              <a:rPr sz="2400" spc="39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ied </a:t>
            </a:r>
            <a:r>
              <a:rPr sz="2400" spc="29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ime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perio</a:t>
            </a:r>
            <a:r>
              <a:rPr sz="2400" spc="29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1334" y="7067677"/>
            <a:ext cx="9146286" cy="115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9"/>
              </a:spcBef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771334" y="6595179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82" name="object 82"/>
          <p:cNvSpPr txBox="1"/>
          <p:nvPr/>
        </p:nvSpPr>
        <p:spPr>
          <a:xfrm>
            <a:off x="771334" y="672016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  <p:sp>
        <p:nvSpPr>
          <p:cNvPr id="81" name="object 81"/>
          <p:cNvSpPr txBox="1"/>
          <p:nvPr/>
        </p:nvSpPr>
        <p:spPr>
          <a:xfrm>
            <a:off x="771334" y="6831431"/>
            <a:ext cx="9146286" cy="96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80" name="object 80"/>
          <p:cNvSpPr txBox="1"/>
          <p:nvPr/>
        </p:nvSpPr>
        <p:spPr>
          <a:xfrm>
            <a:off x="771334" y="6211081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9" name="object 79"/>
          <p:cNvSpPr txBox="1"/>
          <p:nvPr/>
        </p:nvSpPr>
        <p:spPr>
          <a:xfrm>
            <a:off x="771334" y="6307105"/>
            <a:ext cx="9146286" cy="109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4"/>
              </a:spcBef>
            </a:pPr>
            <a:endParaRPr sz="850"/>
          </a:p>
        </p:txBody>
      </p:sp>
      <p:sp>
        <p:nvSpPr>
          <p:cNvPr id="78" name="object 78"/>
          <p:cNvSpPr txBox="1"/>
          <p:nvPr/>
        </p:nvSpPr>
        <p:spPr>
          <a:xfrm>
            <a:off x="771334" y="6416846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77" name="object 77"/>
          <p:cNvSpPr txBox="1"/>
          <p:nvPr/>
        </p:nvSpPr>
        <p:spPr>
          <a:xfrm>
            <a:off x="771334" y="502678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771334" y="511671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5" name="object 75"/>
          <p:cNvSpPr txBox="1"/>
          <p:nvPr/>
        </p:nvSpPr>
        <p:spPr>
          <a:xfrm>
            <a:off x="771334" y="5212740"/>
            <a:ext cx="9146286" cy="42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71334" y="5255412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71334" y="5308758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71334" y="5351437"/>
            <a:ext cx="9146286" cy="97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71" name="object 71"/>
          <p:cNvSpPr txBox="1"/>
          <p:nvPr/>
        </p:nvSpPr>
        <p:spPr>
          <a:xfrm>
            <a:off x="771334" y="5448985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771334" y="5551106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771334" y="5657799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771334" y="5764491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7" name="object 67"/>
          <p:cNvSpPr txBox="1"/>
          <p:nvPr/>
        </p:nvSpPr>
        <p:spPr>
          <a:xfrm>
            <a:off x="771334" y="587118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771334" y="597330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65" name="object 65"/>
          <p:cNvSpPr txBox="1"/>
          <p:nvPr/>
        </p:nvSpPr>
        <p:spPr>
          <a:xfrm>
            <a:off x="771334" y="4767668"/>
            <a:ext cx="9146286" cy="8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2"/>
              </a:spcBef>
            </a:pPr>
            <a:endParaRPr sz="650"/>
          </a:p>
        </p:txBody>
      </p:sp>
      <p:sp>
        <p:nvSpPr>
          <p:cNvPr id="64" name="object 64"/>
          <p:cNvSpPr txBox="1"/>
          <p:nvPr/>
        </p:nvSpPr>
        <p:spPr>
          <a:xfrm>
            <a:off x="771334" y="4853025"/>
            <a:ext cx="9146286" cy="115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2"/>
              </a:spcBef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71334" y="370700"/>
            <a:ext cx="9146286" cy="54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71334" y="425253"/>
            <a:ext cx="9146286" cy="57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71334" y="483171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71334" y="536517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71334" y="597490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1334" y="65845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57" name="object 57"/>
          <p:cNvSpPr txBox="1"/>
          <p:nvPr/>
        </p:nvSpPr>
        <p:spPr>
          <a:xfrm>
            <a:off x="771334" y="748385"/>
            <a:ext cx="9146286" cy="8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4"/>
              </a:spcBef>
            </a:pPr>
            <a:endParaRPr sz="650"/>
          </a:p>
        </p:txBody>
      </p:sp>
      <p:sp>
        <p:nvSpPr>
          <p:cNvPr id="56" name="object 56"/>
          <p:cNvSpPr txBox="1"/>
          <p:nvPr/>
        </p:nvSpPr>
        <p:spPr>
          <a:xfrm>
            <a:off x="771334" y="835259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71334" y="888606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71334" y="941952"/>
            <a:ext cx="9146286" cy="59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71334" y="1001401"/>
            <a:ext cx="9146286" cy="67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/>
          </a:p>
        </p:txBody>
      </p:sp>
      <p:sp>
        <p:nvSpPr>
          <p:cNvPr id="52" name="object 52"/>
          <p:cNvSpPr txBox="1"/>
          <p:nvPr/>
        </p:nvSpPr>
        <p:spPr>
          <a:xfrm>
            <a:off x="771334" y="1068463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51" name="object 51"/>
          <p:cNvSpPr txBox="1"/>
          <p:nvPr/>
        </p:nvSpPr>
        <p:spPr>
          <a:xfrm>
            <a:off x="771334" y="113857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1334" y="1178204"/>
            <a:ext cx="9146286" cy="9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2"/>
              </a:spcBef>
            </a:pPr>
            <a:endParaRPr sz="700"/>
          </a:p>
        </p:txBody>
      </p:sp>
      <p:sp>
        <p:nvSpPr>
          <p:cNvPr id="49" name="object 49"/>
          <p:cNvSpPr txBox="1"/>
          <p:nvPr/>
        </p:nvSpPr>
        <p:spPr>
          <a:xfrm>
            <a:off x="771334" y="1271181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1334" y="133214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334" y="139311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1334" y="1454080"/>
            <a:ext cx="9146286" cy="6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1334" y="1516576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1334" y="157906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1334" y="1641557"/>
            <a:ext cx="9146286" cy="6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771334" y="171015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1" name="object 41"/>
          <p:cNvSpPr txBox="1"/>
          <p:nvPr/>
        </p:nvSpPr>
        <p:spPr>
          <a:xfrm>
            <a:off x="771334" y="178178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0" name="object 40"/>
          <p:cNvSpPr txBox="1"/>
          <p:nvPr/>
        </p:nvSpPr>
        <p:spPr>
          <a:xfrm>
            <a:off x="771334" y="1853418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9" name="object 39"/>
          <p:cNvSpPr txBox="1"/>
          <p:nvPr/>
        </p:nvSpPr>
        <p:spPr>
          <a:xfrm>
            <a:off x="771334" y="1925059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8" name="object 38"/>
          <p:cNvSpPr txBox="1"/>
          <p:nvPr/>
        </p:nvSpPr>
        <p:spPr>
          <a:xfrm>
            <a:off x="771334" y="1996693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334" y="2036324"/>
            <a:ext cx="9146286" cy="91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771334" y="212777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1334" y="219026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1334" y="225123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1334" y="2312200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1334" y="2374690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1334" y="2435663"/>
            <a:ext cx="9146286" cy="64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0" name="object 30"/>
          <p:cNvSpPr txBox="1"/>
          <p:nvPr/>
        </p:nvSpPr>
        <p:spPr>
          <a:xfrm>
            <a:off x="771334" y="2499677"/>
            <a:ext cx="9146286" cy="68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771334" y="2568263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8" name="object 28"/>
          <p:cNvSpPr txBox="1"/>
          <p:nvPr/>
        </p:nvSpPr>
        <p:spPr>
          <a:xfrm>
            <a:off x="771334" y="263838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7" name="object 27"/>
          <p:cNvSpPr txBox="1"/>
          <p:nvPr/>
        </p:nvSpPr>
        <p:spPr>
          <a:xfrm>
            <a:off x="771334" y="271001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6" name="object 26"/>
          <p:cNvSpPr txBox="1"/>
          <p:nvPr/>
        </p:nvSpPr>
        <p:spPr>
          <a:xfrm>
            <a:off x="771334" y="278164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5" name="object 25"/>
          <p:cNvSpPr txBox="1"/>
          <p:nvPr/>
        </p:nvSpPr>
        <p:spPr>
          <a:xfrm>
            <a:off x="771334" y="285328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4" name="object 24"/>
          <p:cNvSpPr txBox="1"/>
          <p:nvPr/>
        </p:nvSpPr>
        <p:spPr>
          <a:xfrm>
            <a:off x="771334" y="2924930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771334" y="29950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2" name="object 22"/>
          <p:cNvSpPr txBox="1"/>
          <p:nvPr/>
        </p:nvSpPr>
        <p:spPr>
          <a:xfrm>
            <a:off x="771334" y="3066675"/>
            <a:ext cx="9146286" cy="73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6"/>
              </a:spcBef>
            </a:pPr>
            <a:endParaRPr sz="550"/>
          </a:p>
        </p:txBody>
      </p:sp>
      <p:sp>
        <p:nvSpPr>
          <p:cNvPr id="21" name="object 21"/>
          <p:cNvSpPr txBox="1"/>
          <p:nvPr/>
        </p:nvSpPr>
        <p:spPr>
          <a:xfrm>
            <a:off x="771334" y="31398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0" name="object 20"/>
          <p:cNvSpPr txBox="1"/>
          <p:nvPr/>
        </p:nvSpPr>
        <p:spPr>
          <a:xfrm>
            <a:off x="771334" y="3211474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771334" y="328158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334" y="3321215"/>
            <a:ext cx="9146286" cy="10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/>
          </a:p>
        </p:txBody>
      </p:sp>
      <p:sp>
        <p:nvSpPr>
          <p:cNvPr id="17" name="object 17"/>
          <p:cNvSpPr txBox="1"/>
          <p:nvPr/>
        </p:nvSpPr>
        <p:spPr>
          <a:xfrm>
            <a:off x="771334" y="3421811"/>
            <a:ext cx="9146286" cy="74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771334" y="3496494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5" name="object 15"/>
          <p:cNvSpPr txBox="1"/>
          <p:nvPr/>
        </p:nvSpPr>
        <p:spPr>
          <a:xfrm>
            <a:off x="771334" y="3568134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771334" y="3638251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771334" y="3709885"/>
            <a:ext cx="9146286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1334" y="3749509"/>
            <a:ext cx="9146286" cy="8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6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771334" y="3830294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771334" y="3926319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334" y="3968997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1334" y="4022343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334" y="4065022"/>
            <a:ext cx="9146286" cy="97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771334" y="416256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1334" y="4264685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771334" y="4371378"/>
            <a:ext cx="9146286" cy="10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771334" y="4478083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1334" y="458477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ject 101"/>
          <p:cNvSpPr/>
          <p:nvPr/>
        </p:nvSpPr>
        <p:spPr>
          <a:xfrm>
            <a:off x="771334" y="350570"/>
            <a:ext cx="9146286" cy="338366"/>
          </a:xfrm>
          <a:custGeom>
            <a:avLst/>
            <a:gdLst/>
            <a:ahLst/>
            <a:cxnLst/>
            <a:rect l="l" t="t" r="r" b="b"/>
            <a:pathLst>
              <a:path w="9146286" h="338366">
                <a:moveTo>
                  <a:pt x="0" y="338366"/>
                </a:moveTo>
                <a:lnTo>
                  <a:pt x="9146286" y="338366"/>
                </a:lnTo>
                <a:lnTo>
                  <a:pt x="9146286" y="0"/>
                </a:lnTo>
                <a:lnTo>
                  <a:pt x="0" y="0"/>
                </a:lnTo>
                <a:lnTo>
                  <a:pt x="0" y="338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71334" y="746861"/>
            <a:ext cx="9146286" cy="3048"/>
          </a:xfrm>
          <a:custGeom>
            <a:avLst/>
            <a:gdLst/>
            <a:ahLst/>
            <a:cxnLst/>
            <a:rect l="l" t="t" r="r" b="b"/>
            <a:pathLst>
              <a:path w="9146286" h="3048">
                <a:moveTo>
                  <a:pt x="0" y="3048"/>
                </a:moveTo>
                <a:lnTo>
                  <a:pt x="9146286" y="3048"/>
                </a:lnTo>
                <a:lnTo>
                  <a:pt x="914628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71334" y="579196"/>
            <a:ext cx="9146286" cy="603580"/>
          </a:xfrm>
          <a:custGeom>
            <a:avLst/>
            <a:gdLst/>
            <a:ahLst/>
            <a:cxnLst/>
            <a:rect l="l" t="t" r="r" b="b"/>
            <a:pathLst>
              <a:path w="9146286" h="603580">
                <a:moveTo>
                  <a:pt x="0" y="603580"/>
                </a:moveTo>
                <a:lnTo>
                  <a:pt x="9146286" y="603580"/>
                </a:lnTo>
                <a:lnTo>
                  <a:pt x="9146286" y="0"/>
                </a:lnTo>
                <a:lnTo>
                  <a:pt x="0" y="0"/>
                </a:lnTo>
                <a:lnTo>
                  <a:pt x="0" y="603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71334" y="909948"/>
            <a:ext cx="9146286" cy="1129430"/>
          </a:xfrm>
          <a:custGeom>
            <a:avLst/>
            <a:gdLst/>
            <a:ahLst/>
            <a:cxnLst/>
            <a:rect l="l" t="t" r="r" b="b"/>
            <a:pathLst>
              <a:path w="9146286" h="1129430">
                <a:moveTo>
                  <a:pt x="0" y="1129430"/>
                </a:moveTo>
                <a:lnTo>
                  <a:pt x="9146286" y="1129430"/>
                </a:lnTo>
                <a:lnTo>
                  <a:pt x="9146286" y="0"/>
                </a:lnTo>
                <a:lnTo>
                  <a:pt x="0" y="0"/>
                </a:lnTo>
                <a:lnTo>
                  <a:pt x="0" y="1129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71334" y="1503619"/>
            <a:ext cx="9146286" cy="1822167"/>
          </a:xfrm>
          <a:custGeom>
            <a:avLst/>
            <a:gdLst/>
            <a:ahLst/>
            <a:cxnLst/>
            <a:rect l="l" t="t" r="r" b="b"/>
            <a:pathLst>
              <a:path w="9146286" h="1822167">
                <a:moveTo>
                  <a:pt x="0" y="1822167"/>
                </a:moveTo>
                <a:lnTo>
                  <a:pt x="9146286" y="1822167"/>
                </a:lnTo>
                <a:lnTo>
                  <a:pt x="9146286" y="0"/>
                </a:lnTo>
                <a:lnTo>
                  <a:pt x="0" y="0"/>
                </a:lnTo>
                <a:lnTo>
                  <a:pt x="0" y="1822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71334" y="3292070"/>
            <a:ext cx="9146286" cy="460486"/>
          </a:xfrm>
          <a:custGeom>
            <a:avLst/>
            <a:gdLst/>
            <a:ahLst/>
            <a:cxnLst/>
            <a:rect l="l" t="t" r="r" b="b"/>
            <a:pathLst>
              <a:path w="9146286" h="460486">
                <a:moveTo>
                  <a:pt x="0" y="460486"/>
                </a:moveTo>
                <a:lnTo>
                  <a:pt x="9146286" y="460486"/>
                </a:lnTo>
                <a:lnTo>
                  <a:pt x="9146286" y="0"/>
                </a:lnTo>
                <a:lnTo>
                  <a:pt x="0" y="0"/>
                </a:lnTo>
                <a:lnTo>
                  <a:pt x="0" y="46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65238" y="343839"/>
            <a:ext cx="9158478" cy="40894"/>
          </a:xfrm>
          <a:custGeom>
            <a:avLst/>
            <a:gdLst/>
            <a:ahLst/>
            <a:cxnLst/>
            <a:rect l="l" t="t" r="r" b="b"/>
            <a:pathLst>
              <a:path w="9158478" h="40894">
                <a:moveTo>
                  <a:pt x="9152382" y="6731"/>
                </a:moveTo>
                <a:lnTo>
                  <a:pt x="6095" y="6731"/>
                </a:lnTo>
                <a:lnTo>
                  <a:pt x="6095" y="40894"/>
                </a:lnTo>
                <a:lnTo>
                  <a:pt x="9152382" y="40894"/>
                </a:lnTo>
                <a:lnTo>
                  <a:pt x="9152382" y="6731"/>
                </a:lnTo>
                <a:close/>
              </a:path>
            </a:pathLst>
          </a:custGeom>
          <a:solidFill>
            <a:srgbClr val="6A84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65238" y="383463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6A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65238" y="389559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65238" y="4444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65238" y="459676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5238" y="50539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5238" y="529793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65238" y="566369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5238" y="60294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5238" y="62734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5238" y="67306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5238" y="68893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9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5238" y="7483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318">
            <a:solidFill>
              <a:srgbClr val="6F89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5238" y="749909"/>
            <a:ext cx="9158478" cy="57911"/>
          </a:xfrm>
          <a:custGeom>
            <a:avLst/>
            <a:gdLst/>
            <a:ahLst/>
            <a:cxnLst/>
            <a:rect l="l" t="t" r="r" b="b"/>
            <a:pathLst>
              <a:path w="9158478" h="57911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6F8A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5238" y="81239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6F8B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5238" y="816330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B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5238" y="862063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5238" y="8864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5238" y="91387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5238" y="9596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5238" y="96875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6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F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5238" y="1020572"/>
            <a:ext cx="9158478" cy="13474"/>
          </a:xfrm>
          <a:custGeom>
            <a:avLst/>
            <a:gdLst/>
            <a:ahLst/>
            <a:cxnLst/>
            <a:rect l="l" t="t" r="r" b="b"/>
            <a:pathLst>
              <a:path w="9158478" h="13474">
                <a:moveTo>
                  <a:pt x="9152382" y="0"/>
                </a:moveTo>
                <a:lnTo>
                  <a:pt x="6095" y="0"/>
                </a:lnTo>
                <a:lnTo>
                  <a:pt x="6095" y="13474"/>
                </a:lnTo>
                <a:lnTo>
                  <a:pt x="9152382" y="13474"/>
                </a:lnTo>
                <a:lnTo>
                  <a:pt x="9152382" y="0"/>
                </a:lnTo>
                <a:close/>
              </a:path>
            </a:pathLst>
          </a:custGeom>
          <a:solidFill>
            <a:srgbClr val="73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5238" y="1032776"/>
            <a:ext cx="9158478" cy="43941"/>
          </a:xfrm>
          <a:custGeom>
            <a:avLst/>
            <a:gdLst/>
            <a:ahLst/>
            <a:cxnLst/>
            <a:rect l="l" t="t" r="r" b="b"/>
            <a:pathLst>
              <a:path w="9158478" h="43941">
                <a:moveTo>
                  <a:pt x="9152382" y="0"/>
                </a:moveTo>
                <a:lnTo>
                  <a:pt x="6095" y="0"/>
                </a:lnTo>
                <a:lnTo>
                  <a:pt x="6095" y="43941"/>
                </a:lnTo>
                <a:lnTo>
                  <a:pt x="9152382" y="4394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238" y="107544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238" y="1102880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238" y="1127277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5238" y="1172997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5238" y="118277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5238" y="124374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7693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5238" y="12461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3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5238" y="130102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5238" y="131626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5238" y="136199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5238" y="1389430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5238" y="1422958"/>
            <a:ext cx="9158478" cy="37858"/>
          </a:xfrm>
          <a:custGeom>
            <a:avLst/>
            <a:gdLst/>
            <a:ahLst/>
            <a:cxnLst/>
            <a:rect l="l" t="t" r="r" b="b"/>
            <a:pathLst>
              <a:path w="9158478" h="37858">
                <a:moveTo>
                  <a:pt x="9152382" y="0"/>
                </a:moveTo>
                <a:lnTo>
                  <a:pt x="6095" y="0"/>
                </a:lnTo>
                <a:lnTo>
                  <a:pt x="6095" y="37858"/>
                </a:lnTo>
                <a:lnTo>
                  <a:pt x="9152382" y="3785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5238" y="145954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5238" y="148393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238" y="1529651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238" y="154795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5238" y="1602816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5238" y="1608912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5238" y="166378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5238" y="166988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238" y="1672932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5238" y="1718652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5238" y="173910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22">
            <a:solidFill>
              <a:srgbClr val="7C9C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5238" y="174609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5238" y="1770481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5238" y="179181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238" y="1816201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238" y="1825345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238" y="185279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5238" y="18802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5238" y="1889366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5238" y="1913750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5238" y="1932038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5238" y="1959482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5238" y="198145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819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5238" y="1986914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5238" y="2032634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2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5238" y="2035682"/>
            <a:ext cx="9158478" cy="4330"/>
          </a:xfrm>
          <a:custGeom>
            <a:avLst/>
            <a:gdLst/>
            <a:ahLst/>
            <a:cxnLst/>
            <a:rect l="l" t="t" r="r" b="b"/>
            <a:pathLst>
              <a:path w="9158478" h="4330">
                <a:moveTo>
                  <a:pt x="9152382" y="0"/>
                </a:moveTo>
                <a:lnTo>
                  <a:pt x="6095" y="0"/>
                </a:lnTo>
                <a:lnTo>
                  <a:pt x="6095" y="4330"/>
                </a:lnTo>
                <a:lnTo>
                  <a:pt x="9152382" y="4330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238" y="2039378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2"/>
                </a:lnTo>
                <a:lnTo>
                  <a:pt x="9152382" y="57912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238" y="2100338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82A1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5238" y="210275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1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5238" y="2157628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5238" y="2172868"/>
            <a:ext cx="9158478" cy="50038"/>
          </a:xfrm>
          <a:custGeom>
            <a:avLst/>
            <a:gdLst/>
            <a:ahLst/>
            <a:cxnLst/>
            <a:rect l="l" t="t" r="r" b="b"/>
            <a:pathLst>
              <a:path w="9158478" h="50038">
                <a:moveTo>
                  <a:pt x="9152382" y="0"/>
                </a:moveTo>
                <a:lnTo>
                  <a:pt x="6095" y="0"/>
                </a:lnTo>
                <a:lnTo>
                  <a:pt x="6095" y="50038"/>
                </a:lnTo>
                <a:lnTo>
                  <a:pt x="9152382" y="50038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5238" y="222163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5238" y="2246033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5238" y="2279561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5238" y="231613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5238" y="234356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5238" y="238930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238" y="240454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5238" y="245941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238" y="2465514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238" y="252037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238" y="2526474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5238" y="253257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238" y="2575255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238" y="2595702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09">
            <a:solidFill>
              <a:srgbClr val="88A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5238" y="260268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5238" y="2630119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238" y="2648419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5238" y="2672803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238" y="26819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5238" y="270937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5238" y="27368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5238" y="274595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5238" y="277035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5238" y="278864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5238" y="281607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5238" y="283956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8DA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5238" y="2843504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5238" y="2889237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238" y="2892285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5238" y="2898381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238" y="2950197"/>
            <a:ext cx="9158478" cy="7378"/>
          </a:xfrm>
          <a:custGeom>
            <a:avLst/>
            <a:gdLst/>
            <a:ahLst/>
            <a:cxnLst/>
            <a:rect l="l" t="t" r="r" b="b"/>
            <a:pathLst>
              <a:path w="9158478" h="7378">
                <a:moveTo>
                  <a:pt x="9152382" y="0"/>
                </a:moveTo>
                <a:lnTo>
                  <a:pt x="6095" y="0"/>
                </a:lnTo>
                <a:lnTo>
                  <a:pt x="6095" y="7378"/>
                </a:lnTo>
                <a:lnTo>
                  <a:pt x="9152382" y="737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238" y="2956305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238" y="2959353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5238" y="3005074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5238" y="302399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8FB1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5238" y="3029457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5238" y="3056902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5238" y="3078238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5238" y="31026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5238" y="3111766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5238" y="3139198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5238" y="3163595"/>
            <a:ext cx="9158478" cy="13462"/>
          </a:xfrm>
          <a:custGeom>
            <a:avLst/>
            <a:gdLst/>
            <a:ahLst/>
            <a:cxnLst/>
            <a:rect l="l" t="t" r="r" b="b"/>
            <a:pathLst>
              <a:path w="9158478" h="13462">
                <a:moveTo>
                  <a:pt x="9152382" y="0"/>
                </a:moveTo>
                <a:lnTo>
                  <a:pt x="6095" y="0"/>
                </a:lnTo>
                <a:lnTo>
                  <a:pt x="6095" y="13462"/>
                </a:lnTo>
                <a:lnTo>
                  <a:pt x="9152382" y="13462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5238" y="317578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238" y="3200171"/>
            <a:ext cx="9158478" cy="19558"/>
          </a:xfrm>
          <a:custGeom>
            <a:avLst/>
            <a:gdLst/>
            <a:ahLst/>
            <a:cxnLst/>
            <a:rect l="l" t="t" r="r" b="b"/>
            <a:pathLst>
              <a:path w="9158478" h="19558">
                <a:moveTo>
                  <a:pt x="9152382" y="0"/>
                </a:moveTo>
                <a:lnTo>
                  <a:pt x="6095" y="0"/>
                </a:lnTo>
                <a:lnTo>
                  <a:pt x="6095" y="19558"/>
                </a:lnTo>
                <a:lnTo>
                  <a:pt x="9152382" y="19558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238" y="321845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5238" y="3245891"/>
            <a:ext cx="9158478" cy="16522"/>
          </a:xfrm>
          <a:custGeom>
            <a:avLst/>
            <a:gdLst/>
            <a:ahLst/>
            <a:cxnLst/>
            <a:rect l="l" t="t" r="r" b="b"/>
            <a:pathLst>
              <a:path w="9158478" h="16522">
                <a:moveTo>
                  <a:pt x="9152382" y="0"/>
                </a:moveTo>
                <a:lnTo>
                  <a:pt x="6095" y="0"/>
                </a:lnTo>
                <a:lnTo>
                  <a:pt x="6095" y="16522"/>
                </a:lnTo>
                <a:lnTo>
                  <a:pt x="9152382" y="1652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5238" y="326787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92B6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5238" y="3273336"/>
            <a:ext cx="9158478" cy="43942"/>
          </a:xfrm>
          <a:custGeom>
            <a:avLst/>
            <a:gdLst/>
            <a:ahLst/>
            <a:cxnLst/>
            <a:rect l="l" t="t" r="r" b="b"/>
            <a:pathLst>
              <a:path w="9158478" h="43942">
                <a:moveTo>
                  <a:pt x="9152382" y="0"/>
                </a:moveTo>
                <a:lnTo>
                  <a:pt x="6095" y="0"/>
                </a:lnTo>
                <a:lnTo>
                  <a:pt x="6095" y="43942"/>
                </a:lnTo>
                <a:lnTo>
                  <a:pt x="9152382" y="4394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5238" y="331600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238" y="332210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5238" y="3325787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5238" y="338675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5">
            <a:solidFill>
              <a:srgbClr val="93B8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5238" y="3389172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4"/>
                </a:lnTo>
                <a:lnTo>
                  <a:pt x="9152382" y="56134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5238" y="34440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5238" y="345927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238" y="350500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238" y="3532441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5238" y="3565982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5238" y="360255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5238" y="362999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5238" y="3672674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5238" y="36909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5238" y="3745826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71334" y="382572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5238" y="3752557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D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65238" y="383029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AB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71334" y="3911079"/>
            <a:ext cx="9146286" cy="170713"/>
          </a:xfrm>
          <a:custGeom>
            <a:avLst/>
            <a:gdLst/>
            <a:ahLst/>
            <a:cxnLst/>
            <a:rect l="l" t="t" r="r" b="b"/>
            <a:pathLst>
              <a:path w="9146286" h="170713">
                <a:moveTo>
                  <a:pt x="0" y="170713"/>
                </a:moveTo>
                <a:lnTo>
                  <a:pt x="9146286" y="170713"/>
                </a:lnTo>
                <a:lnTo>
                  <a:pt x="9146286" y="0"/>
                </a:lnTo>
                <a:lnTo>
                  <a:pt x="0" y="0"/>
                </a:lnTo>
                <a:lnTo>
                  <a:pt x="0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238" y="3834866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9BBE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238" y="3910444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9B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65238" y="394092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5238" y="3995800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65238" y="4047616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71334" y="415799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65238" y="4081792"/>
            <a:ext cx="9158478" cy="76200"/>
          </a:xfrm>
          <a:custGeom>
            <a:avLst/>
            <a:gdLst/>
            <a:ahLst/>
            <a:cxnLst/>
            <a:rect l="l" t="t" r="r" b="b"/>
            <a:pathLst>
              <a:path w="9158478" h="76200">
                <a:moveTo>
                  <a:pt x="9152382" y="0"/>
                </a:moveTo>
                <a:lnTo>
                  <a:pt x="6095" y="0"/>
                </a:lnTo>
                <a:lnTo>
                  <a:pt x="6095" y="76200"/>
                </a:lnTo>
                <a:lnTo>
                  <a:pt x="9152382" y="7620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2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5238" y="416256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EC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5238" y="416713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9EC3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65238" y="4264685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4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65238" y="4371378"/>
            <a:ext cx="9158478" cy="106705"/>
          </a:xfrm>
          <a:custGeom>
            <a:avLst/>
            <a:gdLst/>
            <a:ahLst/>
            <a:cxnLst/>
            <a:rect l="l" t="t" r="r" b="b"/>
            <a:pathLst>
              <a:path w="9158478" h="106705">
                <a:moveTo>
                  <a:pt x="9152382" y="0"/>
                </a:moveTo>
                <a:lnTo>
                  <a:pt x="6095" y="0"/>
                </a:lnTo>
                <a:lnTo>
                  <a:pt x="6095" y="106705"/>
                </a:lnTo>
                <a:lnTo>
                  <a:pt x="9152382" y="1067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238" y="4478083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0C5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71334" y="4682324"/>
            <a:ext cx="9146286" cy="27431"/>
          </a:xfrm>
          <a:custGeom>
            <a:avLst/>
            <a:gdLst/>
            <a:ahLst/>
            <a:cxnLst/>
            <a:rect l="l" t="t" r="r" b="b"/>
            <a:pathLst>
              <a:path w="9146286" h="27432">
                <a:moveTo>
                  <a:pt x="0" y="27431"/>
                </a:moveTo>
                <a:lnTo>
                  <a:pt x="9146286" y="27431"/>
                </a:lnTo>
                <a:lnTo>
                  <a:pt x="9146286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65238" y="458477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6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65238" y="468168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65238" y="4709756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65238" y="4767668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71334" y="4941430"/>
            <a:ext cx="9146286" cy="85356"/>
          </a:xfrm>
          <a:custGeom>
            <a:avLst/>
            <a:gdLst/>
            <a:ahLst/>
            <a:cxnLst/>
            <a:rect l="l" t="t" r="r" b="b"/>
            <a:pathLst>
              <a:path w="9146286" h="85356">
                <a:moveTo>
                  <a:pt x="0" y="85356"/>
                </a:moveTo>
                <a:lnTo>
                  <a:pt x="9146286" y="85356"/>
                </a:lnTo>
                <a:lnTo>
                  <a:pt x="9146286" y="0"/>
                </a:lnTo>
                <a:lnTo>
                  <a:pt x="0" y="0"/>
                </a:lnTo>
                <a:lnTo>
                  <a:pt x="0" y="8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65238" y="4853025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5238" y="4940795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65238" y="4995671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71334" y="511214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238" y="5026786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C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5238" y="511671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4CD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71334" y="5197500"/>
            <a:ext cx="9146286" cy="170700"/>
          </a:xfrm>
          <a:custGeom>
            <a:avLst/>
            <a:gdLst/>
            <a:ahLst/>
            <a:cxnLst/>
            <a:rect l="l" t="t" r="r" b="b"/>
            <a:pathLst>
              <a:path w="9146286" h="170700">
                <a:moveTo>
                  <a:pt x="0" y="170700"/>
                </a:moveTo>
                <a:lnTo>
                  <a:pt x="9146286" y="170700"/>
                </a:lnTo>
                <a:lnTo>
                  <a:pt x="9146286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5238" y="512128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D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5238" y="519686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5238" y="5227345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65238" y="5282209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65238" y="5334038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8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71334" y="544441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65238" y="5368201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8D0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65238" y="54489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9D0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65238" y="5453557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9D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5238" y="5551106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AD2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65238" y="5657799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BD2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65238" y="5764491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5238" y="5871184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4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238" y="59733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CD5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238" y="597787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5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5238" y="605345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49"/>
                </a:lnTo>
                <a:lnTo>
                  <a:pt x="9152382" y="31749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65238" y="608393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65238" y="6138811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5238" y="6193675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5238" y="6227851"/>
            <a:ext cx="9158478" cy="73152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9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5238" y="63071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74">
            <a:solidFill>
              <a:srgbClr val="B0D9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5238" y="6313208"/>
            <a:ext cx="9158478" cy="94487"/>
          </a:xfrm>
          <a:custGeom>
            <a:avLst/>
            <a:gdLst/>
            <a:ahLst/>
            <a:cxnLst/>
            <a:rect l="l" t="t" r="r" b="b"/>
            <a:pathLst>
              <a:path w="9158478" h="94487">
                <a:moveTo>
                  <a:pt x="9152382" y="0"/>
                </a:moveTo>
                <a:lnTo>
                  <a:pt x="6095" y="0"/>
                </a:lnTo>
                <a:lnTo>
                  <a:pt x="6095" y="94487"/>
                </a:lnTo>
                <a:lnTo>
                  <a:pt x="9152382" y="94487"/>
                </a:lnTo>
                <a:lnTo>
                  <a:pt x="9152382" y="0"/>
                </a:lnTo>
                <a:close/>
              </a:path>
            </a:pathLst>
          </a:custGeom>
          <a:solidFill>
            <a:srgbClr val="B0DA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5238" y="641684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9570">
            <a:solidFill>
              <a:srgbClr val="B0DB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5238" y="6425996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B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65238" y="6513766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5238" y="6568630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65238" y="6621094"/>
            <a:ext cx="9158478" cy="91452"/>
          </a:xfrm>
          <a:custGeom>
            <a:avLst/>
            <a:gdLst/>
            <a:ahLst/>
            <a:cxnLst/>
            <a:rect l="l" t="t" r="r" b="b"/>
            <a:pathLst>
              <a:path w="9158478" h="91452">
                <a:moveTo>
                  <a:pt x="9152382" y="0"/>
                </a:moveTo>
                <a:lnTo>
                  <a:pt x="6095" y="0"/>
                </a:lnTo>
                <a:lnTo>
                  <a:pt x="6095" y="91452"/>
                </a:lnTo>
                <a:lnTo>
                  <a:pt x="9152382" y="914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D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5238" y="672016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10">
            <a:solidFill>
              <a:srgbClr val="B4DD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5238" y="672778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B4DE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5238" y="683143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B4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5238" y="6837527"/>
            <a:ext cx="9158478" cy="73151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65238" y="6910044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65238" y="694358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5238" y="699540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5238" y="7050278"/>
            <a:ext cx="9158478" cy="34797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7"/>
                </a:lnTo>
                <a:lnTo>
                  <a:pt x="9152382" y="34797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65238" y="7084440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1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65238" y="716370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B8E1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5238" y="719265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6990">
            <a:solidFill>
              <a:srgbClr val="B8E2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2515489" y="588491"/>
            <a:ext cx="1038020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ICE</a:t>
            </a:r>
            <a:endParaRPr sz="44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598976" y="588491"/>
            <a:ext cx="4662292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ACCUMULATION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594002" y="1580190"/>
            <a:ext cx="362415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 smtClean="0">
                <a:latin typeface="Times New Roman"/>
                <a:cs typeface="Times New Roman"/>
              </a:rPr>
              <a:t>Avoidi</a:t>
            </a:r>
            <a:r>
              <a:rPr sz="2400" b="1" spc="29" dirty="0" smtClean="0">
                <a:latin typeface="Times New Roman"/>
                <a:cs typeface="Times New Roman"/>
              </a:rPr>
              <a:t>n</a:t>
            </a:r>
            <a:r>
              <a:rPr sz="2400" b="1" spc="0" dirty="0" smtClean="0">
                <a:latin typeface="Times New Roman"/>
                <a:cs typeface="Times New Roman"/>
              </a:rPr>
              <a:t>g ice</a:t>
            </a:r>
            <a:r>
              <a:rPr sz="2400" b="1" spc="-29" dirty="0" smtClean="0"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latin typeface="Times New Roman"/>
                <a:cs typeface="Times New Roman"/>
              </a:rPr>
              <a:t>accu</a:t>
            </a:r>
            <a:r>
              <a:rPr sz="2400" b="1" spc="-34" dirty="0" smtClean="0">
                <a:latin typeface="Times New Roman"/>
                <a:cs typeface="Times New Roman"/>
              </a:rPr>
              <a:t>m</a:t>
            </a:r>
            <a:r>
              <a:rPr sz="2400" b="1" spc="0" dirty="0" smtClean="0">
                <a:latin typeface="Times New Roman"/>
                <a:cs typeface="Times New Roman"/>
              </a:rPr>
              <a:t>ulatio</a:t>
            </a:r>
            <a:r>
              <a:rPr sz="2400" b="1" spc="25" dirty="0" smtClean="0">
                <a:latin typeface="Times New Roman"/>
                <a:cs typeface="Times New Roman"/>
              </a:rPr>
              <a:t>n</a:t>
            </a:r>
            <a:r>
              <a:rPr sz="2400" b="1" spc="0" dirty="0" smtClean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624482" y="2311798"/>
            <a:ext cx="795918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The Mariner</a:t>
            </a:r>
            <a:r>
              <a:rPr sz="2400" spc="-25" dirty="0" smtClean="0">
                <a:latin typeface="Times New Roman"/>
                <a:cs typeface="Times New Roman"/>
              </a:rPr>
              <a:t> </a:t>
            </a:r>
            <a:r>
              <a:rPr sz="2400" spc="29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s advised to exercise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all possible caution </a:t>
            </a:r>
            <a:r>
              <a:rPr sz="2400" spc="0" dirty="0" smtClean="0">
                <a:latin typeface="Times New Roman"/>
                <a:cs typeface="Times New Roman"/>
              </a:rPr>
              <a:t>whenev</a:t>
            </a:r>
            <a:r>
              <a:rPr sz="2400" spc="-25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651927" y="2604445"/>
            <a:ext cx="785948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2400" spc="-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les are</a:t>
            </a:r>
            <a:r>
              <a:rPr sz="24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expected in combination</a:t>
            </a:r>
            <a:r>
              <a:rPr sz="2400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with air temperatures of </a:t>
            </a:r>
            <a:r>
              <a:rPr sz="2400" spc="-4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2°C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651927" y="2897078"/>
            <a:ext cx="1222033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or below.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627530" y="3567727"/>
            <a:ext cx="802961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These</a:t>
            </a:r>
            <a:r>
              <a:rPr sz="2400" spc="8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conditions</a:t>
            </a:r>
            <a:r>
              <a:rPr sz="2400" spc="13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are</a:t>
            </a:r>
            <a:r>
              <a:rPr sz="2400" spc="10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most</a:t>
            </a:r>
            <a:r>
              <a:rPr sz="2400" spc="13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likely</a:t>
            </a:r>
            <a:r>
              <a:rPr sz="2400" spc="6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to</a:t>
            </a:r>
            <a:r>
              <a:rPr sz="2400" spc="12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occur</a:t>
            </a:r>
            <a:r>
              <a:rPr sz="2400" spc="10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with</a:t>
            </a:r>
            <a:r>
              <a:rPr sz="2400" spc="1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winds</a:t>
            </a:r>
            <a:r>
              <a:rPr sz="2400" spc="1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from</a:t>
            </a:r>
            <a:r>
              <a:rPr sz="2400" spc="1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polar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651927" y="3860373"/>
            <a:ext cx="800430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re</a:t>
            </a:r>
            <a:r>
              <a:rPr sz="2400" spc="-39" dirty="0" smtClean="0">
                <a:latin typeface="Times New Roman"/>
                <a:cs typeface="Times New Roman"/>
              </a:rPr>
              <a:t>g</a:t>
            </a:r>
            <a:r>
              <a:rPr sz="2400" spc="0" dirty="0" smtClean="0">
                <a:latin typeface="Times New Roman"/>
                <a:cs typeface="Times New Roman"/>
              </a:rPr>
              <a:t>ions, </a:t>
            </a:r>
            <a:r>
              <a:rPr sz="2400" spc="44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but </a:t>
            </a:r>
            <a:r>
              <a:rPr sz="2400" spc="44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 </a:t>
            </a:r>
            <a:r>
              <a:rPr sz="2400" spc="43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direction </a:t>
            </a:r>
            <a:r>
              <a:rPr sz="2400" spc="43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may </a:t>
            </a:r>
            <a:r>
              <a:rPr sz="2400" spc="38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be </a:t>
            </a:r>
            <a:r>
              <a:rPr sz="2400" spc="43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any </a:t>
            </a:r>
            <a:r>
              <a:rPr sz="2400" spc="35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that </a:t>
            </a:r>
            <a:r>
              <a:rPr sz="2400" spc="44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will </a:t>
            </a:r>
            <a:r>
              <a:rPr sz="2400" spc="47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transport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651927" y="4153019"/>
            <a:ext cx="800492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sufficient</a:t>
            </a:r>
            <a:r>
              <a:rPr sz="2400" spc="20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cold</a:t>
            </a:r>
            <a:r>
              <a:rPr sz="2400" spc="21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ai</a:t>
            </a:r>
            <a:r>
              <a:rPr sz="24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.</a:t>
            </a:r>
            <a:r>
              <a:rPr sz="2400" spc="239" dirty="0" smtClean="0">
                <a:latin typeface="Times New Roman"/>
                <a:cs typeface="Times New Roman"/>
              </a:rPr>
              <a:t> </a:t>
            </a:r>
            <a:r>
              <a:rPr sz="2400" spc="-5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20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these</a:t>
            </a:r>
            <a:r>
              <a:rPr sz="2400" spc="20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conditions</a:t>
            </a:r>
            <a:r>
              <a:rPr sz="2400" spc="25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are</a:t>
            </a:r>
            <a:r>
              <a:rPr sz="2400" spc="19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expected,</a:t>
            </a:r>
            <a:r>
              <a:rPr sz="2400" spc="2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</a:t>
            </a:r>
            <a:r>
              <a:rPr sz="2400" spc="23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prudent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651927" y="4445665"/>
            <a:ext cx="800461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course</a:t>
            </a:r>
            <a:r>
              <a:rPr sz="2400" spc="12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is</a:t>
            </a:r>
            <a:r>
              <a:rPr sz="2400" spc="17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sz="2400" spc="17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steer</a:t>
            </a:r>
            <a:r>
              <a:rPr sz="2400" spc="15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towards</a:t>
            </a:r>
            <a:r>
              <a:rPr sz="2400" spc="15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warmer</a:t>
            </a:r>
            <a:r>
              <a:rPr sz="2400" spc="11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condition</a:t>
            </a:r>
            <a:r>
              <a:rPr sz="2400" spc="4" dirty="0" smtClean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r>
              <a:rPr sz="2400" spc="16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or</a:t>
            </a:r>
            <a:r>
              <a:rPr sz="2400" spc="15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to</a:t>
            </a:r>
            <a:r>
              <a:rPr sz="2400" spc="17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seek</a:t>
            </a:r>
            <a:r>
              <a:rPr sz="2400" spc="15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shelter,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651927" y="4738311"/>
            <a:ext cx="2461355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as soon as poss</a:t>
            </a:r>
            <a:r>
              <a:rPr sz="2400" spc="29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ble.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651927" y="5397422"/>
            <a:ext cx="8007368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-25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f</a:t>
            </a:r>
            <a:r>
              <a:rPr sz="2300" spc="16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unable</a:t>
            </a:r>
            <a:r>
              <a:rPr sz="2300" spc="2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sz="2300" spc="2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re</a:t>
            </a:r>
            <a:r>
              <a:rPr sz="23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ch</a:t>
            </a:r>
            <a:r>
              <a:rPr sz="2300" spc="20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shel</a:t>
            </a:r>
            <a:r>
              <a:rPr sz="23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300" spc="4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r</a:t>
            </a:r>
            <a:r>
              <a:rPr sz="2300" spc="19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or</a:t>
            </a:r>
            <a:r>
              <a:rPr sz="2300" spc="21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warm</a:t>
            </a:r>
            <a:r>
              <a:rPr sz="2300" spc="29" dirty="0" smtClean="0"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r</a:t>
            </a:r>
            <a:r>
              <a:rPr sz="2300" spc="19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condi</a:t>
            </a:r>
            <a:r>
              <a:rPr sz="2300" spc="29" dirty="0" smtClean="0">
                <a:latin typeface="Times New Roman"/>
                <a:cs typeface="Times New Roman"/>
              </a:rPr>
              <a:t>t</a:t>
            </a:r>
            <a:r>
              <a:rPr sz="2300" spc="0" dirty="0" smtClean="0">
                <a:latin typeface="Times New Roman"/>
                <a:cs typeface="Times New Roman"/>
              </a:rPr>
              <a:t>ions,</a:t>
            </a:r>
            <a:r>
              <a:rPr sz="2300" spc="19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it</a:t>
            </a:r>
            <a:r>
              <a:rPr sz="2300" spc="23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has</a:t>
            </a:r>
            <a:r>
              <a:rPr sz="2300" spc="19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be</a:t>
            </a:r>
            <a:r>
              <a:rPr sz="2300" spc="25" dirty="0" smtClean="0"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n</a:t>
            </a:r>
            <a:r>
              <a:rPr sz="2300" spc="21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found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651927" y="5677876"/>
            <a:ext cx="8000743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best</a:t>
            </a:r>
            <a:r>
              <a:rPr sz="2300" spc="25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to</a:t>
            </a:r>
            <a:r>
              <a:rPr sz="2300" spc="27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redu</a:t>
            </a:r>
            <a:r>
              <a:rPr sz="23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300" spc="27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spray</a:t>
            </a:r>
            <a:r>
              <a:rPr sz="2300" spc="21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sz="2300" spc="27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300" spc="27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min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mum</a:t>
            </a:r>
            <a:r>
              <a:rPr sz="2300" spc="28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by</a:t>
            </a:r>
            <a:r>
              <a:rPr sz="2300" spc="2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he</a:t>
            </a:r>
            <a:r>
              <a:rPr sz="23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ding</a:t>
            </a:r>
            <a:r>
              <a:rPr sz="2300" spc="25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into</a:t>
            </a:r>
            <a:r>
              <a:rPr sz="2300" spc="28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2300" spc="28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wind</a:t>
            </a:r>
            <a:r>
              <a:rPr sz="2300" spc="264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and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651927" y="5958330"/>
            <a:ext cx="8002504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sea</a:t>
            </a:r>
            <a:r>
              <a:rPr sz="2300" spc="25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at</a:t>
            </a:r>
            <a:r>
              <a:rPr sz="2300" spc="28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the</a:t>
            </a:r>
            <a:r>
              <a:rPr sz="2300" spc="28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slowest</a:t>
            </a:r>
            <a:r>
              <a:rPr sz="2300" spc="25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speed</a:t>
            </a:r>
            <a:r>
              <a:rPr sz="2300" spc="27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possibl</a:t>
            </a:r>
            <a:r>
              <a:rPr sz="2300" spc="14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,</a:t>
            </a:r>
            <a:r>
              <a:rPr sz="2300" spc="26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or</a:t>
            </a:r>
            <a:r>
              <a:rPr sz="2300" spc="26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if</a:t>
            </a:r>
            <a:r>
              <a:rPr sz="2300" spc="22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wea</a:t>
            </a:r>
            <a:r>
              <a:rPr sz="2300" spc="29" dirty="0" smtClean="0">
                <a:latin typeface="Times New Roman"/>
                <a:cs typeface="Times New Roman"/>
              </a:rPr>
              <a:t>t</a:t>
            </a:r>
            <a:r>
              <a:rPr sz="2300" spc="0" dirty="0" smtClean="0">
                <a:latin typeface="Times New Roman"/>
                <a:cs typeface="Times New Roman"/>
              </a:rPr>
              <a:t>her</a:t>
            </a:r>
            <a:r>
              <a:rPr sz="2300" spc="27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condi</a:t>
            </a:r>
            <a:r>
              <a:rPr sz="2300" spc="29" dirty="0" smtClean="0">
                <a:latin typeface="Times New Roman"/>
                <a:cs typeface="Times New Roman"/>
              </a:rPr>
              <a:t>t</a:t>
            </a:r>
            <a:r>
              <a:rPr sz="2300" spc="0" dirty="0" smtClean="0">
                <a:latin typeface="Times New Roman"/>
                <a:cs typeface="Times New Roman"/>
              </a:rPr>
              <a:t>ions</a:t>
            </a:r>
            <a:r>
              <a:rPr sz="2300" spc="26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do</a:t>
            </a:r>
            <a:r>
              <a:rPr sz="2300" spc="26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not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651927" y="6238772"/>
            <a:ext cx="7999683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latin typeface="Times New Roman"/>
                <a:cs typeface="Times New Roman"/>
              </a:rPr>
              <a:t>perm</a:t>
            </a:r>
            <a:r>
              <a:rPr sz="2300" spc="29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t</a:t>
            </a:r>
            <a:r>
              <a:rPr sz="2300" spc="51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tha</a:t>
            </a:r>
            <a:r>
              <a:rPr sz="2300" spc="29" dirty="0" smtClean="0">
                <a:latin typeface="Times New Roman"/>
                <a:cs typeface="Times New Roman"/>
              </a:rPr>
              <a:t>t</a:t>
            </a:r>
            <a:r>
              <a:rPr sz="2300" spc="0" dirty="0" smtClean="0">
                <a:latin typeface="Times New Roman"/>
                <a:cs typeface="Times New Roman"/>
              </a:rPr>
              <a:t>,</a:t>
            </a:r>
            <a:r>
              <a:rPr sz="2300" spc="50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to</a:t>
            </a:r>
            <a:r>
              <a:rPr sz="2300" spc="54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run</a:t>
            </a:r>
            <a:r>
              <a:rPr sz="2300" spc="50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before</a:t>
            </a:r>
            <a:r>
              <a:rPr sz="2300" spc="50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the</a:t>
            </a:r>
            <a:r>
              <a:rPr sz="2300" spc="55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wind</a:t>
            </a:r>
            <a:r>
              <a:rPr sz="2300" spc="51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at</a:t>
            </a:r>
            <a:r>
              <a:rPr sz="2300" spc="52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the</a:t>
            </a:r>
            <a:r>
              <a:rPr sz="2300" spc="54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le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st</a:t>
            </a:r>
            <a:r>
              <a:rPr sz="2300" spc="50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speed</a:t>
            </a:r>
            <a:r>
              <a:rPr sz="2300" spc="5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that</a:t>
            </a:r>
            <a:r>
              <a:rPr sz="2300" spc="56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will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651927" y="6519226"/>
            <a:ext cx="2761698" cy="318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ma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nta</a:t>
            </a:r>
            <a:r>
              <a:rPr sz="2300" spc="29" dirty="0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n ste</a:t>
            </a:r>
            <a:r>
              <a:rPr sz="2300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rage wa</a:t>
            </a:r>
            <a:r>
              <a:rPr sz="2300" spc="-44" dirty="0" smtClean="0">
                <a:solidFill>
                  <a:srgbClr val="C00000"/>
                </a:solidFill>
                <a:latin typeface="Times New Roman"/>
                <a:cs typeface="Times New Roman"/>
              </a:rPr>
              <a:t>y</a:t>
            </a:r>
            <a:r>
              <a:rPr sz="23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1334" y="7067677"/>
            <a:ext cx="9146286" cy="115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9"/>
              </a:spcBef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771334" y="6595179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82" name="object 82"/>
          <p:cNvSpPr txBox="1"/>
          <p:nvPr/>
        </p:nvSpPr>
        <p:spPr>
          <a:xfrm>
            <a:off x="771334" y="672016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  <p:sp>
        <p:nvSpPr>
          <p:cNvPr id="81" name="object 81"/>
          <p:cNvSpPr txBox="1"/>
          <p:nvPr/>
        </p:nvSpPr>
        <p:spPr>
          <a:xfrm>
            <a:off x="771334" y="6831431"/>
            <a:ext cx="9146286" cy="96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80" name="object 80"/>
          <p:cNvSpPr txBox="1"/>
          <p:nvPr/>
        </p:nvSpPr>
        <p:spPr>
          <a:xfrm>
            <a:off x="771334" y="6211081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9" name="object 79"/>
          <p:cNvSpPr txBox="1"/>
          <p:nvPr/>
        </p:nvSpPr>
        <p:spPr>
          <a:xfrm>
            <a:off x="771334" y="6307105"/>
            <a:ext cx="9146286" cy="109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4"/>
              </a:spcBef>
            </a:pPr>
            <a:endParaRPr sz="850"/>
          </a:p>
        </p:txBody>
      </p:sp>
      <p:sp>
        <p:nvSpPr>
          <p:cNvPr id="78" name="object 78"/>
          <p:cNvSpPr txBox="1"/>
          <p:nvPr/>
        </p:nvSpPr>
        <p:spPr>
          <a:xfrm>
            <a:off x="771334" y="6416846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77" name="object 77"/>
          <p:cNvSpPr txBox="1"/>
          <p:nvPr/>
        </p:nvSpPr>
        <p:spPr>
          <a:xfrm>
            <a:off x="771334" y="502678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771334" y="511671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5" name="object 75"/>
          <p:cNvSpPr txBox="1"/>
          <p:nvPr/>
        </p:nvSpPr>
        <p:spPr>
          <a:xfrm>
            <a:off x="771334" y="5212740"/>
            <a:ext cx="9146286" cy="42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71334" y="5255412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71334" y="5308758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71334" y="5351437"/>
            <a:ext cx="9146286" cy="97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71" name="object 71"/>
          <p:cNvSpPr txBox="1"/>
          <p:nvPr/>
        </p:nvSpPr>
        <p:spPr>
          <a:xfrm>
            <a:off x="771334" y="5448985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771334" y="5551106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771334" y="5657799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771334" y="5764491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7" name="object 67"/>
          <p:cNvSpPr txBox="1"/>
          <p:nvPr/>
        </p:nvSpPr>
        <p:spPr>
          <a:xfrm>
            <a:off x="771334" y="587118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771334" y="597330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65" name="object 65"/>
          <p:cNvSpPr txBox="1"/>
          <p:nvPr/>
        </p:nvSpPr>
        <p:spPr>
          <a:xfrm>
            <a:off x="771334" y="4767668"/>
            <a:ext cx="9146286" cy="8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2"/>
              </a:spcBef>
            </a:pPr>
            <a:endParaRPr sz="650"/>
          </a:p>
        </p:txBody>
      </p:sp>
      <p:sp>
        <p:nvSpPr>
          <p:cNvPr id="64" name="object 64"/>
          <p:cNvSpPr txBox="1"/>
          <p:nvPr/>
        </p:nvSpPr>
        <p:spPr>
          <a:xfrm>
            <a:off x="771334" y="4853025"/>
            <a:ext cx="9146286" cy="115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2"/>
              </a:spcBef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71334" y="370700"/>
            <a:ext cx="9146286" cy="54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71334" y="425253"/>
            <a:ext cx="9146286" cy="57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71334" y="483171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71334" y="536517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71334" y="597490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1334" y="65845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57" name="object 57"/>
          <p:cNvSpPr txBox="1"/>
          <p:nvPr/>
        </p:nvSpPr>
        <p:spPr>
          <a:xfrm>
            <a:off x="771334" y="748385"/>
            <a:ext cx="9146286" cy="8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4"/>
              </a:spcBef>
            </a:pPr>
            <a:endParaRPr sz="650"/>
          </a:p>
        </p:txBody>
      </p:sp>
      <p:sp>
        <p:nvSpPr>
          <p:cNvPr id="56" name="object 56"/>
          <p:cNvSpPr txBox="1"/>
          <p:nvPr/>
        </p:nvSpPr>
        <p:spPr>
          <a:xfrm>
            <a:off x="771334" y="835259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71334" y="888606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71334" y="941952"/>
            <a:ext cx="9146286" cy="59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71334" y="1001401"/>
            <a:ext cx="9146286" cy="67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/>
          </a:p>
        </p:txBody>
      </p:sp>
      <p:sp>
        <p:nvSpPr>
          <p:cNvPr id="52" name="object 52"/>
          <p:cNvSpPr txBox="1"/>
          <p:nvPr/>
        </p:nvSpPr>
        <p:spPr>
          <a:xfrm>
            <a:off x="771334" y="1068463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51" name="object 51"/>
          <p:cNvSpPr txBox="1"/>
          <p:nvPr/>
        </p:nvSpPr>
        <p:spPr>
          <a:xfrm>
            <a:off x="771334" y="113857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1334" y="1178204"/>
            <a:ext cx="9146286" cy="9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2"/>
              </a:spcBef>
            </a:pPr>
            <a:endParaRPr sz="700"/>
          </a:p>
        </p:txBody>
      </p:sp>
      <p:sp>
        <p:nvSpPr>
          <p:cNvPr id="49" name="object 49"/>
          <p:cNvSpPr txBox="1"/>
          <p:nvPr/>
        </p:nvSpPr>
        <p:spPr>
          <a:xfrm>
            <a:off x="771334" y="1271181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1334" y="133214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334" y="139311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1334" y="1454080"/>
            <a:ext cx="9146286" cy="6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1334" y="1516576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1334" y="157906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1334" y="1641557"/>
            <a:ext cx="9146286" cy="6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771334" y="171015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1" name="object 41"/>
          <p:cNvSpPr txBox="1"/>
          <p:nvPr/>
        </p:nvSpPr>
        <p:spPr>
          <a:xfrm>
            <a:off x="771334" y="178178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0" name="object 40"/>
          <p:cNvSpPr txBox="1"/>
          <p:nvPr/>
        </p:nvSpPr>
        <p:spPr>
          <a:xfrm>
            <a:off x="771334" y="1853418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9" name="object 39"/>
          <p:cNvSpPr txBox="1"/>
          <p:nvPr/>
        </p:nvSpPr>
        <p:spPr>
          <a:xfrm>
            <a:off x="771334" y="1925059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8" name="object 38"/>
          <p:cNvSpPr txBox="1"/>
          <p:nvPr/>
        </p:nvSpPr>
        <p:spPr>
          <a:xfrm>
            <a:off x="771334" y="1996693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334" y="2036324"/>
            <a:ext cx="9146286" cy="91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771334" y="212777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1334" y="219026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1334" y="225123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1334" y="2312200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1334" y="2374690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1334" y="2435663"/>
            <a:ext cx="9146286" cy="64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0" name="object 30"/>
          <p:cNvSpPr txBox="1"/>
          <p:nvPr/>
        </p:nvSpPr>
        <p:spPr>
          <a:xfrm>
            <a:off x="771334" y="2499677"/>
            <a:ext cx="9146286" cy="68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771334" y="2568263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8" name="object 28"/>
          <p:cNvSpPr txBox="1"/>
          <p:nvPr/>
        </p:nvSpPr>
        <p:spPr>
          <a:xfrm>
            <a:off x="771334" y="263838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7" name="object 27"/>
          <p:cNvSpPr txBox="1"/>
          <p:nvPr/>
        </p:nvSpPr>
        <p:spPr>
          <a:xfrm>
            <a:off x="771334" y="271001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6" name="object 26"/>
          <p:cNvSpPr txBox="1"/>
          <p:nvPr/>
        </p:nvSpPr>
        <p:spPr>
          <a:xfrm>
            <a:off x="771334" y="278164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5" name="object 25"/>
          <p:cNvSpPr txBox="1"/>
          <p:nvPr/>
        </p:nvSpPr>
        <p:spPr>
          <a:xfrm>
            <a:off x="771334" y="285328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4" name="object 24"/>
          <p:cNvSpPr txBox="1"/>
          <p:nvPr/>
        </p:nvSpPr>
        <p:spPr>
          <a:xfrm>
            <a:off x="771334" y="2924930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771334" y="29950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2" name="object 22"/>
          <p:cNvSpPr txBox="1"/>
          <p:nvPr/>
        </p:nvSpPr>
        <p:spPr>
          <a:xfrm>
            <a:off x="771334" y="3066675"/>
            <a:ext cx="9146286" cy="73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6"/>
              </a:spcBef>
            </a:pPr>
            <a:endParaRPr sz="550"/>
          </a:p>
        </p:txBody>
      </p:sp>
      <p:sp>
        <p:nvSpPr>
          <p:cNvPr id="21" name="object 21"/>
          <p:cNvSpPr txBox="1"/>
          <p:nvPr/>
        </p:nvSpPr>
        <p:spPr>
          <a:xfrm>
            <a:off x="771334" y="31398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0" name="object 20"/>
          <p:cNvSpPr txBox="1"/>
          <p:nvPr/>
        </p:nvSpPr>
        <p:spPr>
          <a:xfrm>
            <a:off x="771334" y="3211474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771334" y="328158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334" y="3321215"/>
            <a:ext cx="9146286" cy="10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/>
          </a:p>
        </p:txBody>
      </p:sp>
      <p:sp>
        <p:nvSpPr>
          <p:cNvPr id="17" name="object 17"/>
          <p:cNvSpPr txBox="1"/>
          <p:nvPr/>
        </p:nvSpPr>
        <p:spPr>
          <a:xfrm>
            <a:off x="771334" y="3421811"/>
            <a:ext cx="9146286" cy="74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771334" y="3496494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5" name="object 15"/>
          <p:cNvSpPr txBox="1"/>
          <p:nvPr/>
        </p:nvSpPr>
        <p:spPr>
          <a:xfrm>
            <a:off x="771334" y="3568134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771334" y="3638251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771334" y="3709885"/>
            <a:ext cx="9146286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1334" y="3749509"/>
            <a:ext cx="9146286" cy="8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6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771334" y="3830294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771334" y="3926319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334" y="3968997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1334" y="4022343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334" y="4065022"/>
            <a:ext cx="9146286" cy="97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771334" y="416256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1334" y="4264685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771334" y="4371378"/>
            <a:ext cx="9146286" cy="10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771334" y="4478083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1334" y="458477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65238" y="344474"/>
            <a:ext cx="9158478" cy="6871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5238" y="347522"/>
            <a:ext cx="9140190" cy="6849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682845" y="6660067"/>
            <a:ext cx="1355277" cy="202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Capt.</a:t>
            </a:r>
            <a:r>
              <a:rPr sz="1400" spc="-33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Rasoul</a:t>
            </a:r>
            <a:r>
              <a:rPr sz="1400" spc="-25" dirty="0" smtClean="0">
                <a:latin typeface="Arial"/>
                <a:cs typeface="Arial"/>
              </a:rPr>
              <a:t>z</a:t>
            </a:r>
            <a:r>
              <a:rPr sz="1400" spc="0" dirty="0" smtClean="0">
                <a:latin typeface="Arial"/>
                <a:cs typeface="Arial"/>
              </a:rPr>
              <a:t>ad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65238" y="344474"/>
            <a:ext cx="9158478" cy="6871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5238" y="347522"/>
            <a:ext cx="9140190" cy="6849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682845" y="6660067"/>
            <a:ext cx="1355277" cy="202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Capt.</a:t>
            </a:r>
            <a:r>
              <a:rPr sz="1400" spc="-33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Rasoul</a:t>
            </a:r>
            <a:r>
              <a:rPr sz="1400" spc="-25" dirty="0" smtClean="0">
                <a:latin typeface="Arial"/>
                <a:cs typeface="Arial"/>
              </a:rPr>
              <a:t>z</a:t>
            </a:r>
            <a:r>
              <a:rPr sz="1400" spc="0" dirty="0" smtClean="0">
                <a:latin typeface="Arial"/>
                <a:cs typeface="Arial"/>
              </a:rPr>
              <a:t>ad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65238" y="344474"/>
            <a:ext cx="9158478" cy="6871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5238" y="347522"/>
            <a:ext cx="9140190" cy="6849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682845" y="6660067"/>
            <a:ext cx="1355277" cy="202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Capt.</a:t>
            </a:r>
            <a:r>
              <a:rPr sz="1400" spc="-33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Rasoul</a:t>
            </a:r>
            <a:r>
              <a:rPr sz="1400" spc="-25" dirty="0" smtClean="0">
                <a:latin typeface="Arial"/>
                <a:cs typeface="Arial"/>
              </a:rPr>
              <a:t>z</a:t>
            </a:r>
            <a:r>
              <a:rPr sz="1400" spc="0" dirty="0" smtClean="0">
                <a:latin typeface="Arial"/>
                <a:cs typeface="Arial"/>
              </a:rPr>
              <a:t>ad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65238" y="344474"/>
            <a:ext cx="9158478" cy="6871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5238" y="347522"/>
            <a:ext cx="9140190" cy="6849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682845" y="6660067"/>
            <a:ext cx="1355277" cy="202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Capt.</a:t>
            </a:r>
            <a:r>
              <a:rPr sz="1400" spc="-33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Rasoul</a:t>
            </a:r>
            <a:r>
              <a:rPr sz="1400" spc="-25" dirty="0" smtClean="0">
                <a:latin typeface="Arial"/>
                <a:cs typeface="Arial"/>
              </a:rPr>
              <a:t>z</a:t>
            </a:r>
            <a:r>
              <a:rPr sz="1400" spc="0" dirty="0" smtClean="0">
                <a:latin typeface="Arial"/>
                <a:cs typeface="Arial"/>
              </a:rPr>
              <a:t>ad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object 100"/>
          <p:cNvSpPr/>
          <p:nvPr/>
        </p:nvSpPr>
        <p:spPr>
          <a:xfrm>
            <a:off x="771334" y="350570"/>
            <a:ext cx="9146286" cy="338366"/>
          </a:xfrm>
          <a:custGeom>
            <a:avLst/>
            <a:gdLst/>
            <a:ahLst/>
            <a:cxnLst/>
            <a:rect l="l" t="t" r="r" b="b"/>
            <a:pathLst>
              <a:path w="9146286" h="338366">
                <a:moveTo>
                  <a:pt x="0" y="338366"/>
                </a:moveTo>
                <a:lnTo>
                  <a:pt x="9146286" y="338366"/>
                </a:lnTo>
                <a:lnTo>
                  <a:pt x="9146286" y="0"/>
                </a:lnTo>
                <a:lnTo>
                  <a:pt x="0" y="0"/>
                </a:lnTo>
                <a:lnTo>
                  <a:pt x="0" y="338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71334" y="746861"/>
            <a:ext cx="9146286" cy="3048"/>
          </a:xfrm>
          <a:custGeom>
            <a:avLst/>
            <a:gdLst/>
            <a:ahLst/>
            <a:cxnLst/>
            <a:rect l="l" t="t" r="r" b="b"/>
            <a:pathLst>
              <a:path w="9146286" h="3048">
                <a:moveTo>
                  <a:pt x="0" y="3048"/>
                </a:moveTo>
                <a:lnTo>
                  <a:pt x="9146286" y="3048"/>
                </a:lnTo>
                <a:lnTo>
                  <a:pt x="914628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71334" y="579196"/>
            <a:ext cx="9146286" cy="603580"/>
          </a:xfrm>
          <a:custGeom>
            <a:avLst/>
            <a:gdLst/>
            <a:ahLst/>
            <a:cxnLst/>
            <a:rect l="l" t="t" r="r" b="b"/>
            <a:pathLst>
              <a:path w="9146286" h="603580">
                <a:moveTo>
                  <a:pt x="0" y="603580"/>
                </a:moveTo>
                <a:lnTo>
                  <a:pt x="9146286" y="603580"/>
                </a:lnTo>
                <a:lnTo>
                  <a:pt x="9146286" y="0"/>
                </a:lnTo>
                <a:lnTo>
                  <a:pt x="0" y="0"/>
                </a:lnTo>
                <a:lnTo>
                  <a:pt x="0" y="603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71334" y="909948"/>
            <a:ext cx="9146286" cy="1129430"/>
          </a:xfrm>
          <a:custGeom>
            <a:avLst/>
            <a:gdLst/>
            <a:ahLst/>
            <a:cxnLst/>
            <a:rect l="l" t="t" r="r" b="b"/>
            <a:pathLst>
              <a:path w="9146286" h="1129430">
                <a:moveTo>
                  <a:pt x="0" y="1129430"/>
                </a:moveTo>
                <a:lnTo>
                  <a:pt x="9146286" y="1129430"/>
                </a:lnTo>
                <a:lnTo>
                  <a:pt x="9146286" y="0"/>
                </a:lnTo>
                <a:lnTo>
                  <a:pt x="0" y="0"/>
                </a:lnTo>
                <a:lnTo>
                  <a:pt x="0" y="1129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71334" y="1503619"/>
            <a:ext cx="9146286" cy="1822167"/>
          </a:xfrm>
          <a:custGeom>
            <a:avLst/>
            <a:gdLst/>
            <a:ahLst/>
            <a:cxnLst/>
            <a:rect l="l" t="t" r="r" b="b"/>
            <a:pathLst>
              <a:path w="9146286" h="1822167">
                <a:moveTo>
                  <a:pt x="0" y="1822167"/>
                </a:moveTo>
                <a:lnTo>
                  <a:pt x="9146286" y="1822167"/>
                </a:lnTo>
                <a:lnTo>
                  <a:pt x="9146286" y="0"/>
                </a:lnTo>
                <a:lnTo>
                  <a:pt x="0" y="0"/>
                </a:lnTo>
                <a:lnTo>
                  <a:pt x="0" y="1822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71334" y="3292070"/>
            <a:ext cx="9146286" cy="460486"/>
          </a:xfrm>
          <a:custGeom>
            <a:avLst/>
            <a:gdLst/>
            <a:ahLst/>
            <a:cxnLst/>
            <a:rect l="l" t="t" r="r" b="b"/>
            <a:pathLst>
              <a:path w="9146286" h="460486">
                <a:moveTo>
                  <a:pt x="0" y="460486"/>
                </a:moveTo>
                <a:lnTo>
                  <a:pt x="9146286" y="460486"/>
                </a:lnTo>
                <a:lnTo>
                  <a:pt x="9146286" y="0"/>
                </a:lnTo>
                <a:lnTo>
                  <a:pt x="0" y="0"/>
                </a:lnTo>
                <a:lnTo>
                  <a:pt x="0" y="46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65238" y="343839"/>
            <a:ext cx="9158478" cy="40894"/>
          </a:xfrm>
          <a:custGeom>
            <a:avLst/>
            <a:gdLst/>
            <a:ahLst/>
            <a:cxnLst/>
            <a:rect l="l" t="t" r="r" b="b"/>
            <a:pathLst>
              <a:path w="9158478" h="40894">
                <a:moveTo>
                  <a:pt x="9152382" y="6731"/>
                </a:moveTo>
                <a:lnTo>
                  <a:pt x="6095" y="6731"/>
                </a:lnTo>
                <a:lnTo>
                  <a:pt x="6095" y="40894"/>
                </a:lnTo>
                <a:lnTo>
                  <a:pt x="9152382" y="40894"/>
                </a:lnTo>
                <a:lnTo>
                  <a:pt x="9152382" y="6731"/>
                </a:lnTo>
                <a:close/>
              </a:path>
            </a:pathLst>
          </a:custGeom>
          <a:solidFill>
            <a:srgbClr val="6A84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65238" y="383463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6A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65238" y="389559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65238" y="4444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65238" y="459676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65238" y="50539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5238" y="529793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5238" y="566369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65238" y="60294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5238" y="62734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5238" y="67306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5238" y="68893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9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5238" y="7483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318">
            <a:solidFill>
              <a:srgbClr val="6F89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5238" y="749909"/>
            <a:ext cx="9158478" cy="57911"/>
          </a:xfrm>
          <a:custGeom>
            <a:avLst/>
            <a:gdLst/>
            <a:ahLst/>
            <a:cxnLst/>
            <a:rect l="l" t="t" r="r" b="b"/>
            <a:pathLst>
              <a:path w="9158478" h="57911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6F8A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5238" y="81239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6F8B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5238" y="816330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B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5238" y="862063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5238" y="8864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5238" y="91387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5238" y="9596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5238" y="96875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6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F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5238" y="1020572"/>
            <a:ext cx="9158478" cy="13474"/>
          </a:xfrm>
          <a:custGeom>
            <a:avLst/>
            <a:gdLst/>
            <a:ahLst/>
            <a:cxnLst/>
            <a:rect l="l" t="t" r="r" b="b"/>
            <a:pathLst>
              <a:path w="9158478" h="13474">
                <a:moveTo>
                  <a:pt x="9152382" y="0"/>
                </a:moveTo>
                <a:lnTo>
                  <a:pt x="6095" y="0"/>
                </a:lnTo>
                <a:lnTo>
                  <a:pt x="6095" y="13474"/>
                </a:lnTo>
                <a:lnTo>
                  <a:pt x="9152382" y="13474"/>
                </a:lnTo>
                <a:lnTo>
                  <a:pt x="9152382" y="0"/>
                </a:lnTo>
                <a:close/>
              </a:path>
            </a:pathLst>
          </a:custGeom>
          <a:solidFill>
            <a:srgbClr val="73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5238" y="1032776"/>
            <a:ext cx="9158478" cy="43941"/>
          </a:xfrm>
          <a:custGeom>
            <a:avLst/>
            <a:gdLst/>
            <a:ahLst/>
            <a:cxnLst/>
            <a:rect l="l" t="t" r="r" b="b"/>
            <a:pathLst>
              <a:path w="9158478" h="43941">
                <a:moveTo>
                  <a:pt x="9152382" y="0"/>
                </a:moveTo>
                <a:lnTo>
                  <a:pt x="6095" y="0"/>
                </a:lnTo>
                <a:lnTo>
                  <a:pt x="6095" y="43941"/>
                </a:lnTo>
                <a:lnTo>
                  <a:pt x="9152382" y="4394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5238" y="107544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238" y="1102880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238" y="1127277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238" y="1172997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5238" y="118277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5238" y="124374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7693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5238" y="12461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3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5238" y="130102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5238" y="131626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5238" y="136199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5238" y="1389430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5238" y="1422958"/>
            <a:ext cx="9158478" cy="37858"/>
          </a:xfrm>
          <a:custGeom>
            <a:avLst/>
            <a:gdLst/>
            <a:ahLst/>
            <a:cxnLst/>
            <a:rect l="l" t="t" r="r" b="b"/>
            <a:pathLst>
              <a:path w="9158478" h="37858">
                <a:moveTo>
                  <a:pt x="9152382" y="0"/>
                </a:moveTo>
                <a:lnTo>
                  <a:pt x="6095" y="0"/>
                </a:lnTo>
                <a:lnTo>
                  <a:pt x="6095" y="37858"/>
                </a:lnTo>
                <a:lnTo>
                  <a:pt x="9152382" y="3785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5238" y="145954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5238" y="148393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5238" y="1529651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238" y="154795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238" y="1602816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5238" y="1608912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5238" y="166378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5238" y="166988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5238" y="1672932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238" y="1718652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5238" y="173910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22">
            <a:solidFill>
              <a:srgbClr val="7C9C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5238" y="174609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5238" y="1770481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5238" y="179181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5238" y="1816201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238" y="1825345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238" y="185279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238" y="18802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5238" y="1889366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5238" y="1913750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5238" y="1932038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5238" y="1959482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5238" y="198145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819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5238" y="1986914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5238" y="2032634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2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5238" y="2035682"/>
            <a:ext cx="9158478" cy="4330"/>
          </a:xfrm>
          <a:custGeom>
            <a:avLst/>
            <a:gdLst/>
            <a:ahLst/>
            <a:cxnLst/>
            <a:rect l="l" t="t" r="r" b="b"/>
            <a:pathLst>
              <a:path w="9158478" h="4330">
                <a:moveTo>
                  <a:pt x="9152382" y="0"/>
                </a:moveTo>
                <a:lnTo>
                  <a:pt x="6095" y="0"/>
                </a:lnTo>
                <a:lnTo>
                  <a:pt x="6095" y="4330"/>
                </a:lnTo>
                <a:lnTo>
                  <a:pt x="9152382" y="4330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5238" y="2039378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2"/>
                </a:lnTo>
                <a:lnTo>
                  <a:pt x="9152382" y="57912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238" y="2100338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82A1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238" y="210275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1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5238" y="2157628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5238" y="2172868"/>
            <a:ext cx="9158478" cy="50038"/>
          </a:xfrm>
          <a:custGeom>
            <a:avLst/>
            <a:gdLst/>
            <a:ahLst/>
            <a:cxnLst/>
            <a:rect l="l" t="t" r="r" b="b"/>
            <a:pathLst>
              <a:path w="9158478" h="50038">
                <a:moveTo>
                  <a:pt x="9152382" y="0"/>
                </a:moveTo>
                <a:lnTo>
                  <a:pt x="6095" y="0"/>
                </a:lnTo>
                <a:lnTo>
                  <a:pt x="6095" y="50038"/>
                </a:lnTo>
                <a:lnTo>
                  <a:pt x="9152382" y="50038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5238" y="222163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5238" y="2246033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5238" y="2279561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5238" y="231613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5238" y="234356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5238" y="238930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5238" y="240454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238" y="245941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5238" y="2465514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238" y="252037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238" y="2526474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238" y="253257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5238" y="2575255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238" y="2595702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09">
            <a:solidFill>
              <a:srgbClr val="88A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238" y="260268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5238" y="2630119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5238" y="2648419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238" y="2672803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5238" y="26819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238" y="270937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5238" y="27368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5238" y="274595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5238" y="277035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5238" y="278864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5238" y="281607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5238" y="283956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8DA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5238" y="2843504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5238" y="2889237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5238" y="2892285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238" y="2898381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5238" y="2950197"/>
            <a:ext cx="9158478" cy="7378"/>
          </a:xfrm>
          <a:custGeom>
            <a:avLst/>
            <a:gdLst/>
            <a:ahLst/>
            <a:cxnLst/>
            <a:rect l="l" t="t" r="r" b="b"/>
            <a:pathLst>
              <a:path w="9158478" h="7378">
                <a:moveTo>
                  <a:pt x="9152382" y="0"/>
                </a:moveTo>
                <a:lnTo>
                  <a:pt x="6095" y="0"/>
                </a:lnTo>
                <a:lnTo>
                  <a:pt x="6095" y="7378"/>
                </a:lnTo>
                <a:lnTo>
                  <a:pt x="9152382" y="737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238" y="2956305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238" y="2959353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238" y="3005074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5238" y="302399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8FB1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5238" y="3029457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5238" y="3056902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5238" y="3078238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5238" y="31026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5238" y="3111766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5238" y="3139198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5238" y="3163595"/>
            <a:ext cx="9158478" cy="13462"/>
          </a:xfrm>
          <a:custGeom>
            <a:avLst/>
            <a:gdLst/>
            <a:ahLst/>
            <a:cxnLst/>
            <a:rect l="l" t="t" r="r" b="b"/>
            <a:pathLst>
              <a:path w="9158478" h="13462">
                <a:moveTo>
                  <a:pt x="9152382" y="0"/>
                </a:moveTo>
                <a:lnTo>
                  <a:pt x="6095" y="0"/>
                </a:lnTo>
                <a:lnTo>
                  <a:pt x="6095" y="13462"/>
                </a:lnTo>
                <a:lnTo>
                  <a:pt x="9152382" y="13462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5238" y="317578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5238" y="3200171"/>
            <a:ext cx="9158478" cy="19558"/>
          </a:xfrm>
          <a:custGeom>
            <a:avLst/>
            <a:gdLst/>
            <a:ahLst/>
            <a:cxnLst/>
            <a:rect l="l" t="t" r="r" b="b"/>
            <a:pathLst>
              <a:path w="9158478" h="19558">
                <a:moveTo>
                  <a:pt x="9152382" y="0"/>
                </a:moveTo>
                <a:lnTo>
                  <a:pt x="6095" y="0"/>
                </a:lnTo>
                <a:lnTo>
                  <a:pt x="6095" y="19558"/>
                </a:lnTo>
                <a:lnTo>
                  <a:pt x="9152382" y="19558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238" y="321845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238" y="3245891"/>
            <a:ext cx="9158478" cy="16522"/>
          </a:xfrm>
          <a:custGeom>
            <a:avLst/>
            <a:gdLst/>
            <a:ahLst/>
            <a:cxnLst/>
            <a:rect l="l" t="t" r="r" b="b"/>
            <a:pathLst>
              <a:path w="9158478" h="16522">
                <a:moveTo>
                  <a:pt x="9152382" y="0"/>
                </a:moveTo>
                <a:lnTo>
                  <a:pt x="6095" y="0"/>
                </a:lnTo>
                <a:lnTo>
                  <a:pt x="6095" y="16522"/>
                </a:lnTo>
                <a:lnTo>
                  <a:pt x="9152382" y="1652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5238" y="326787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92B6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5238" y="3273336"/>
            <a:ext cx="9158478" cy="43942"/>
          </a:xfrm>
          <a:custGeom>
            <a:avLst/>
            <a:gdLst/>
            <a:ahLst/>
            <a:cxnLst/>
            <a:rect l="l" t="t" r="r" b="b"/>
            <a:pathLst>
              <a:path w="9158478" h="43942">
                <a:moveTo>
                  <a:pt x="9152382" y="0"/>
                </a:moveTo>
                <a:lnTo>
                  <a:pt x="6095" y="0"/>
                </a:lnTo>
                <a:lnTo>
                  <a:pt x="6095" y="43942"/>
                </a:lnTo>
                <a:lnTo>
                  <a:pt x="9152382" y="4394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5238" y="331600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5238" y="332210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238" y="3325787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5238" y="338675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5">
            <a:solidFill>
              <a:srgbClr val="93B8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5238" y="3389172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4"/>
                </a:lnTo>
                <a:lnTo>
                  <a:pt x="9152382" y="56134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5238" y="34440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5238" y="345927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5238" y="350500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238" y="3532441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238" y="3565982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5238" y="360255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5238" y="362999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5238" y="3672674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5238" y="36909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5238" y="3745826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71334" y="382572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5238" y="3752557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D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5238" y="383029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AB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71334" y="3911079"/>
            <a:ext cx="9146286" cy="170713"/>
          </a:xfrm>
          <a:custGeom>
            <a:avLst/>
            <a:gdLst/>
            <a:ahLst/>
            <a:cxnLst/>
            <a:rect l="l" t="t" r="r" b="b"/>
            <a:pathLst>
              <a:path w="9146286" h="170713">
                <a:moveTo>
                  <a:pt x="0" y="170713"/>
                </a:moveTo>
                <a:lnTo>
                  <a:pt x="9146286" y="170713"/>
                </a:lnTo>
                <a:lnTo>
                  <a:pt x="9146286" y="0"/>
                </a:lnTo>
                <a:lnTo>
                  <a:pt x="0" y="0"/>
                </a:lnTo>
                <a:lnTo>
                  <a:pt x="0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65238" y="3834866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9BBE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238" y="3910444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9B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238" y="394092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65238" y="3995800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5238" y="4047616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71334" y="415799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5238" y="4081792"/>
            <a:ext cx="9158478" cy="76200"/>
          </a:xfrm>
          <a:custGeom>
            <a:avLst/>
            <a:gdLst/>
            <a:ahLst/>
            <a:cxnLst/>
            <a:rect l="l" t="t" r="r" b="b"/>
            <a:pathLst>
              <a:path w="9158478" h="76200">
                <a:moveTo>
                  <a:pt x="9152382" y="0"/>
                </a:moveTo>
                <a:lnTo>
                  <a:pt x="6095" y="0"/>
                </a:lnTo>
                <a:lnTo>
                  <a:pt x="6095" y="76200"/>
                </a:lnTo>
                <a:lnTo>
                  <a:pt x="9152382" y="7620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2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65238" y="416256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EC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5238" y="416713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9EC3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5238" y="4264685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4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65238" y="4371378"/>
            <a:ext cx="9158478" cy="106705"/>
          </a:xfrm>
          <a:custGeom>
            <a:avLst/>
            <a:gdLst/>
            <a:ahLst/>
            <a:cxnLst/>
            <a:rect l="l" t="t" r="r" b="b"/>
            <a:pathLst>
              <a:path w="9158478" h="106705">
                <a:moveTo>
                  <a:pt x="9152382" y="0"/>
                </a:moveTo>
                <a:lnTo>
                  <a:pt x="6095" y="0"/>
                </a:lnTo>
                <a:lnTo>
                  <a:pt x="6095" y="106705"/>
                </a:lnTo>
                <a:lnTo>
                  <a:pt x="9152382" y="1067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65238" y="4478083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0C5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71334" y="4682324"/>
            <a:ext cx="9146286" cy="27431"/>
          </a:xfrm>
          <a:custGeom>
            <a:avLst/>
            <a:gdLst/>
            <a:ahLst/>
            <a:cxnLst/>
            <a:rect l="l" t="t" r="r" b="b"/>
            <a:pathLst>
              <a:path w="9146286" h="27432">
                <a:moveTo>
                  <a:pt x="0" y="27431"/>
                </a:moveTo>
                <a:lnTo>
                  <a:pt x="9146286" y="27431"/>
                </a:lnTo>
                <a:lnTo>
                  <a:pt x="9146286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238" y="458477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6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65238" y="468168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65238" y="4709756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65238" y="4767668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71334" y="4941430"/>
            <a:ext cx="9146286" cy="85356"/>
          </a:xfrm>
          <a:custGeom>
            <a:avLst/>
            <a:gdLst/>
            <a:ahLst/>
            <a:cxnLst/>
            <a:rect l="l" t="t" r="r" b="b"/>
            <a:pathLst>
              <a:path w="9146286" h="85356">
                <a:moveTo>
                  <a:pt x="0" y="85356"/>
                </a:moveTo>
                <a:lnTo>
                  <a:pt x="9146286" y="85356"/>
                </a:lnTo>
                <a:lnTo>
                  <a:pt x="9146286" y="0"/>
                </a:lnTo>
                <a:lnTo>
                  <a:pt x="0" y="0"/>
                </a:lnTo>
                <a:lnTo>
                  <a:pt x="0" y="8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65238" y="4853025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65238" y="4940795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5238" y="4995671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71334" y="511214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238" y="5026786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C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238" y="511671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4CD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71334" y="5197500"/>
            <a:ext cx="9146286" cy="170700"/>
          </a:xfrm>
          <a:custGeom>
            <a:avLst/>
            <a:gdLst/>
            <a:ahLst/>
            <a:cxnLst/>
            <a:rect l="l" t="t" r="r" b="b"/>
            <a:pathLst>
              <a:path w="9146286" h="170700">
                <a:moveTo>
                  <a:pt x="0" y="170700"/>
                </a:moveTo>
                <a:lnTo>
                  <a:pt x="9146286" y="170700"/>
                </a:lnTo>
                <a:lnTo>
                  <a:pt x="9146286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65238" y="512128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D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5238" y="519686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5238" y="5227345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5238" y="5282209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65238" y="5334038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8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71334" y="544441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65238" y="5368201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8D0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65238" y="54489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9D0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65238" y="5453557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9D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65238" y="5551106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AD2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5238" y="5657799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BD2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65238" y="5764491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65238" y="5871184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4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5238" y="59733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CD5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238" y="597787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5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238" y="605345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49"/>
                </a:lnTo>
                <a:lnTo>
                  <a:pt x="9152382" y="31749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5238" y="608393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65238" y="6138811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65238" y="6193675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5238" y="6227851"/>
            <a:ext cx="9158478" cy="73152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9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5238" y="63071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74">
            <a:solidFill>
              <a:srgbClr val="B0D9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5238" y="6313208"/>
            <a:ext cx="9158478" cy="94487"/>
          </a:xfrm>
          <a:custGeom>
            <a:avLst/>
            <a:gdLst/>
            <a:ahLst/>
            <a:cxnLst/>
            <a:rect l="l" t="t" r="r" b="b"/>
            <a:pathLst>
              <a:path w="9158478" h="94487">
                <a:moveTo>
                  <a:pt x="9152382" y="0"/>
                </a:moveTo>
                <a:lnTo>
                  <a:pt x="6095" y="0"/>
                </a:lnTo>
                <a:lnTo>
                  <a:pt x="6095" y="94487"/>
                </a:lnTo>
                <a:lnTo>
                  <a:pt x="9152382" y="94487"/>
                </a:lnTo>
                <a:lnTo>
                  <a:pt x="9152382" y="0"/>
                </a:lnTo>
                <a:close/>
              </a:path>
            </a:pathLst>
          </a:custGeom>
          <a:solidFill>
            <a:srgbClr val="B0DA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5238" y="641684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9570">
            <a:solidFill>
              <a:srgbClr val="B0DB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5238" y="6425996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B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5238" y="6513766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65238" y="6568630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5238" y="6621094"/>
            <a:ext cx="9158478" cy="91452"/>
          </a:xfrm>
          <a:custGeom>
            <a:avLst/>
            <a:gdLst/>
            <a:ahLst/>
            <a:cxnLst/>
            <a:rect l="l" t="t" r="r" b="b"/>
            <a:pathLst>
              <a:path w="9158478" h="91452">
                <a:moveTo>
                  <a:pt x="9152382" y="0"/>
                </a:moveTo>
                <a:lnTo>
                  <a:pt x="6095" y="0"/>
                </a:lnTo>
                <a:lnTo>
                  <a:pt x="6095" y="91452"/>
                </a:lnTo>
                <a:lnTo>
                  <a:pt x="9152382" y="914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D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65238" y="672016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10">
            <a:solidFill>
              <a:srgbClr val="B4DD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5238" y="672778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B4DE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5238" y="683143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B4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5238" y="6837527"/>
            <a:ext cx="9158478" cy="73151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5238" y="6910044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65238" y="694358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65238" y="699540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5238" y="7050278"/>
            <a:ext cx="9158478" cy="34797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7"/>
                </a:lnTo>
                <a:lnTo>
                  <a:pt x="9152382" y="34797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5238" y="7084440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1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65238" y="716370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B8E1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65238" y="719265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6990">
            <a:solidFill>
              <a:srgbClr val="B8E2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2335517" y="927896"/>
            <a:ext cx="3351112" cy="53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4000" spc="0" dirty="0" smtClean="0">
                <a:solidFill>
                  <a:srgbClr val="330099"/>
                </a:solidFill>
                <a:latin typeface="Trebuchet MS"/>
                <a:cs typeface="Trebuchet MS"/>
              </a:rPr>
              <a:t>Obligat</a:t>
            </a:r>
            <a:r>
              <a:rPr sz="4000" spc="44" dirty="0" smtClean="0">
                <a:solidFill>
                  <a:srgbClr val="330099"/>
                </a:solidFill>
                <a:latin typeface="Trebuchet MS"/>
                <a:cs typeface="Trebuchet MS"/>
              </a:rPr>
              <a:t>i</a:t>
            </a:r>
            <a:r>
              <a:rPr sz="4000" spc="0" dirty="0" smtClean="0">
                <a:solidFill>
                  <a:srgbClr val="330099"/>
                </a:solidFill>
                <a:latin typeface="Trebuchet MS"/>
                <a:cs typeface="Trebuchet MS"/>
              </a:rPr>
              <a:t>ons</a:t>
            </a:r>
            <a:r>
              <a:rPr sz="4000" spc="-54" dirty="0" smtClean="0">
                <a:solidFill>
                  <a:srgbClr val="330099"/>
                </a:solidFill>
                <a:latin typeface="Trebuchet MS"/>
                <a:cs typeface="Trebuchet MS"/>
              </a:rPr>
              <a:t> </a:t>
            </a:r>
            <a:r>
              <a:rPr sz="4000" spc="0" dirty="0" smtClean="0">
                <a:solidFill>
                  <a:srgbClr val="330099"/>
                </a:solidFill>
                <a:latin typeface="Trebuchet MS"/>
                <a:cs typeface="Trebuchet MS"/>
              </a:rPr>
              <a:t>on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738119" y="927896"/>
            <a:ext cx="1865433" cy="53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4000" spc="0" dirty="0" smtClean="0">
                <a:solidFill>
                  <a:srgbClr val="330099"/>
                </a:solidFill>
                <a:latin typeface="Trebuchet MS"/>
                <a:cs typeface="Trebuchet MS"/>
              </a:rPr>
              <a:t>sighting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655043" y="927896"/>
            <a:ext cx="776376" cy="53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4000" spc="0" dirty="0" smtClean="0">
                <a:solidFill>
                  <a:srgbClr val="330099"/>
                </a:solidFill>
                <a:latin typeface="Trebuchet MS"/>
                <a:cs typeface="Trebuchet MS"/>
              </a:rPr>
              <a:t>ice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307414" y="2039443"/>
            <a:ext cx="7872796" cy="382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Wingdings"/>
                <a:cs typeface="Wingdings"/>
              </a:rPr>
              <a:t></a:t>
            </a:r>
            <a:r>
              <a:rPr sz="2800" spc="-142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Under regulation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31</a:t>
            </a:r>
            <a:r>
              <a:rPr sz="2800" spc="1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of chapter V of SOLA</a:t>
            </a:r>
            <a:r>
              <a:rPr sz="2800" spc="-4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-7</a:t>
            </a:r>
            <a:r>
              <a:rPr sz="2800" spc="-4" dirty="0" smtClean="0">
                <a:solidFill>
                  <a:srgbClr val="C00000"/>
                </a:solidFill>
                <a:latin typeface="Arial"/>
                <a:cs typeface="Arial"/>
              </a:rPr>
              <a:t>4</a:t>
            </a:r>
            <a:r>
              <a:rPr sz="2800" spc="0" dirty="0" smtClean="0"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651927" y="2466227"/>
            <a:ext cx="7170355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master </a:t>
            </a:r>
            <a:r>
              <a:rPr sz="2800" spc="-29" dirty="0" smtClean="0">
                <a:latin typeface="Arial"/>
                <a:cs typeface="Arial"/>
              </a:rPr>
              <a:t>w</a:t>
            </a:r>
            <a:r>
              <a:rPr sz="2800" spc="0" dirty="0" smtClean="0">
                <a:latin typeface="Arial"/>
                <a:cs typeface="Arial"/>
              </a:rPr>
              <a:t>ho</a:t>
            </a:r>
            <a:r>
              <a:rPr sz="2800" spc="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meets dangerous ice </a:t>
            </a:r>
            <a:r>
              <a:rPr sz="2800" spc="0" dirty="0" smtClean="0">
                <a:latin typeface="Arial"/>
                <a:cs typeface="Arial"/>
              </a:rPr>
              <a:t>is bound to</a:t>
            </a:r>
            <a:endParaRPr sz="28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651927" y="2892998"/>
            <a:ext cx="7307982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inform about this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to ships near the </a:t>
            </a:r>
            <a:r>
              <a:rPr sz="2800" spc="-29" dirty="0" smtClean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icinity</a:t>
            </a:r>
            <a:r>
              <a:rPr sz="2800" spc="2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651927" y="3319768"/>
            <a:ext cx="2421594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the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authoritie</a:t>
            </a:r>
            <a:r>
              <a:rPr sz="2800" spc="34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307414" y="3831896"/>
            <a:ext cx="7873238" cy="382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Wingdings"/>
                <a:cs typeface="Wingdings"/>
              </a:rPr>
              <a:t></a:t>
            </a:r>
            <a:r>
              <a:rPr sz="2800" spc="-142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As per regulation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32, an ice danger </a:t>
            </a:r>
            <a:r>
              <a:rPr sz="2800" spc="0" dirty="0" smtClean="0">
                <a:latin typeface="Arial"/>
                <a:cs typeface="Arial"/>
              </a:rPr>
              <a:t>message 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651927" y="4258667"/>
            <a:ext cx="5624234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to be transmit</a:t>
            </a:r>
            <a:r>
              <a:rPr sz="2800" spc="3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ed.</a:t>
            </a:r>
            <a:r>
              <a:rPr sz="2800" spc="-4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It should contain:</a:t>
            </a:r>
            <a:endParaRPr sz="28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307414" y="4770794"/>
            <a:ext cx="1037678" cy="382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Wingdings"/>
                <a:cs typeface="Wingdings"/>
              </a:rPr>
              <a:t></a:t>
            </a:r>
            <a:r>
              <a:rPr sz="2800" spc="-142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364980" y="4770794"/>
            <a:ext cx="3247387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kind of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ice observed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307414" y="5282922"/>
            <a:ext cx="1037678" cy="382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Wingdings"/>
                <a:cs typeface="Wingdings"/>
              </a:rPr>
              <a:t></a:t>
            </a:r>
            <a:r>
              <a:rPr sz="2800" spc="-142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365336" y="5282922"/>
            <a:ext cx="5423632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position of ice </a:t>
            </a:r>
            <a:r>
              <a:rPr sz="2800" spc="-34" dirty="0" smtClean="0">
                <a:latin typeface="Arial"/>
                <a:cs typeface="Arial"/>
              </a:rPr>
              <a:t>w</a:t>
            </a:r>
            <a:r>
              <a:rPr sz="2800" spc="0" dirty="0" smtClean="0">
                <a:latin typeface="Arial"/>
                <a:cs typeface="Arial"/>
              </a:rPr>
              <a:t>hen</a:t>
            </a:r>
            <a:r>
              <a:rPr sz="2800" spc="3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last obser</a:t>
            </a:r>
            <a:r>
              <a:rPr sz="2800" spc="-34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307414" y="5795049"/>
            <a:ext cx="1037678" cy="382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Wingdings"/>
                <a:cs typeface="Wingdings"/>
              </a:rPr>
              <a:t></a:t>
            </a:r>
            <a:r>
              <a:rPr sz="2800" spc="-142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365336" y="5795049"/>
            <a:ext cx="6430725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time and UT </a:t>
            </a:r>
            <a:r>
              <a:rPr sz="2800" spc="-34" dirty="0" smtClean="0">
                <a:latin typeface="Arial"/>
                <a:cs typeface="Arial"/>
              </a:rPr>
              <a:t>w</a:t>
            </a:r>
            <a:r>
              <a:rPr sz="2800" spc="0" dirty="0" smtClean="0">
                <a:latin typeface="Arial"/>
                <a:cs typeface="Arial"/>
              </a:rPr>
              <a:t>hen</a:t>
            </a:r>
            <a:r>
              <a:rPr sz="2800" spc="3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the ice last </a:t>
            </a:r>
            <a:r>
              <a:rPr sz="2800" spc="-2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bserve</a:t>
            </a:r>
            <a:r>
              <a:rPr sz="2800" spc="-29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1334" y="7067677"/>
            <a:ext cx="9146286" cy="115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9"/>
              </a:spcBef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771334" y="6595179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82" name="object 82"/>
          <p:cNvSpPr txBox="1"/>
          <p:nvPr/>
        </p:nvSpPr>
        <p:spPr>
          <a:xfrm>
            <a:off x="771334" y="672016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  <p:sp>
        <p:nvSpPr>
          <p:cNvPr id="81" name="object 81"/>
          <p:cNvSpPr txBox="1"/>
          <p:nvPr/>
        </p:nvSpPr>
        <p:spPr>
          <a:xfrm>
            <a:off x="771334" y="6831431"/>
            <a:ext cx="9146286" cy="96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80" name="object 80"/>
          <p:cNvSpPr txBox="1"/>
          <p:nvPr/>
        </p:nvSpPr>
        <p:spPr>
          <a:xfrm>
            <a:off x="771334" y="6211081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9" name="object 79"/>
          <p:cNvSpPr txBox="1"/>
          <p:nvPr/>
        </p:nvSpPr>
        <p:spPr>
          <a:xfrm>
            <a:off x="771334" y="6307105"/>
            <a:ext cx="9146286" cy="109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4"/>
              </a:spcBef>
            </a:pPr>
            <a:endParaRPr sz="850"/>
          </a:p>
        </p:txBody>
      </p:sp>
      <p:sp>
        <p:nvSpPr>
          <p:cNvPr id="78" name="object 78"/>
          <p:cNvSpPr txBox="1"/>
          <p:nvPr/>
        </p:nvSpPr>
        <p:spPr>
          <a:xfrm>
            <a:off x="771334" y="6416846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77" name="object 77"/>
          <p:cNvSpPr txBox="1"/>
          <p:nvPr/>
        </p:nvSpPr>
        <p:spPr>
          <a:xfrm>
            <a:off x="771334" y="502678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771334" y="511671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5" name="object 75"/>
          <p:cNvSpPr txBox="1"/>
          <p:nvPr/>
        </p:nvSpPr>
        <p:spPr>
          <a:xfrm>
            <a:off x="771334" y="5212740"/>
            <a:ext cx="9146286" cy="42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71334" y="5255412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71334" y="5308758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71334" y="5351437"/>
            <a:ext cx="9146286" cy="97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71" name="object 71"/>
          <p:cNvSpPr txBox="1"/>
          <p:nvPr/>
        </p:nvSpPr>
        <p:spPr>
          <a:xfrm>
            <a:off x="771334" y="5448985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771334" y="5551106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771334" y="5657799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771334" y="5764491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7" name="object 67"/>
          <p:cNvSpPr txBox="1"/>
          <p:nvPr/>
        </p:nvSpPr>
        <p:spPr>
          <a:xfrm>
            <a:off x="771334" y="587118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771334" y="597330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65" name="object 65"/>
          <p:cNvSpPr txBox="1"/>
          <p:nvPr/>
        </p:nvSpPr>
        <p:spPr>
          <a:xfrm>
            <a:off x="771334" y="4767668"/>
            <a:ext cx="9146286" cy="8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2"/>
              </a:spcBef>
            </a:pPr>
            <a:endParaRPr sz="650"/>
          </a:p>
        </p:txBody>
      </p:sp>
      <p:sp>
        <p:nvSpPr>
          <p:cNvPr id="64" name="object 64"/>
          <p:cNvSpPr txBox="1"/>
          <p:nvPr/>
        </p:nvSpPr>
        <p:spPr>
          <a:xfrm>
            <a:off x="771334" y="4853025"/>
            <a:ext cx="9146286" cy="115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2"/>
              </a:spcBef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71334" y="370700"/>
            <a:ext cx="9146286" cy="54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71334" y="425253"/>
            <a:ext cx="9146286" cy="57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71334" y="483171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71334" y="536517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71334" y="597490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1334" y="65845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57" name="object 57"/>
          <p:cNvSpPr txBox="1"/>
          <p:nvPr/>
        </p:nvSpPr>
        <p:spPr>
          <a:xfrm>
            <a:off x="771334" y="748385"/>
            <a:ext cx="9146286" cy="8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4"/>
              </a:spcBef>
            </a:pPr>
            <a:endParaRPr sz="650"/>
          </a:p>
        </p:txBody>
      </p:sp>
      <p:sp>
        <p:nvSpPr>
          <p:cNvPr id="56" name="object 56"/>
          <p:cNvSpPr txBox="1"/>
          <p:nvPr/>
        </p:nvSpPr>
        <p:spPr>
          <a:xfrm>
            <a:off x="771334" y="835259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71334" y="888606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71334" y="941952"/>
            <a:ext cx="9146286" cy="59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71334" y="1001401"/>
            <a:ext cx="9146286" cy="67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/>
          </a:p>
        </p:txBody>
      </p:sp>
      <p:sp>
        <p:nvSpPr>
          <p:cNvPr id="52" name="object 52"/>
          <p:cNvSpPr txBox="1"/>
          <p:nvPr/>
        </p:nvSpPr>
        <p:spPr>
          <a:xfrm>
            <a:off x="771334" y="1068463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51" name="object 51"/>
          <p:cNvSpPr txBox="1"/>
          <p:nvPr/>
        </p:nvSpPr>
        <p:spPr>
          <a:xfrm>
            <a:off x="771334" y="113857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1334" y="1178204"/>
            <a:ext cx="9146286" cy="9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2"/>
              </a:spcBef>
            </a:pPr>
            <a:endParaRPr sz="700"/>
          </a:p>
        </p:txBody>
      </p:sp>
      <p:sp>
        <p:nvSpPr>
          <p:cNvPr id="49" name="object 49"/>
          <p:cNvSpPr txBox="1"/>
          <p:nvPr/>
        </p:nvSpPr>
        <p:spPr>
          <a:xfrm>
            <a:off x="771334" y="1271181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1334" y="133214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334" y="139311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1334" y="1454080"/>
            <a:ext cx="9146286" cy="6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1334" y="1516576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1334" y="157906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1334" y="1641557"/>
            <a:ext cx="9146286" cy="6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771334" y="171015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1" name="object 41"/>
          <p:cNvSpPr txBox="1"/>
          <p:nvPr/>
        </p:nvSpPr>
        <p:spPr>
          <a:xfrm>
            <a:off x="771334" y="178178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0" name="object 40"/>
          <p:cNvSpPr txBox="1"/>
          <p:nvPr/>
        </p:nvSpPr>
        <p:spPr>
          <a:xfrm>
            <a:off x="771334" y="1853418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9" name="object 39"/>
          <p:cNvSpPr txBox="1"/>
          <p:nvPr/>
        </p:nvSpPr>
        <p:spPr>
          <a:xfrm>
            <a:off x="771334" y="1925059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8" name="object 38"/>
          <p:cNvSpPr txBox="1"/>
          <p:nvPr/>
        </p:nvSpPr>
        <p:spPr>
          <a:xfrm>
            <a:off x="771334" y="1996693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334" y="2036324"/>
            <a:ext cx="9146286" cy="91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771334" y="212777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1334" y="219026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1334" y="225123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1334" y="2312200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1334" y="2374690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1334" y="2435663"/>
            <a:ext cx="9146286" cy="64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0" name="object 30"/>
          <p:cNvSpPr txBox="1"/>
          <p:nvPr/>
        </p:nvSpPr>
        <p:spPr>
          <a:xfrm>
            <a:off x="771334" y="2499677"/>
            <a:ext cx="9146286" cy="68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771334" y="2568263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8" name="object 28"/>
          <p:cNvSpPr txBox="1"/>
          <p:nvPr/>
        </p:nvSpPr>
        <p:spPr>
          <a:xfrm>
            <a:off x="771334" y="263838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7" name="object 27"/>
          <p:cNvSpPr txBox="1"/>
          <p:nvPr/>
        </p:nvSpPr>
        <p:spPr>
          <a:xfrm>
            <a:off x="771334" y="271001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6" name="object 26"/>
          <p:cNvSpPr txBox="1"/>
          <p:nvPr/>
        </p:nvSpPr>
        <p:spPr>
          <a:xfrm>
            <a:off x="771334" y="278164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5" name="object 25"/>
          <p:cNvSpPr txBox="1"/>
          <p:nvPr/>
        </p:nvSpPr>
        <p:spPr>
          <a:xfrm>
            <a:off x="771334" y="285328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4" name="object 24"/>
          <p:cNvSpPr txBox="1"/>
          <p:nvPr/>
        </p:nvSpPr>
        <p:spPr>
          <a:xfrm>
            <a:off x="771334" y="2924930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771334" y="29950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2" name="object 22"/>
          <p:cNvSpPr txBox="1"/>
          <p:nvPr/>
        </p:nvSpPr>
        <p:spPr>
          <a:xfrm>
            <a:off x="771334" y="3066675"/>
            <a:ext cx="9146286" cy="73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6"/>
              </a:spcBef>
            </a:pPr>
            <a:endParaRPr sz="550"/>
          </a:p>
        </p:txBody>
      </p:sp>
      <p:sp>
        <p:nvSpPr>
          <p:cNvPr id="21" name="object 21"/>
          <p:cNvSpPr txBox="1"/>
          <p:nvPr/>
        </p:nvSpPr>
        <p:spPr>
          <a:xfrm>
            <a:off x="771334" y="31398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0" name="object 20"/>
          <p:cNvSpPr txBox="1"/>
          <p:nvPr/>
        </p:nvSpPr>
        <p:spPr>
          <a:xfrm>
            <a:off x="771334" y="3211474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771334" y="328158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334" y="3321215"/>
            <a:ext cx="9146286" cy="10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/>
          </a:p>
        </p:txBody>
      </p:sp>
      <p:sp>
        <p:nvSpPr>
          <p:cNvPr id="17" name="object 17"/>
          <p:cNvSpPr txBox="1"/>
          <p:nvPr/>
        </p:nvSpPr>
        <p:spPr>
          <a:xfrm>
            <a:off x="771334" y="3421811"/>
            <a:ext cx="9146286" cy="74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771334" y="3496494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5" name="object 15"/>
          <p:cNvSpPr txBox="1"/>
          <p:nvPr/>
        </p:nvSpPr>
        <p:spPr>
          <a:xfrm>
            <a:off x="771334" y="3568134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771334" y="3638251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771334" y="3709885"/>
            <a:ext cx="9146286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1334" y="3749509"/>
            <a:ext cx="9146286" cy="8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6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771334" y="3830294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771334" y="3926319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334" y="3968997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1334" y="4022343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334" y="4065022"/>
            <a:ext cx="9146286" cy="97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771334" y="416256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1334" y="4264685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771334" y="4371378"/>
            <a:ext cx="9146286" cy="10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771334" y="4478083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1334" y="458477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102"/>
          <p:cNvSpPr/>
          <p:nvPr/>
        </p:nvSpPr>
        <p:spPr>
          <a:xfrm>
            <a:off x="771334" y="350570"/>
            <a:ext cx="9146286" cy="338366"/>
          </a:xfrm>
          <a:custGeom>
            <a:avLst/>
            <a:gdLst/>
            <a:ahLst/>
            <a:cxnLst/>
            <a:rect l="l" t="t" r="r" b="b"/>
            <a:pathLst>
              <a:path w="9146286" h="338366">
                <a:moveTo>
                  <a:pt x="0" y="338366"/>
                </a:moveTo>
                <a:lnTo>
                  <a:pt x="9146286" y="338366"/>
                </a:lnTo>
                <a:lnTo>
                  <a:pt x="9146286" y="0"/>
                </a:lnTo>
                <a:lnTo>
                  <a:pt x="0" y="0"/>
                </a:lnTo>
                <a:lnTo>
                  <a:pt x="0" y="338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71334" y="746861"/>
            <a:ext cx="9146286" cy="3048"/>
          </a:xfrm>
          <a:custGeom>
            <a:avLst/>
            <a:gdLst/>
            <a:ahLst/>
            <a:cxnLst/>
            <a:rect l="l" t="t" r="r" b="b"/>
            <a:pathLst>
              <a:path w="9146286" h="3048">
                <a:moveTo>
                  <a:pt x="0" y="3048"/>
                </a:moveTo>
                <a:lnTo>
                  <a:pt x="9146286" y="3048"/>
                </a:lnTo>
                <a:lnTo>
                  <a:pt x="914628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71334" y="579196"/>
            <a:ext cx="9146286" cy="603580"/>
          </a:xfrm>
          <a:custGeom>
            <a:avLst/>
            <a:gdLst/>
            <a:ahLst/>
            <a:cxnLst/>
            <a:rect l="l" t="t" r="r" b="b"/>
            <a:pathLst>
              <a:path w="9146286" h="603580">
                <a:moveTo>
                  <a:pt x="0" y="603580"/>
                </a:moveTo>
                <a:lnTo>
                  <a:pt x="9146286" y="603580"/>
                </a:lnTo>
                <a:lnTo>
                  <a:pt x="9146286" y="0"/>
                </a:lnTo>
                <a:lnTo>
                  <a:pt x="0" y="0"/>
                </a:lnTo>
                <a:lnTo>
                  <a:pt x="0" y="603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71334" y="909948"/>
            <a:ext cx="9146286" cy="1129430"/>
          </a:xfrm>
          <a:custGeom>
            <a:avLst/>
            <a:gdLst/>
            <a:ahLst/>
            <a:cxnLst/>
            <a:rect l="l" t="t" r="r" b="b"/>
            <a:pathLst>
              <a:path w="9146286" h="1129430">
                <a:moveTo>
                  <a:pt x="0" y="1129430"/>
                </a:moveTo>
                <a:lnTo>
                  <a:pt x="9146286" y="1129430"/>
                </a:lnTo>
                <a:lnTo>
                  <a:pt x="9146286" y="0"/>
                </a:lnTo>
                <a:lnTo>
                  <a:pt x="0" y="0"/>
                </a:lnTo>
                <a:lnTo>
                  <a:pt x="0" y="1129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71334" y="1503619"/>
            <a:ext cx="9146286" cy="1822167"/>
          </a:xfrm>
          <a:custGeom>
            <a:avLst/>
            <a:gdLst/>
            <a:ahLst/>
            <a:cxnLst/>
            <a:rect l="l" t="t" r="r" b="b"/>
            <a:pathLst>
              <a:path w="9146286" h="1822167">
                <a:moveTo>
                  <a:pt x="0" y="1822167"/>
                </a:moveTo>
                <a:lnTo>
                  <a:pt x="9146286" y="1822167"/>
                </a:lnTo>
                <a:lnTo>
                  <a:pt x="9146286" y="0"/>
                </a:lnTo>
                <a:lnTo>
                  <a:pt x="0" y="0"/>
                </a:lnTo>
                <a:lnTo>
                  <a:pt x="0" y="1822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71334" y="3292070"/>
            <a:ext cx="9146286" cy="460486"/>
          </a:xfrm>
          <a:custGeom>
            <a:avLst/>
            <a:gdLst/>
            <a:ahLst/>
            <a:cxnLst/>
            <a:rect l="l" t="t" r="r" b="b"/>
            <a:pathLst>
              <a:path w="9146286" h="460486">
                <a:moveTo>
                  <a:pt x="0" y="460486"/>
                </a:moveTo>
                <a:lnTo>
                  <a:pt x="9146286" y="460486"/>
                </a:lnTo>
                <a:lnTo>
                  <a:pt x="9146286" y="0"/>
                </a:lnTo>
                <a:lnTo>
                  <a:pt x="0" y="0"/>
                </a:lnTo>
                <a:lnTo>
                  <a:pt x="0" y="46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65238" y="343839"/>
            <a:ext cx="9158478" cy="40894"/>
          </a:xfrm>
          <a:custGeom>
            <a:avLst/>
            <a:gdLst/>
            <a:ahLst/>
            <a:cxnLst/>
            <a:rect l="l" t="t" r="r" b="b"/>
            <a:pathLst>
              <a:path w="9158478" h="40894">
                <a:moveTo>
                  <a:pt x="9152382" y="6731"/>
                </a:moveTo>
                <a:lnTo>
                  <a:pt x="6095" y="6731"/>
                </a:lnTo>
                <a:lnTo>
                  <a:pt x="6095" y="40894"/>
                </a:lnTo>
                <a:lnTo>
                  <a:pt x="9152382" y="40894"/>
                </a:lnTo>
                <a:lnTo>
                  <a:pt x="9152382" y="6731"/>
                </a:lnTo>
                <a:close/>
              </a:path>
            </a:pathLst>
          </a:custGeom>
          <a:solidFill>
            <a:srgbClr val="6A84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65238" y="383463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6A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65238" y="389559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65238" y="4444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5238" y="459676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5238" y="50539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65238" y="529793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5238" y="566369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5238" y="60294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5238" y="62734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5238" y="67306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5238" y="68893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9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5238" y="7483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318">
            <a:solidFill>
              <a:srgbClr val="6F89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5238" y="749909"/>
            <a:ext cx="9158478" cy="57911"/>
          </a:xfrm>
          <a:custGeom>
            <a:avLst/>
            <a:gdLst/>
            <a:ahLst/>
            <a:cxnLst/>
            <a:rect l="l" t="t" r="r" b="b"/>
            <a:pathLst>
              <a:path w="9158478" h="57911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6F8A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5238" y="81239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6F8B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5238" y="816330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B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5238" y="862063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5238" y="8864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5238" y="91387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5238" y="9596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5238" y="96875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6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F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5238" y="1020572"/>
            <a:ext cx="9158478" cy="13474"/>
          </a:xfrm>
          <a:custGeom>
            <a:avLst/>
            <a:gdLst/>
            <a:ahLst/>
            <a:cxnLst/>
            <a:rect l="l" t="t" r="r" b="b"/>
            <a:pathLst>
              <a:path w="9158478" h="13474">
                <a:moveTo>
                  <a:pt x="9152382" y="0"/>
                </a:moveTo>
                <a:lnTo>
                  <a:pt x="6095" y="0"/>
                </a:lnTo>
                <a:lnTo>
                  <a:pt x="6095" y="13474"/>
                </a:lnTo>
                <a:lnTo>
                  <a:pt x="9152382" y="13474"/>
                </a:lnTo>
                <a:lnTo>
                  <a:pt x="9152382" y="0"/>
                </a:lnTo>
                <a:close/>
              </a:path>
            </a:pathLst>
          </a:custGeom>
          <a:solidFill>
            <a:srgbClr val="73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238" y="1032776"/>
            <a:ext cx="9158478" cy="43941"/>
          </a:xfrm>
          <a:custGeom>
            <a:avLst/>
            <a:gdLst/>
            <a:ahLst/>
            <a:cxnLst/>
            <a:rect l="l" t="t" r="r" b="b"/>
            <a:pathLst>
              <a:path w="9158478" h="43941">
                <a:moveTo>
                  <a:pt x="9152382" y="0"/>
                </a:moveTo>
                <a:lnTo>
                  <a:pt x="6095" y="0"/>
                </a:lnTo>
                <a:lnTo>
                  <a:pt x="6095" y="43941"/>
                </a:lnTo>
                <a:lnTo>
                  <a:pt x="9152382" y="4394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238" y="107544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238" y="1102880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5238" y="1127277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5238" y="1172997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5238" y="118277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5238" y="124374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7693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5238" y="12461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3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5238" y="130102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5238" y="131626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5238" y="136199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5238" y="1389430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5238" y="1422958"/>
            <a:ext cx="9158478" cy="37858"/>
          </a:xfrm>
          <a:custGeom>
            <a:avLst/>
            <a:gdLst/>
            <a:ahLst/>
            <a:cxnLst/>
            <a:rect l="l" t="t" r="r" b="b"/>
            <a:pathLst>
              <a:path w="9158478" h="37858">
                <a:moveTo>
                  <a:pt x="9152382" y="0"/>
                </a:moveTo>
                <a:lnTo>
                  <a:pt x="6095" y="0"/>
                </a:lnTo>
                <a:lnTo>
                  <a:pt x="6095" y="37858"/>
                </a:lnTo>
                <a:lnTo>
                  <a:pt x="9152382" y="3785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5238" y="145954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238" y="148393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238" y="1529651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5238" y="154795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5238" y="1602816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5238" y="1608912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5238" y="166378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238" y="166988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5238" y="1672932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5238" y="1718652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5238" y="173910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22">
            <a:solidFill>
              <a:srgbClr val="7C9C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5238" y="174609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5238" y="1770481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238" y="179181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238" y="1816201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238" y="1825345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5238" y="185279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5238" y="18802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5238" y="1889366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5238" y="1913750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5238" y="1932038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5238" y="1959482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5238" y="198145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819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5238" y="1986914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5238" y="2032634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2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238" y="2035682"/>
            <a:ext cx="9158478" cy="4330"/>
          </a:xfrm>
          <a:custGeom>
            <a:avLst/>
            <a:gdLst/>
            <a:ahLst/>
            <a:cxnLst/>
            <a:rect l="l" t="t" r="r" b="b"/>
            <a:pathLst>
              <a:path w="9158478" h="4330">
                <a:moveTo>
                  <a:pt x="9152382" y="0"/>
                </a:moveTo>
                <a:lnTo>
                  <a:pt x="6095" y="0"/>
                </a:lnTo>
                <a:lnTo>
                  <a:pt x="6095" y="4330"/>
                </a:lnTo>
                <a:lnTo>
                  <a:pt x="9152382" y="4330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238" y="2039378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2"/>
                </a:lnTo>
                <a:lnTo>
                  <a:pt x="9152382" y="57912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5238" y="2100338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82A1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5238" y="210275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1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5238" y="2157628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5238" y="2172868"/>
            <a:ext cx="9158478" cy="50038"/>
          </a:xfrm>
          <a:custGeom>
            <a:avLst/>
            <a:gdLst/>
            <a:ahLst/>
            <a:cxnLst/>
            <a:rect l="l" t="t" r="r" b="b"/>
            <a:pathLst>
              <a:path w="9158478" h="50038">
                <a:moveTo>
                  <a:pt x="9152382" y="0"/>
                </a:moveTo>
                <a:lnTo>
                  <a:pt x="6095" y="0"/>
                </a:lnTo>
                <a:lnTo>
                  <a:pt x="6095" y="50038"/>
                </a:lnTo>
                <a:lnTo>
                  <a:pt x="9152382" y="50038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5238" y="222163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5238" y="2246033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5238" y="2279561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5238" y="231613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5238" y="234356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238" y="238930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5238" y="240454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238" y="245941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238" y="2465514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238" y="252037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5238" y="2526474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238" y="253257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238" y="2575255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5238" y="2595702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09">
            <a:solidFill>
              <a:srgbClr val="88A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5238" y="260268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238" y="2630119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5238" y="2648419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238" y="2672803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5238" y="26819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5238" y="270937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5238" y="27368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5238" y="274595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5238" y="277035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5238" y="278864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5238" y="281607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5238" y="283956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8DA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5238" y="2843504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238" y="2889237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5238" y="2892285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238" y="2898381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238" y="2950197"/>
            <a:ext cx="9158478" cy="7378"/>
          </a:xfrm>
          <a:custGeom>
            <a:avLst/>
            <a:gdLst/>
            <a:ahLst/>
            <a:cxnLst/>
            <a:rect l="l" t="t" r="r" b="b"/>
            <a:pathLst>
              <a:path w="9158478" h="7378">
                <a:moveTo>
                  <a:pt x="9152382" y="0"/>
                </a:moveTo>
                <a:lnTo>
                  <a:pt x="6095" y="0"/>
                </a:lnTo>
                <a:lnTo>
                  <a:pt x="6095" y="7378"/>
                </a:lnTo>
                <a:lnTo>
                  <a:pt x="9152382" y="737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238" y="2956305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5238" y="2959353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5238" y="3005074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5238" y="302399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8FB1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5238" y="3029457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5238" y="3056902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5238" y="3078238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5238" y="31026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5238" y="3111766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5238" y="3139198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5238" y="3163595"/>
            <a:ext cx="9158478" cy="13462"/>
          </a:xfrm>
          <a:custGeom>
            <a:avLst/>
            <a:gdLst/>
            <a:ahLst/>
            <a:cxnLst/>
            <a:rect l="l" t="t" r="r" b="b"/>
            <a:pathLst>
              <a:path w="9158478" h="13462">
                <a:moveTo>
                  <a:pt x="9152382" y="0"/>
                </a:moveTo>
                <a:lnTo>
                  <a:pt x="6095" y="0"/>
                </a:lnTo>
                <a:lnTo>
                  <a:pt x="6095" y="13462"/>
                </a:lnTo>
                <a:lnTo>
                  <a:pt x="9152382" y="13462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238" y="317578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238" y="3200171"/>
            <a:ext cx="9158478" cy="19558"/>
          </a:xfrm>
          <a:custGeom>
            <a:avLst/>
            <a:gdLst/>
            <a:ahLst/>
            <a:cxnLst/>
            <a:rect l="l" t="t" r="r" b="b"/>
            <a:pathLst>
              <a:path w="9158478" h="19558">
                <a:moveTo>
                  <a:pt x="9152382" y="0"/>
                </a:moveTo>
                <a:lnTo>
                  <a:pt x="6095" y="0"/>
                </a:lnTo>
                <a:lnTo>
                  <a:pt x="6095" y="19558"/>
                </a:lnTo>
                <a:lnTo>
                  <a:pt x="9152382" y="19558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5238" y="321845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5238" y="3245891"/>
            <a:ext cx="9158478" cy="16522"/>
          </a:xfrm>
          <a:custGeom>
            <a:avLst/>
            <a:gdLst/>
            <a:ahLst/>
            <a:cxnLst/>
            <a:rect l="l" t="t" r="r" b="b"/>
            <a:pathLst>
              <a:path w="9158478" h="16522">
                <a:moveTo>
                  <a:pt x="9152382" y="0"/>
                </a:moveTo>
                <a:lnTo>
                  <a:pt x="6095" y="0"/>
                </a:lnTo>
                <a:lnTo>
                  <a:pt x="6095" y="16522"/>
                </a:lnTo>
                <a:lnTo>
                  <a:pt x="9152382" y="1652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5238" y="326787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92B6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5238" y="3273336"/>
            <a:ext cx="9158478" cy="43942"/>
          </a:xfrm>
          <a:custGeom>
            <a:avLst/>
            <a:gdLst/>
            <a:ahLst/>
            <a:cxnLst/>
            <a:rect l="l" t="t" r="r" b="b"/>
            <a:pathLst>
              <a:path w="9158478" h="43942">
                <a:moveTo>
                  <a:pt x="9152382" y="0"/>
                </a:moveTo>
                <a:lnTo>
                  <a:pt x="6095" y="0"/>
                </a:lnTo>
                <a:lnTo>
                  <a:pt x="6095" y="43942"/>
                </a:lnTo>
                <a:lnTo>
                  <a:pt x="9152382" y="4394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238" y="331600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5238" y="332210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5238" y="3325787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5238" y="338675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5">
            <a:solidFill>
              <a:srgbClr val="93B8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5238" y="3389172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4"/>
                </a:lnTo>
                <a:lnTo>
                  <a:pt x="9152382" y="56134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5238" y="34440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238" y="345927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238" y="350500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5238" y="3532441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5238" y="3565982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5238" y="360255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5238" y="362999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5238" y="3672674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5238" y="36909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5238" y="3745826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71334" y="382572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65238" y="3752557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D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65238" y="383029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AB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71334" y="3911079"/>
            <a:ext cx="9146286" cy="170713"/>
          </a:xfrm>
          <a:custGeom>
            <a:avLst/>
            <a:gdLst/>
            <a:ahLst/>
            <a:cxnLst/>
            <a:rect l="l" t="t" r="r" b="b"/>
            <a:pathLst>
              <a:path w="9146286" h="170713">
                <a:moveTo>
                  <a:pt x="0" y="170713"/>
                </a:moveTo>
                <a:lnTo>
                  <a:pt x="9146286" y="170713"/>
                </a:lnTo>
                <a:lnTo>
                  <a:pt x="9146286" y="0"/>
                </a:lnTo>
                <a:lnTo>
                  <a:pt x="0" y="0"/>
                </a:lnTo>
                <a:lnTo>
                  <a:pt x="0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238" y="3834866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9BBE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65238" y="3910444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9B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5238" y="394092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65238" y="3995800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5238" y="4047616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71334" y="415799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5238" y="4081792"/>
            <a:ext cx="9158478" cy="76200"/>
          </a:xfrm>
          <a:custGeom>
            <a:avLst/>
            <a:gdLst/>
            <a:ahLst/>
            <a:cxnLst/>
            <a:rect l="l" t="t" r="r" b="b"/>
            <a:pathLst>
              <a:path w="9158478" h="76200">
                <a:moveTo>
                  <a:pt x="9152382" y="0"/>
                </a:moveTo>
                <a:lnTo>
                  <a:pt x="6095" y="0"/>
                </a:lnTo>
                <a:lnTo>
                  <a:pt x="6095" y="76200"/>
                </a:lnTo>
                <a:lnTo>
                  <a:pt x="9152382" y="7620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2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5238" y="416256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EC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65238" y="416713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9EC3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65238" y="4264685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4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238" y="4371378"/>
            <a:ext cx="9158478" cy="106705"/>
          </a:xfrm>
          <a:custGeom>
            <a:avLst/>
            <a:gdLst/>
            <a:ahLst/>
            <a:cxnLst/>
            <a:rect l="l" t="t" r="r" b="b"/>
            <a:pathLst>
              <a:path w="9158478" h="106705">
                <a:moveTo>
                  <a:pt x="9152382" y="0"/>
                </a:moveTo>
                <a:lnTo>
                  <a:pt x="6095" y="0"/>
                </a:lnTo>
                <a:lnTo>
                  <a:pt x="6095" y="106705"/>
                </a:lnTo>
                <a:lnTo>
                  <a:pt x="9152382" y="1067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238" y="4478083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0C5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71334" y="4682324"/>
            <a:ext cx="9146286" cy="27431"/>
          </a:xfrm>
          <a:custGeom>
            <a:avLst/>
            <a:gdLst/>
            <a:ahLst/>
            <a:cxnLst/>
            <a:rect l="l" t="t" r="r" b="b"/>
            <a:pathLst>
              <a:path w="9146286" h="27432">
                <a:moveTo>
                  <a:pt x="0" y="27431"/>
                </a:moveTo>
                <a:lnTo>
                  <a:pt x="9146286" y="27431"/>
                </a:lnTo>
                <a:lnTo>
                  <a:pt x="9146286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65238" y="458477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6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65238" y="468168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65238" y="4709756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65238" y="4767668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71334" y="4941430"/>
            <a:ext cx="9146286" cy="85356"/>
          </a:xfrm>
          <a:custGeom>
            <a:avLst/>
            <a:gdLst/>
            <a:ahLst/>
            <a:cxnLst/>
            <a:rect l="l" t="t" r="r" b="b"/>
            <a:pathLst>
              <a:path w="9146286" h="85356">
                <a:moveTo>
                  <a:pt x="0" y="85356"/>
                </a:moveTo>
                <a:lnTo>
                  <a:pt x="9146286" y="85356"/>
                </a:lnTo>
                <a:lnTo>
                  <a:pt x="9146286" y="0"/>
                </a:lnTo>
                <a:lnTo>
                  <a:pt x="0" y="0"/>
                </a:lnTo>
                <a:lnTo>
                  <a:pt x="0" y="8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5238" y="4853025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65238" y="4940795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238" y="4995671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71334" y="511214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5238" y="5026786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C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65238" y="511671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4CD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71334" y="5197500"/>
            <a:ext cx="9146286" cy="170700"/>
          </a:xfrm>
          <a:custGeom>
            <a:avLst/>
            <a:gdLst/>
            <a:ahLst/>
            <a:cxnLst/>
            <a:rect l="l" t="t" r="r" b="b"/>
            <a:pathLst>
              <a:path w="9146286" h="170700">
                <a:moveTo>
                  <a:pt x="0" y="170700"/>
                </a:moveTo>
                <a:lnTo>
                  <a:pt x="9146286" y="170700"/>
                </a:lnTo>
                <a:lnTo>
                  <a:pt x="9146286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5238" y="512128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D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5238" y="519686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65238" y="5227345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65238" y="5282209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65238" y="5334038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8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71334" y="544441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65238" y="5368201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8D0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65238" y="54489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9D0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5238" y="5453557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9D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65238" y="5551106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AD2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65238" y="5657799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BD2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5238" y="5764491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238" y="5871184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4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238" y="59733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CD5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5238" y="597787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5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65238" y="605345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49"/>
                </a:lnTo>
                <a:lnTo>
                  <a:pt x="9152382" y="31749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65238" y="608393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5238" y="6138811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5238" y="6193675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5238" y="6227851"/>
            <a:ext cx="9158478" cy="73152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9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5238" y="63071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74">
            <a:solidFill>
              <a:srgbClr val="B0D9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5238" y="6313208"/>
            <a:ext cx="9158478" cy="94487"/>
          </a:xfrm>
          <a:custGeom>
            <a:avLst/>
            <a:gdLst/>
            <a:ahLst/>
            <a:cxnLst/>
            <a:rect l="l" t="t" r="r" b="b"/>
            <a:pathLst>
              <a:path w="9158478" h="94487">
                <a:moveTo>
                  <a:pt x="9152382" y="0"/>
                </a:moveTo>
                <a:lnTo>
                  <a:pt x="6095" y="0"/>
                </a:lnTo>
                <a:lnTo>
                  <a:pt x="6095" y="94487"/>
                </a:lnTo>
                <a:lnTo>
                  <a:pt x="9152382" y="94487"/>
                </a:lnTo>
                <a:lnTo>
                  <a:pt x="9152382" y="0"/>
                </a:lnTo>
                <a:close/>
              </a:path>
            </a:pathLst>
          </a:custGeom>
          <a:solidFill>
            <a:srgbClr val="B0DA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5238" y="641684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9570">
            <a:solidFill>
              <a:srgbClr val="B0DB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65238" y="6425996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B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5238" y="6513766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65238" y="6568630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5238" y="6621094"/>
            <a:ext cx="9158478" cy="91452"/>
          </a:xfrm>
          <a:custGeom>
            <a:avLst/>
            <a:gdLst/>
            <a:ahLst/>
            <a:cxnLst/>
            <a:rect l="l" t="t" r="r" b="b"/>
            <a:pathLst>
              <a:path w="9158478" h="91452">
                <a:moveTo>
                  <a:pt x="9152382" y="0"/>
                </a:moveTo>
                <a:lnTo>
                  <a:pt x="6095" y="0"/>
                </a:lnTo>
                <a:lnTo>
                  <a:pt x="6095" y="91452"/>
                </a:lnTo>
                <a:lnTo>
                  <a:pt x="9152382" y="914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D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5238" y="672016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10">
            <a:solidFill>
              <a:srgbClr val="B4DD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5238" y="672778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B4DE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5238" y="683143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B4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65238" y="6837527"/>
            <a:ext cx="9158478" cy="73151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65238" y="6910044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5238" y="694358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5238" y="699540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65238" y="7050278"/>
            <a:ext cx="9158478" cy="34797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7"/>
                </a:lnTo>
                <a:lnTo>
                  <a:pt x="9152382" y="34797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65238" y="7084440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1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5238" y="716370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B8E1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65238" y="719265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6990">
            <a:solidFill>
              <a:srgbClr val="B8E2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2439174" y="939354"/>
            <a:ext cx="1968078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2930D4"/>
                </a:solidFill>
                <a:latin typeface="Arial"/>
                <a:cs typeface="Arial"/>
              </a:rPr>
              <a:t>Factors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459416" y="939354"/>
            <a:ext cx="573827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2930D4"/>
                </a:solidFill>
                <a:latin typeface="Arial"/>
                <a:cs typeface="Arial"/>
              </a:rPr>
              <a:t>of</a:t>
            </a:r>
            <a:endParaRPr sz="44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078711" y="939354"/>
            <a:ext cx="828240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2930D4"/>
                </a:solidFill>
                <a:latin typeface="Arial"/>
                <a:cs typeface="Arial"/>
              </a:rPr>
              <a:t>i</a:t>
            </a:r>
            <a:r>
              <a:rPr sz="4400" spc="50" dirty="0" smtClean="0">
                <a:solidFill>
                  <a:srgbClr val="2930D4"/>
                </a:solidFill>
                <a:latin typeface="Arial"/>
                <a:cs typeface="Arial"/>
              </a:rPr>
              <a:t>c</a:t>
            </a:r>
            <a:r>
              <a:rPr sz="4400" spc="0" dirty="0" smtClean="0">
                <a:solidFill>
                  <a:srgbClr val="2930D4"/>
                </a:solidFill>
                <a:latin typeface="Arial"/>
                <a:cs typeface="Arial"/>
              </a:rPr>
              <a:t>e</a:t>
            </a:r>
            <a:endParaRPr sz="44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952420" y="939354"/>
            <a:ext cx="2377594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2930D4"/>
                </a:solidFill>
                <a:latin typeface="Arial"/>
                <a:cs typeface="Arial"/>
              </a:rPr>
              <a:t>accret</a:t>
            </a:r>
            <a:r>
              <a:rPr sz="4400" spc="44" dirty="0" smtClean="0">
                <a:solidFill>
                  <a:srgbClr val="2930D4"/>
                </a:solidFill>
                <a:latin typeface="Arial"/>
                <a:cs typeface="Arial"/>
              </a:rPr>
              <a:t>i</a:t>
            </a:r>
            <a:r>
              <a:rPr sz="4400" spc="0" dirty="0" smtClean="0">
                <a:solidFill>
                  <a:srgbClr val="2930D4"/>
                </a:solidFill>
                <a:latin typeface="Arial"/>
                <a:cs typeface="Arial"/>
              </a:rPr>
              <a:t>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307414" y="1582192"/>
            <a:ext cx="7631355" cy="382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Wingdings"/>
                <a:cs typeface="Wingdings"/>
              </a:rPr>
              <a:t></a:t>
            </a:r>
            <a:r>
              <a:rPr sz="2800" spc="-142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If </a:t>
            </a:r>
            <a:r>
              <a:rPr sz="2800" spc="-39" dirty="0" smtClean="0">
                <a:latin typeface="Arial"/>
                <a:cs typeface="Arial"/>
              </a:rPr>
              <a:t>w</a:t>
            </a:r>
            <a:r>
              <a:rPr sz="2800" spc="0" dirty="0" smtClean="0">
                <a:latin typeface="Arial"/>
                <a:cs typeface="Arial"/>
              </a:rPr>
              <a:t>ind</a:t>
            </a:r>
            <a:r>
              <a:rPr sz="2800" spc="3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force increases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abo</a:t>
            </a:r>
            <a:r>
              <a:rPr sz="2800" spc="-39" dirty="0" smtClean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800" spc="3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for</a:t>
            </a:r>
            <a:r>
              <a:rPr sz="2800" spc="29" dirty="0" smtClean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800" spc="-3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6</a:t>
            </a:r>
            <a:r>
              <a:rPr sz="2800" spc="0" dirty="0" smtClean="0">
                <a:latin typeface="Arial"/>
                <a:cs typeface="Arial"/>
              </a:rPr>
              <a:t>, the rate</a:t>
            </a:r>
            <a:endParaRPr sz="28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958656" y="1582192"/>
            <a:ext cx="376035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651927" y="2008963"/>
            <a:ext cx="5248980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ice accre</a:t>
            </a:r>
            <a:r>
              <a:rPr sz="2800" spc="3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ion</a:t>
            </a:r>
            <a:r>
              <a:rPr sz="2800" spc="-2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increases</a:t>
            </a:r>
            <a:r>
              <a:rPr sz="2800" spc="-2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because:</a:t>
            </a:r>
            <a:endParaRPr sz="28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307414" y="2521091"/>
            <a:ext cx="4665644" cy="382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Wingdings"/>
                <a:cs typeface="Wingdings"/>
              </a:rPr>
              <a:t></a:t>
            </a:r>
            <a:r>
              <a:rPr sz="2800" spc="-142" dirty="0" smtClean="0">
                <a:latin typeface="Times New Roman"/>
                <a:cs typeface="Times New Roman"/>
              </a:rPr>
              <a:t> </a:t>
            </a:r>
            <a:r>
              <a:rPr sz="2800" spc="39" dirty="0" smtClean="0">
                <a:latin typeface="Arial"/>
                <a:cs typeface="Arial"/>
              </a:rPr>
              <a:t>W</a:t>
            </a:r>
            <a:r>
              <a:rPr sz="2800" spc="0" dirty="0" smtClean="0">
                <a:latin typeface="Arial"/>
                <a:cs typeface="Arial"/>
              </a:rPr>
              <a:t>ind</a:t>
            </a:r>
            <a:r>
              <a:rPr sz="2800" spc="-5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chill fac</a:t>
            </a:r>
            <a:r>
              <a:rPr sz="2800" spc="39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sz="2800" spc="-2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increase</a:t>
            </a:r>
            <a:r>
              <a:rPr sz="2800" spc="3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307414" y="3033218"/>
            <a:ext cx="5458383" cy="382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Wingdings"/>
                <a:cs typeface="Wingdings"/>
              </a:rPr>
              <a:t></a:t>
            </a:r>
            <a:r>
              <a:rPr sz="2800" spc="-142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Air temperature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falls below -2</a:t>
            </a:r>
            <a:r>
              <a:rPr sz="2800" spc="9" dirty="0" smtClean="0">
                <a:solidFill>
                  <a:srgbClr val="C00000"/>
                </a:solidFill>
                <a:latin typeface="Arial"/>
                <a:cs typeface="Arial"/>
              </a:rPr>
              <a:t>°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endParaRPr sz="28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307414" y="3545346"/>
            <a:ext cx="4821700" cy="382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Wingdings"/>
                <a:cs typeface="Wingdings"/>
              </a:rPr>
              <a:t></a:t>
            </a:r>
            <a:r>
              <a:rPr sz="2800" spc="-142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Sea</a:t>
            </a:r>
            <a:r>
              <a:rPr sz="2800" spc="-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temperature decreases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307414" y="4057473"/>
            <a:ext cx="6129622" cy="382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C00000"/>
                </a:solidFill>
                <a:latin typeface="Wingdings"/>
                <a:cs typeface="Wingdings"/>
              </a:rPr>
              <a:t></a:t>
            </a:r>
            <a:r>
              <a:rPr sz="2800" spc="-142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Shipping seas and spra</a:t>
            </a:r>
            <a:r>
              <a:rPr sz="2800" spc="-39" dirty="0" smtClean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800" spc="2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increases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457280" y="4057473"/>
            <a:ext cx="182318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because of</a:t>
            </a:r>
            <a:endParaRPr sz="28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307414" y="4569601"/>
            <a:ext cx="803698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34" dirty="0" smtClean="0">
                <a:latin typeface="Arial"/>
                <a:cs typeface="Arial"/>
              </a:rPr>
              <a:t>x</a:t>
            </a:r>
            <a:r>
              <a:rPr sz="2800" spc="0" dirty="0" smtClean="0">
                <a:latin typeface="Arial"/>
                <a:cs typeface="Arial"/>
              </a:rPr>
              <a:t>ces</a:t>
            </a:r>
            <a:r>
              <a:rPr sz="2800" spc="3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-34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e ship's speed &amp; Unsuitable ship's course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307414" y="5081728"/>
            <a:ext cx="8004511" cy="382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dirty="0" smtClean="0">
                <a:solidFill>
                  <a:srgbClr val="C00000"/>
                </a:solidFill>
                <a:latin typeface="Wingdings"/>
                <a:cs typeface="Wingdings"/>
              </a:rPr>
              <a:t></a:t>
            </a:r>
            <a:r>
              <a:rPr sz="2800" spc="-489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Rate of ice accre</a:t>
            </a:r>
            <a:r>
              <a:rPr sz="2800" spc="29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ion</a:t>
            </a:r>
            <a:r>
              <a:rPr sz="2800" spc="-5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on a slow mo</a:t>
            </a:r>
            <a:r>
              <a:rPr sz="2800" spc="-54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ing</a:t>
            </a:r>
            <a:r>
              <a:rPr sz="2800" spc="5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ship </a:t>
            </a:r>
            <a:r>
              <a:rPr sz="2800" spc="-29" dirty="0" smtClean="0">
                <a:latin typeface="Arial"/>
                <a:cs typeface="Arial"/>
              </a:rPr>
              <a:t>w</a:t>
            </a:r>
            <a:r>
              <a:rPr sz="2800" spc="0" dirty="0" smtClean="0">
                <a:latin typeface="Arial"/>
                <a:cs typeface="Arial"/>
              </a:rPr>
              <a:t>ith</a:t>
            </a:r>
            <a:endParaRPr sz="28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651927" y="5508512"/>
            <a:ext cx="7565499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the </a:t>
            </a:r>
            <a:r>
              <a:rPr sz="2800" spc="-34" dirty="0" smtClean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ind</a:t>
            </a:r>
            <a:r>
              <a:rPr sz="2800" spc="3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ahead or on the bea</a:t>
            </a:r>
            <a:r>
              <a:rPr sz="2800" spc="-25" dirty="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2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gi</a:t>
            </a:r>
            <a:r>
              <a:rPr sz="2800" spc="-34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en</a:t>
            </a:r>
            <a:r>
              <a:rPr sz="2800" spc="34" dirty="0" smtClean="0">
                <a:latin typeface="Arial"/>
                <a:cs typeface="Arial"/>
              </a:rPr>
              <a:t> </a:t>
            </a:r>
            <a:r>
              <a:rPr sz="2800" spc="-34" dirty="0" smtClean="0">
                <a:latin typeface="Arial"/>
                <a:cs typeface="Arial"/>
              </a:rPr>
              <a:t>w</a:t>
            </a:r>
            <a:r>
              <a:rPr sz="2800" spc="0" dirty="0" smtClean="0">
                <a:latin typeface="Arial"/>
                <a:cs typeface="Arial"/>
              </a:rPr>
              <a:t>ind and</a:t>
            </a:r>
            <a:endParaRPr sz="28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651927" y="5935283"/>
            <a:ext cx="7519630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sea temperature, can be estimated using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"</a:t>
            </a:r>
            <a:r>
              <a:rPr sz="2800" spc="29" dirty="0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cing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651927" y="6362053"/>
            <a:ext cx="6694671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Nomogra</a:t>
            </a:r>
            <a:r>
              <a:rPr sz="2800" spc="-34" dirty="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800" spc="9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"</a:t>
            </a:r>
            <a:r>
              <a:rPr sz="2800" spc="2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gi</a:t>
            </a:r>
            <a:r>
              <a:rPr sz="2800" spc="-34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en</a:t>
            </a:r>
            <a:r>
              <a:rPr sz="2800" spc="3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in mariner's handbook</a:t>
            </a:r>
            <a:endParaRPr sz="28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1334" y="7067677"/>
            <a:ext cx="9146286" cy="115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9"/>
              </a:spcBef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771334" y="6595179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82" name="object 82"/>
          <p:cNvSpPr txBox="1"/>
          <p:nvPr/>
        </p:nvSpPr>
        <p:spPr>
          <a:xfrm>
            <a:off x="771334" y="672016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  <p:sp>
        <p:nvSpPr>
          <p:cNvPr id="81" name="object 81"/>
          <p:cNvSpPr txBox="1"/>
          <p:nvPr/>
        </p:nvSpPr>
        <p:spPr>
          <a:xfrm>
            <a:off x="771334" y="6831431"/>
            <a:ext cx="9146286" cy="96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80" name="object 80"/>
          <p:cNvSpPr txBox="1"/>
          <p:nvPr/>
        </p:nvSpPr>
        <p:spPr>
          <a:xfrm>
            <a:off x="771334" y="6211081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9" name="object 79"/>
          <p:cNvSpPr txBox="1"/>
          <p:nvPr/>
        </p:nvSpPr>
        <p:spPr>
          <a:xfrm>
            <a:off x="771334" y="6307105"/>
            <a:ext cx="9146286" cy="109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4"/>
              </a:spcBef>
            </a:pPr>
            <a:endParaRPr sz="850"/>
          </a:p>
        </p:txBody>
      </p:sp>
      <p:sp>
        <p:nvSpPr>
          <p:cNvPr id="78" name="object 78"/>
          <p:cNvSpPr txBox="1"/>
          <p:nvPr/>
        </p:nvSpPr>
        <p:spPr>
          <a:xfrm>
            <a:off x="771334" y="6416846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77" name="object 77"/>
          <p:cNvSpPr txBox="1"/>
          <p:nvPr/>
        </p:nvSpPr>
        <p:spPr>
          <a:xfrm>
            <a:off x="771334" y="502678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771334" y="511671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5" name="object 75"/>
          <p:cNvSpPr txBox="1"/>
          <p:nvPr/>
        </p:nvSpPr>
        <p:spPr>
          <a:xfrm>
            <a:off x="771334" y="5212740"/>
            <a:ext cx="9146286" cy="42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71334" y="5255412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71334" y="5308758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71334" y="5351437"/>
            <a:ext cx="9146286" cy="97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71" name="object 71"/>
          <p:cNvSpPr txBox="1"/>
          <p:nvPr/>
        </p:nvSpPr>
        <p:spPr>
          <a:xfrm>
            <a:off x="771334" y="5448985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771334" y="5551106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771334" y="5657799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771334" y="5764491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7" name="object 67"/>
          <p:cNvSpPr txBox="1"/>
          <p:nvPr/>
        </p:nvSpPr>
        <p:spPr>
          <a:xfrm>
            <a:off x="771334" y="587118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771334" y="597330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65" name="object 65"/>
          <p:cNvSpPr txBox="1"/>
          <p:nvPr/>
        </p:nvSpPr>
        <p:spPr>
          <a:xfrm>
            <a:off x="771334" y="4767668"/>
            <a:ext cx="9146286" cy="8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2"/>
              </a:spcBef>
            </a:pPr>
            <a:endParaRPr sz="650"/>
          </a:p>
        </p:txBody>
      </p:sp>
      <p:sp>
        <p:nvSpPr>
          <p:cNvPr id="64" name="object 64"/>
          <p:cNvSpPr txBox="1"/>
          <p:nvPr/>
        </p:nvSpPr>
        <p:spPr>
          <a:xfrm>
            <a:off x="771334" y="4853025"/>
            <a:ext cx="9146286" cy="115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2"/>
              </a:spcBef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71334" y="370700"/>
            <a:ext cx="9146286" cy="54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71334" y="425253"/>
            <a:ext cx="9146286" cy="57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71334" y="483171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71334" y="536517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71334" y="597490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1334" y="65845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57" name="object 57"/>
          <p:cNvSpPr txBox="1"/>
          <p:nvPr/>
        </p:nvSpPr>
        <p:spPr>
          <a:xfrm>
            <a:off x="771334" y="748385"/>
            <a:ext cx="9146286" cy="8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4"/>
              </a:spcBef>
            </a:pPr>
            <a:endParaRPr sz="650"/>
          </a:p>
        </p:txBody>
      </p:sp>
      <p:sp>
        <p:nvSpPr>
          <p:cNvPr id="56" name="object 56"/>
          <p:cNvSpPr txBox="1"/>
          <p:nvPr/>
        </p:nvSpPr>
        <p:spPr>
          <a:xfrm>
            <a:off x="771334" y="835259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71334" y="888606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71334" y="941952"/>
            <a:ext cx="9146286" cy="59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71334" y="1001401"/>
            <a:ext cx="9146286" cy="67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/>
          </a:p>
        </p:txBody>
      </p:sp>
      <p:sp>
        <p:nvSpPr>
          <p:cNvPr id="52" name="object 52"/>
          <p:cNvSpPr txBox="1"/>
          <p:nvPr/>
        </p:nvSpPr>
        <p:spPr>
          <a:xfrm>
            <a:off x="771334" y="1068463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51" name="object 51"/>
          <p:cNvSpPr txBox="1"/>
          <p:nvPr/>
        </p:nvSpPr>
        <p:spPr>
          <a:xfrm>
            <a:off x="771334" y="113857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1334" y="1178204"/>
            <a:ext cx="9146286" cy="9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2"/>
              </a:spcBef>
            </a:pPr>
            <a:endParaRPr sz="700"/>
          </a:p>
        </p:txBody>
      </p:sp>
      <p:sp>
        <p:nvSpPr>
          <p:cNvPr id="49" name="object 49"/>
          <p:cNvSpPr txBox="1"/>
          <p:nvPr/>
        </p:nvSpPr>
        <p:spPr>
          <a:xfrm>
            <a:off x="771334" y="1271181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1334" y="133214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334" y="139311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1334" y="1454080"/>
            <a:ext cx="9146286" cy="6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1334" y="1516576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1334" y="157906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1334" y="1641557"/>
            <a:ext cx="9146286" cy="6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771334" y="171015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1" name="object 41"/>
          <p:cNvSpPr txBox="1"/>
          <p:nvPr/>
        </p:nvSpPr>
        <p:spPr>
          <a:xfrm>
            <a:off x="771334" y="178178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0" name="object 40"/>
          <p:cNvSpPr txBox="1"/>
          <p:nvPr/>
        </p:nvSpPr>
        <p:spPr>
          <a:xfrm>
            <a:off x="771334" y="1853418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9" name="object 39"/>
          <p:cNvSpPr txBox="1"/>
          <p:nvPr/>
        </p:nvSpPr>
        <p:spPr>
          <a:xfrm>
            <a:off x="771334" y="1925059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8" name="object 38"/>
          <p:cNvSpPr txBox="1"/>
          <p:nvPr/>
        </p:nvSpPr>
        <p:spPr>
          <a:xfrm>
            <a:off x="771334" y="1996693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334" y="2036324"/>
            <a:ext cx="9146286" cy="91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771334" y="212777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1334" y="219026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1334" y="225123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1334" y="2312200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1334" y="2374690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1334" y="2435663"/>
            <a:ext cx="9146286" cy="64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0" name="object 30"/>
          <p:cNvSpPr txBox="1"/>
          <p:nvPr/>
        </p:nvSpPr>
        <p:spPr>
          <a:xfrm>
            <a:off x="771334" y="2499677"/>
            <a:ext cx="9146286" cy="68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771334" y="2568263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8" name="object 28"/>
          <p:cNvSpPr txBox="1"/>
          <p:nvPr/>
        </p:nvSpPr>
        <p:spPr>
          <a:xfrm>
            <a:off x="771334" y="263838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7" name="object 27"/>
          <p:cNvSpPr txBox="1"/>
          <p:nvPr/>
        </p:nvSpPr>
        <p:spPr>
          <a:xfrm>
            <a:off x="771334" y="271001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6" name="object 26"/>
          <p:cNvSpPr txBox="1"/>
          <p:nvPr/>
        </p:nvSpPr>
        <p:spPr>
          <a:xfrm>
            <a:off x="771334" y="278164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5" name="object 25"/>
          <p:cNvSpPr txBox="1"/>
          <p:nvPr/>
        </p:nvSpPr>
        <p:spPr>
          <a:xfrm>
            <a:off x="771334" y="285328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4" name="object 24"/>
          <p:cNvSpPr txBox="1"/>
          <p:nvPr/>
        </p:nvSpPr>
        <p:spPr>
          <a:xfrm>
            <a:off x="771334" y="2924930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771334" y="29950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2" name="object 22"/>
          <p:cNvSpPr txBox="1"/>
          <p:nvPr/>
        </p:nvSpPr>
        <p:spPr>
          <a:xfrm>
            <a:off x="771334" y="3066675"/>
            <a:ext cx="9146286" cy="73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6"/>
              </a:spcBef>
            </a:pPr>
            <a:endParaRPr sz="550"/>
          </a:p>
        </p:txBody>
      </p:sp>
      <p:sp>
        <p:nvSpPr>
          <p:cNvPr id="21" name="object 21"/>
          <p:cNvSpPr txBox="1"/>
          <p:nvPr/>
        </p:nvSpPr>
        <p:spPr>
          <a:xfrm>
            <a:off x="771334" y="31398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0" name="object 20"/>
          <p:cNvSpPr txBox="1"/>
          <p:nvPr/>
        </p:nvSpPr>
        <p:spPr>
          <a:xfrm>
            <a:off x="771334" y="3211474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771334" y="328158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334" y="3321215"/>
            <a:ext cx="9146286" cy="10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/>
          </a:p>
        </p:txBody>
      </p:sp>
      <p:sp>
        <p:nvSpPr>
          <p:cNvPr id="17" name="object 17"/>
          <p:cNvSpPr txBox="1"/>
          <p:nvPr/>
        </p:nvSpPr>
        <p:spPr>
          <a:xfrm>
            <a:off x="771334" y="3421811"/>
            <a:ext cx="9146286" cy="74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771334" y="3496494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5" name="object 15"/>
          <p:cNvSpPr txBox="1"/>
          <p:nvPr/>
        </p:nvSpPr>
        <p:spPr>
          <a:xfrm>
            <a:off x="771334" y="3568134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771334" y="3638251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771334" y="3709885"/>
            <a:ext cx="9146286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1334" y="3749509"/>
            <a:ext cx="9146286" cy="8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6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771334" y="3830294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771334" y="3926319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334" y="3968997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1334" y="4022343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334" y="4065022"/>
            <a:ext cx="9146286" cy="97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771334" y="416256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1334" y="4264685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771334" y="4371378"/>
            <a:ext cx="9146286" cy="10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771334" y="4478083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1334" y="458477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961380" y="538376"/>
            <a:ext cx="624361" cy="575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39"/>
              </a:lnSpc>
              <a:spcBef>
                <a:spcPts val="97"/>
              </a:spcBef>
            </a:pPr>
            <a:r>
              <a:rPr sz="1800" i="1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(</a:t>
            </a:r>
            <a:r>
              <a:rPr sz="1800" i="1" spc="0" dirty="0" smtClean="0">
                <a:solidFill>
                  <a:srgbClr val="343434"/>
                </a:solidFill>
                <a:latin typeface="Times New Roman"/>
                <a:cs typeface="Times New Roman"/>
              </a:rPr>
              <a:t>m</a:t>
            </a:r>
            <a:r>
              <a:rPr sz="1800" i="1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/s</a:t>
            </a:r>
            <a:r>
              <a:rPr sz="1800" i="1" spc="0" dirty="0" smtClean="0">
                <a:solidFill>
                  <a:srgbClr val="595959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274828">
              <a:lnSpc>
                <a:spcPct val="95825"/>
              </a:lnSpc>
              <a:spcBef>
                <a:spcPts val="368"/>
              </a:spcBef>
            </a:pPr>
            <a:r>
              <a:rPr sz="1800" spc="0" dirty="0" smtClean="0">
                <a:solidFill>
                  <a:srgbClr val="343434"/>
                </a:solidFill>
                <a:latin typeface="Arial"/>
                <a:cs typeface="Arial"/>
              </a:rPr>
              <a:t>4</a:t>
            </a:r>
            <a:r>
              <a:rPr sz="1800" spc="0" dirty="0" smtClean="0">
                <a:solidFill>
                  <a:srgbClr val="464646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44772" y="548596"/>
            <a:ext cx="818747" cy="5655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868">
              <a:lnSpc>
                <a:spcPts val="1835"/>
              </a:lnSpc>
              <a:spcBef>
                <a:spcPts val="91"/>
              </a:spcBef>
            </a:pPr>
            <a:r>
              <a:rPr sz="1700" dirty="0" smtClean="0">
                <a:solidFill>
                  <a:srgbClr val="343434"/>
                </a:solidFill>
                <a:latin typeface="Times New Roman"/>
                <a:cs typeface="Times New Roman"/>
              </a:rPr>
              <a:t>\/</a:t>
            </a:r>
            <a:r>
              <a:rPr sz="1700" spc="-4" dirty="0" smtClean="0">
                <a:solidFill>
                  <a:srgbClr val="343434"/>
                </a:solidFill>
                <a:latin typeface="Times New Roman"/>
                <a:cs typeface="Times New Roman"/>
              </a:rPr>
              <a:t>l</a:t>
            </a:r>
            <a:r>
              <a:rPr sz="170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343434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d</a:t>
            </a:r>
            <a:endParaRPr sz="1700">
              <a:latin typeface="Times New Roman"/>
              <a:cs typeface="Times New Roman"/>
            </a:endParaRPr>
          </a:p>
          <a:p>
            <a:pPr marL="12700" marR="32384">
              <a:lnSpc>
                <a:spcPct val="95825"/>
              </a:lnSpc>
              <a:spcBef>
                <a:spcPts val="393"/>
              </a:spcBef>
            </a:pPr>
            <a:r>
              <a:rPr sz="1800" spc="0" dirty="0" smtClean="0">
                <a:solidFill>
                  <a:srgbClr val="464646"/>
                </a:solidFill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50612" y="548596"/>
            <a:ext cx="662419" cy="5655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speed</a:t>
            </a:r>
            <a:endParaRPr sz="1700">
              <a:latin typeface="Times New Roman"/>
              <a:cs typeface="Times New Roman"/>
            </a:endParaRPr>
          </a:p>
          <a:p>
            <a:pPr marL="55372" marR="32384">
              <a:lnSpc>
                <a:spcPct val="95825"/>
              </a:lnSpc>
              <a:spcBef>
                <a:spcPts val="393"/>
              </a:spcBef>
            </a:pPr>
            <a:r>
              <a:rPr sz="1800" spc="0" dirty="0" smtClean="0">
                <a:solidFill>
                  <a:srgbClr val="464646"/>
                </a:solidFill>
                <a:latin typeface="Arial"/>
                <a:cs typeface="Arial"/>
              </a:rPr>
              <a:t>30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00148" y="763394"/>
            <a:ext cx="215709" cy="368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55"/>
              </a:lnSpc>
              <a:spcBef>
                <a:spcPts val="142"/>
              </a:spcBef>
            </a:pPr>
            <a:r>
              <a:rPr sz="270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o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08452" y="851245"/>
            <a:ext cx="368046" cy="266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solidFill>
                  <a:srgbClr val="343434"/>
                </a:solidFill>
                <a:latin typeface="Times New Roman"/>
                <a:cs typeface="Times New Roman"/>
              </a:rPr>
              <a:t>1</a:t>
            </a:r>
            <a:r>
              <a:rPr sz="190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60996" y="852649"/>
            <a:ext cx="386640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000" spc="0" baseline="4413" dirty="0" smtClean="0">
                <a:solidFill>
                  <a:srgbClr val="464646"/>
                </a:solidFill>
                <a:latin typeface="Courier New"/>
                <a:cs typeface="Courier New"/>
              </a:rPr>
              <a:t>50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52676" y="1170678"/>
            <a:ext cx="181099" cy="292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sz="2100" spc="0" dirty="0" smtClean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endParaRPr sz="2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15604" y="1228229"/>
            <a:ext cx="302242" cy="228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464646"/>
                </a:solidFill>
                <a:latin typeface="Arial"/>
                <a:cs typeface="Arial"/>
              </a:rPr>
              <a:t>32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55140" y="1987252"/>
            <a:ext cx="266404" cy="241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1700" spc="0" dirty="0" smtClean="0">
                <a:latin typeface="Times New Roman"/>
                <a:cs typeface="Times New Roman"/>
              </a:rPr>
              <a:t>-</a:t>
            </a:r>
            <a:r>
              <a:rPr sz="1700" spc="0" dirty="0" smtClean="0">
                <a:solidFill>
                  <a:srgbClr val="343434"/>
                </a:solidFill>
                <a:latin typeface="Times New Roman"/>
                <a:cs typeface="Times New Roman"/>
              </a:rPr>
              <a:t>4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15604" y="2014613"/>
            <a:ext cx="302208" cy="228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464646"/>
                </a:solidFill>
                <a:latin typeface="Arial"/>
                <a:cs typeface="Arial"/>
              </a:rPr>
              <a:t>2</a:t>
            </a:r>
            <a:r>
              <a:rPr sz="1600" spc="0" dirty="0" smtClean="0">
                <a:solidFill>
                  <a:srgbClr val="343434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89380" y="2440467"/>
            <a:ext cx="385471" cy="292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sz="3150" i="1" spc="0" baseline="5604" dirty="0" smtClean="0">
                <a:solidFill>
                  <a:srgbClr val="464646"/>
                </a:solidFill>
                <a:latin typeface="Courier New"/>
                <a:cs typeface="Courier New"/>
              </a:rPr>
              <a:t>D</a:t>
            </a:r>
            <a:r>
              <a:rPr sz="3150" i="1" spc="0" baseline="5604" dirty="0" smtClean="0">
                <a:solidFill>
                  <a:srgbClr val="343434"/>
                </a:solidFill>
                <a:latin typeface="Courier New"/>
                <a:cs typeface="Courier New"/>
              </a:rPr>
              <a:t>C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10804" y="2520094"/>
            <a:ext cx="640762" cy="494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65"/>
              </a:lnSpc>
              <a:spcBef>
                <a:spcPts val="103"/>
              </a:spcBef>
            </a:pPr>
            <a:r>
              <a:rPr sz="2850" b="1" spc="0" baseline="4646" dirty="0" smtClean="0">
                <a:solidFill>
                  <a:srgbClr val="343434"/>
                </a:solidFill>
                <a:latin typeface="Courier New"/>
                <a:cs typeface="Courier New"/>
              </a:rPr>
              <a:t>(O</a:t>
            </a:r>
            <a:r>
              <a:rPr sz="2850" b="1" spc="0" baseline="4646" dirty="0" smtClean="0">
                <a:solidFill>
                  <a:srgbClr val="171717"/>
                </a:solidFill>
                <a:latin typeface="Courier New"/>
                <a:cs typeface="Courier New"/>
              </a:rPr>
              <a:t>F)</a:t>
            </a:r>
            <a:endParaRPr sz="1900">
              <a:latin typeface="Courier New"/>
              <a:cs typeface="Courier New"/>
            </a:endParaRPr>
          </a:p>
          <a:p>
            <a:pPr marL="335788" marR="9445">
              <a:lnSpc>
                <a:spcPts val="1764"/>
              </a:lnSpc>
            </a:pPr>
            <a:r>
              <a:rPr sz="1700" spc="0" dirty="0" smtClean="0">
                <a:solidFill>
                  <a:srgbClr val="343434"/>
                </a:solidFill>
                <a:latin typeface="Times New Roman"/>
                <a:cs typeface="Times New Roman"/>
              </a:rPr>
              <a:t>1</a:t>
            </a:r>
            <a:r>
              <a:rPr sz="170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6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55140" y="2752229"/>
            <a:ext cx="252818" cy="228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464646"/>
                </a:solidFill>
                <a:latin typeface="Arial"/>
                <a:cs typeface="Arial"/>
              </a:rPr>
              <a:t>-8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14932" y="3517348"/>
            <a:ext cx="377237" cy="241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343434"/>
                </a:solidFill>
                <a:latin typeface="Times New Roman"/>
                <a:cs typeface="Times New Roman"/>
              </a:rPr>
              <a:t>-1</a:t>
            </a:r>
            <a:r>
              <a:rPr sz="170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2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55812" y="3566116"/>
            <a:ext cx="190563" cy="241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595959"/>
                </a:solidFill>
                <a:latin typeface="Times New Roman"/>
                <a:cs typeface="Times New Roman"/>
              </a:rPr>
              <a:t>8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14932" y="4267156"/>
            <a:ext cx="391626" cy="241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343434"/>
                </a:solidFill>
                <a:latin typeface="Times New Roman"/>
                <a:cs typeface="Times New Roman"/>
              </a:rPr>
              <a:t>-1</a:t>
            </a:r>
            <a:r>
              <a:rPr sz="170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6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55812" y="4295129"/>
            <a:ext cx="190500" cy="342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sz="250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o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14932" y="5071828"/>
            <a:ext cx="377237" cy="241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-2</a:t>
            </a:r>
            <a:r>
              <a:rPr sz="1700" spc="0" dirty="0" smtClean="0">
                <a:solidFill>
                  <a:srgbClr val="343434"/>
                </a:solidFill>
                <a:latin typeface="Times New Roman"/>
                <a:cs typeface="Times New Roman"/>
              </a:rPr>
              <a:t>0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40356" y="5317106"/>
            <a:ext cx="215709" cy="368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55"/>
              </a:lnSpc>
              <a:spcBef>
                <a:spcPts val="142"/>
              </a:spcBef>
            </a:pPr>
            <a:r>
              <a:rPr sz="270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o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40244" y="5404957"/>
            <a:ext cx="521271" cy="266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solidFill>
                  <a:srgbClr val="343434"/>
                </a:solidFill>
                <a:latin typeface="Times New Roman"/>
                <a:cs typeface="Times New Roman"/>
              </a:rPr>
              <a:t>1</a:t>
            </a:r>
            <a:r>
              <a:rPr sz="190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00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9620" y="5413887"/>
            <a:ext cx="362274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464646"/>
                </a:solidFill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42308" y="5413887"/>
            <a:ext cx="631350" cy="490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487" marR="182629" algn="ctr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343434"/>
                </a:solidFill>
                <a:latin typeface="Arial"/>
                <a:cs typeface="Arial"/>
              </a:rPr>
              <a:t>4</a:t>
            </a:r>
            <a:r>
              <a:rPr sz="1800" spc="0" dirty="0" smtClean="0">
                <a:solidFill>
                  <a:srgbClr val="464646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860"/>
              </a:lnSpc>
            </a:pPr>
            <a:r>
              <a:rPr sz="170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W</a:t>
            </a:r>
            <a:r>
              <a:rPr sz="1700" spc="0" dirty="0" smtClean="0">
                <a:solidFill>
                  <a:srgbClr val="343434"/>
                </a:solidFill>
                <a:latin typeface="Times New Roman"/>
                <a:cs typeface="Times New Roman"/>
              </a:rPr>
              <a:t>ind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92116" y="5413887"/>
            <a:ext cx="791902" cy="490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942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595959"/>
                </a:solidFill>
                <a:latin typeface="Arial"/>
                <a:cs typeface="Arial"/>
              </a:rPr>
              <a:t>6</a:t>
            </a:r>
            <a:r>
              <a:rPr sz="1800" spc="0" dirty="0" smtClean="0">
                <a:solidFill>
                  <a:srgbClr val="464646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2700" marR="37239">
              <a:lnSpc>
                <a:spcPts val="1860"/>
              </a:lnSpc>
            </a:pPr>
            <a:r>
              <a:rPr sz="170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s</a:t>
            </a:r>
            <a:r>
              <a:rPr sz="1700" spc="0" dirty="0" smtClean="0">
                <a:solidFill>
                  <a:srgbClr val="343434"/>
                </a:solidFill>
                <a:latin typeface="Times New Roman"/>
                <a:cs typeface="Times New Roman"/>
              </a:rPr>
              <a:t>p</a:t>
            </a:r>
            <a:r>
              <a:rPr sz="170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eed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0212" y="5413887"/>
            <a:ext cx="1120464" cy="490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 algn="r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464646"/>
                </a:solidFill>
                <a:latin typeface="Arial"/>
                <a:cs typeface="Arial"/>
              </a:rPr>
              <a:t>80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60"/>
              </a:lnSpc>
            </a:pPr>
            <a:r>
              <a:rPr sz="1700" spc="0" dirty="0" smtClean="0">
                <a:solidFill>
                  <a:srgbClr val="595959"/>
                </a:solidFill>
                <a:latin typeface="Times New Roman"/>
                <a:cs typeface="Times New Roman"/>
              </a:rPr>
              <a:t>(</a:t>
            </a:r>
            <a:r>
              <a:rPr sz="170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K</a:t>
            </a:r>
            <a:r>
              <a:rPr sz="1700" spc="0" dirty="0" smtClean="0">
                <a:solidFill>
                  <a:srgbClr val="343434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343434"/>
                </a:solidFill>
                <a:latin typeface="Times New Roman"/>
                <a:cs typeface="Times New Roman"/>
              </a:rPr>
              <a:t>t</a:t>
            </a:r>
            <a:r>
              <a:rPr sz="170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s)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63060" y="5925268"/>
            <a:ext cx="1885318" cy="241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Sea</a:t>
            </a:r>
            <a:r>
              <a:rPr sz="1700" spc="442" dirty="0" smtClean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t</a:t>
            </a:r>
            <a:r>
              <a:rPr sz="1700" spc="-6" dirty="0" smtClean="0">
                <a:solidFill>
                  <a:srgbClr val="464646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343434"/>
                </a:solidFill>
                <a:latin typeface="Times New Roman"/>
                <a:cs typeface="Times New Roman"/>
              </a:rPr>
              <a:t>mp</a:t>
            </a:r>
            <a:r>
              <a:rPr sz="1700" spc="-91" dirty="0" smtClean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343434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343434"/>
                </a:solidFill>
                <a:latin typeface="Times New Roman"/>
                <a:cs typeface="Times New Roman"/>
              </a:rPr>
              <a:t>tur</a:t>
            </a:r>
            <a:r>
              <a:rPr sz="170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2548" y="5924050"/>
            <a:ext cx="646089" cy="242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45"/>
              </a:lnSpc>
              <a:spcBef>
                <a:spcPts val="92"/>
              </a:spcBef>
            </a:pPr>
            <a:r>
              <a:rPr sz="1700" dirty="0" smtClean="0">
                <a:solidFill>
                  <a:srgbClr val="343434"/>
                </a:solidFill>
                <a:latin typeface="Arial"/>
                <a:cs typeface="Arial"/>
              </a:rPr>
              <a:t>+</a:t>
            </a:r>
            <a:r>
              <a:rPr sz="1700" spc="-229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00" spc="-279" dirty="0" smtClean="0">
                <a:solidFill>
                  <a:srgbClr val="343434"/>
                </a:solidFill>
                <a:latin typeface="Times New Roman"/>
                <a:cs typeface="Times New Roman"/>
              </a:rPr>
              <a:t>1</a:t>
            </a:r>
            <a:r>
              <a:rPr sz="1700" spc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°C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14420" y="6457414"/>
            <a:ext cx="1065373" cy="292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sz="2100" b="1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ICING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51908" y="6457414"/>
            <a:ext cx="2405697" cy="292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sz="2100" b="1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NOMOGRAlVI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object 108"/>
          <p:cNvSpPr/>
          <p:nvPr/>
        </p:nvSpPr>
        <p:spPr>
          <a:xfrm>
            <a:off x="771334" y="350570"/>
            <a:ext cx="9146286" cy="338366"/>
          </a:xfrm>
          <a:custGeom>
            <a:avLst/>
            <a:gdLst/>
            <a:ahLst/>
            <a:cxnLst/>
            <a:rect l="l" t="t" r="r" b="b"/>
            <a:pathLst>
              <a:path w="9146286" h="338366">
                <a:moveTo>
                  <a:pt x="0" y="338366"/>
                </a:moveTo>
                <a:lnTo>
                  <a:pt x="9146286" y="338366"/>
                </a:lnTo>
                <a:lnTo>
                  <a:pt x="9146286" y="0"/>
                </a:lnTo>
                <a:lnTo>
                  <a:pt x="0" y="0"/>
                </a:lnTo>
                <a:lnTo>
                  <a:pt x="0" y="338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71334" y="746861"/>
            <a:ext cx="9146286" cy="3048"/>
          </a:xfrm>
          <a:custGeom>
            <a:avLst/>
            <a:gdLst/>
            <a:ahLst/>
            <a:cxnLst/>
            <a:rect l="l" t="t" r="r" b="b"/>
            <a:pathLst>
              <a:path w="9146286" h="3048">
                <a:moveTo>
                  <a:pt x="0" y="3048"/>
                </a:moveTo>
                <a:lnTo>
                  <a:pt x="9146286" y="3048"/>
                </a:lnTo>
                <a:lnTo>
                  <a:pt x="914628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71334" y="579196"/>
            <a:ext cx="9146286" cy="603580"/>
          </a:xfrm>
          <a:custGeom>
            <a:avLst/>
            <a:gdLst/>
            <a:ahLst/>
            <a:cxnLst/>
            <a:rect l="l" t="t" r="r" b="b"/>
            <a:pathLst>
              <a:path w="9146286" h="603580">
                <a:moveTo>
                  <a:pt x="0" y="603580"/>
                </a:moveTo>
                <a:lnTo>
                  <a:pt x="9146286" y="603580"/>
                </a:lnTo>
                <a:lnTo>
                  <a:pt x="9146286" y="0"/>
                </a:lnTo>
                <a:lnTo>
                  <a:pt x="0" y="0"/>
                </a:lnTo>
                <a:lnTo>
                  <a:pt x="0" y="603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71334" y="909948"/>
            <a:ext cx="9146286" cy="1129430"/>
          </a:xfrm>
          <a:custGeom>
            <a:avLst/>
            <a:gdLst/>
            <a:ahLst/>
            <a:cxnLst/>
            <a:rect l="l" t="t" r="r" b="b"/>
            <a:pathLst>
              <a:path w="9146286" h="1129430">
                <a:moveTo>
                  <a:pt x="0" y="1129430"/>
                </a:moveTo>
                <a:lnTo>
                  <a:pt x="9146286" y="1129430"/>
                </a:lnTo>
                <a:lnTo>
                  <a:pt x="9146286" y="0"/>
                </a:lnTo>
                <a:lnTo>
                  <a:pt x="0" y="0"/>
                </a:lnTo>
                <a:lnTo>
                  <a:pt x="0" y="1129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71334" y="1503619"/>
            <a:ext cx="9146286" cy="1822167"/>
          </a:xfrm>
          <a:custGeom>
            <a:avLst/>
            <a:gdLst/>
            <a:ahLst/>
            <a:cxnLst/>
            <a:rect l="l" t="t" r="r" b="b"/>
            <a:pathLst>
              <a:path w="9146286" h="1822167">
                <a:moveTo>
                  <a:pt x="0" y="1822167"/>
                </a:moveTo>
                <a:lnTo>
                  <a:pt x="9146286" y="1822167"/>
                </a:lnTo>
                <a:lnTo>
                  <a:pt x="9146286" y="0"/>
                </a:lnTo>
                <a:lnTo>
                  <a:pt x="0" y="0"/>
                </a:lnTo>
                <a:lnTo>
                  <a:pt x="0" y="1822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71334" y="3292070"/>
            <a:ext cx="9146286" cy="460486"/>
          </a:xfrm>
          <a:custGeom>
            <a:avLst/>
            <a:gdLst/>
            <a:ahLst/>
            <a:cxnLst/>
            <a:rect l="l" t="t" r="r" b="b"/>
            <a:pathLst>
              <a:path w="9146286" h="460486">
                <a:moveTo>
                  <a:pt x="0" y="460486"/>
                </a:moveTo>
                <a:lnTo>
                  <a:pt x="9146286" y="460486"/>
                </a:lnTo>
                <a:lnTo>
                  <a:pt x="9146286" y="0"/>
                </a:lnTo>
                <a:lnTo>
                  <a:pt x="0" y="0"/>
                </a:lnTo>
                <a:lnTo>
                  <a:pt x="0" y="46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65238" y="343839"/>
            <a:ext cx="9158478" cy="40894"/>
          </a:xfrm>
          <a:custGeom>
            <a:avLst/>
            <a:gdLst/>
            <a:ahLst/>
            <a:cxnLst/>
            <a:rect l="l" t="t" r="r" b="b"/>
            <a:pathLst>
              <a:path w="9158478" h="40894">
                <a:moveTo>
                  <a:pt x="9152382" y="6731"/>
                </a:moveTo>
                <a:lnTo>
                  <a:pt x="6095" y="6731"/>
                </a:lnTo>
                <a:lnTo>
                  <a:pt x="6095" y="40894"/>
                </a:lnTo>
                <a:lnTo>
                  <a:pt x="9152382" y="40894"/>
                </a:lnTo>
                <a:lnTo>
                  <a:pt x="9152382" y="6731"/>
                </a:lnTo>
                <a:close/>
              </a:path>
            </a:pathLst>
          </a:custGeom>
          <a:solidFill>
            <a:srgbClr val="6A84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5238" y="383463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6A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5238" y="389559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5238" y="4444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5238" y="459676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5238" y="50539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5238" y="529793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5238" y="566369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5238" y="60294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5238" y="62734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5238" y="67306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5238" y="68893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9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5238" y="7483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318">
            <a:solidFill>
              <a:srgbClr val="6F89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5238" y="749909"/>
            <a:ext cx="9158478" cy="57911"/>
          </a:xfrm>
          <a:custGeom>
            <a:avLst/>
            <a:gdLst/>
            <a:ahLst/>
            <a:cxnLst/>
            <a:rect l="l" t="t" r="r" b="b"/>
            <a:pathLst>
              <a:path w="9158478" h="57911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6F8A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5238" y="81239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6F8B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5238" y="816330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B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238" y="862063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238" y="8864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238" y="91387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5238" y="9596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5238" y="96875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6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F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5238" y="1020572"/>
            <a:ext cx="9158478" cy="13474"/>
          </a:xfrm>
          <a:custGeom>
            <a:avLst/>
            <a:gdLst/>
            <a:ahLst/>
            <a:cxnLst/>
            <a:rect l="l" t="t" r="r" b="b"/>
            <a:pathLst>
              <a:path w="9158478" h="13474">
                <a:moveTo>
                  <a:pt x="9152382" y="0"/>
                </a:moveTo>
                <a:lnTo>
                  <a:pt x="6095" y="0"/>
                </a:lnTo>
                <a:lnTo>
                  <a:pt x="6095" y="13474"/>
                </a:lnTo>
                <a:lnTo>
                  <a:pt x="9152382" y="13474"/>
                </a:lnTo>
                <a:lnTo>
                  <a:pt x="9152382" y="0"/>
                </a:lnTo>
                <a:close/>
              </a:path>
            </a:pathLst>
          </a:custGeom>
          <a:solidFill>
            <a:srgbClr val="73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5238" y="1032776"/>
            <a:ext cx="9158478" cy="43941"/>
          </a:xfrm>
          <a:custGeom>
            <a:avLst/>
            <a:gdLst/>
            <a:ahLst/>
            <a:cxnLst/>
            <a:rect l="l" t="t" r="r" b="b"/>
            <a:pathLst>
              <a:path w="9158478" h="43941">
                <a:moveTo>
                  <a:pt x="9152382" y="0"/>
                </a:moveTo>
                <a:lnTo>
                  <a:pt x="6095" y="0"/>
                </a:lnTo>
                <a:lnTo>
                  <a:pt x="6095" y="43941"/>
                </a:lnTo>
                <a:lnTo>
                  <a:pt x="9152382" y="4394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5238" y="107544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5238" y="1102880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5238" y="1127277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5238" y="1172997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5238" y="118277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5238" y="124374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7693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5238" y="12461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3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238" y="130102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238" y="131626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5238" y="136199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5238" y="1389430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5238" y="1422958"/>
            <a:ext cx="9158478" cy="37858"/>
          </a:xfrm>
          <a:custGeom>
            <a:avLst/>
            <a:gdLst/>
            <a:ahLst/>
            <a:cxnLst/>
            <a:rect l="l" t="t" r="r" b="b"/>
            <a:pathLst>
              <a:path w="9158478" h="37858">
                <a:moveTo>
                  <a:pt x="9152382" y="0"/>
                </a:moveTo>
                <a:lnTo>
                  <a:pt x="6095" y="0"/>
                </a:lnTo>
                <a:lnTo>
                  <a:pt x="6095" y="37858"/>
                </a:lnTo>
                <a:lnTo>
                  <a:pt x="9152382" y="3785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5238" y="145954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238" y="148393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5238" y="1529651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5238" y="154795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5238" y="1602816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5238" y="1608912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5238" y="166378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238" y="166988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238" y="1672932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238" y="1718652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5238" y="173910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22">
            <a:solidFill>
              <a:srgbClr val="7C9C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5238" y="174609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5238" y="1770481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5238" y="179181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5238" y="1816201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5238" y="1825345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5238" y="185279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5238" y="18802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5238" y="1889366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238" y="1913750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238" y="1932038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5238" y="1959482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5238" y="198145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819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5238" y="1986914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5238" y="2032634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2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5238" y="2035682"/>
            <a:ext cx="9158478" cy="4330"/>
          </a:xfrm>
          <a:custGeom>
            <a:avLst/>
            <a:gdLst/>
            <a:ahLst/>
            <a:cxnLst/>
            <a:rect l="l" t="t" r="r" b="b"/>
            <a:pathLst>
              <a:path w="9158478" h="4330">
                <a:moveTo>
                  <a:pt x="9152382" y="0"/>
                </a:moveTo>
                <a:lnTo>
                  <a:pt x="6095" y="0"/>
                </a:lnTo>
                <a:lnTo>
                  <a:pt x="6095" y="4330"/>
                </a:lnTo>
                <a:lnTo>
                  <a:pt x="9152382" y="4330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5238" y="2039378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2"/>
                </a:lnTo>
                <a:lnTo>
                  <a:pt x="9152382" y="57912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5238" y="2100338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82A1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5238" y="210275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1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5238" y="2157628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238" y="2172868"/>
            <a:ext cx="9158478" cy="50038"/>
          </a:xfrm>
          <a:custGeom>
            <a:avLst/>
            <a:gdLst/>
            <a:ahLst/>
            <a:cxnLst/>
            <a:rect l="l" t="t" r="r" b="b"/>
            <a:pathLst>
              <a:path w="9158478" h="50038">
                <a:moveTo>
                  <a:pt x="9152382" y="0"/>
                </a:moveTo>
                <a:lnTo>
                  <a:pt x="6095" y="0"/>
                </a:lnTo>
                <a:lnTo>
                  <a:pt x="6095" y="50038"/>
                </a:lnTo>
                <a:lnTo>
                  <a:pt x="9152382" y="50038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5238" y="222163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238" y="2246033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238" y="2279561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238" y="231613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5238" y="234356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238" y="238930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238" y="240454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5238" y="245941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5238" y="2465514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238" y="252037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5238" y="2526474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238" y="253257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5238" y="2575255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5238" y="2595702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09">
            <a:solidFill>
              <a:srgbClr val="88A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5238" y="260268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5238" y="2630119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5238" y="2648419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5238" y="2672803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5238" y="26819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5238" y="270937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5238" y="27368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238" y="274595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5238" y="277035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238" y="278864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238" y="281607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238" y="283956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8DA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5238" y="2843504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5238" y="2889237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5238" y="2892285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5238" y="2898381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5238" y="2950197"/>
            <a:ext cx="9158478" cy="7378"/>
          </a:xfrm>
          <a:custGeom>
            <a:avLst/>
            <a:gdLst/>
            <a:ahLst/>
            <a:cxnLst/>
            <a:rect l="l" t="t" r="r" b="b"/>
            <a:pathLst>
              <a:path w="9158478" h="7378">
                <a:moveTo>
                  <a:pt x="9152382" y="0"/>
                </a:moveTo>
                <a:lnTo>
                  <a:pt x="6095" y="0"/>
                </a:lnTo>
                <a:lnTo>
                  <a:pt x="6095" y="7378"/>
                </a:lnTo>
                <a:lnTo>
                  <a:pt x="9152382" y="737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5238" y="2956305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5238" y="2959353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5238" y="3005074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5238" y="302399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8FB1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5238" y="3029457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238" y="3056902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238" y="3078238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5238" y="31026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5238" y="3111766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5238" y="3139198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5238" y="3163595"/>
            <a:ext cx="9158478" cy="13462"/>
          </a:xfrm>
          <a:custGeom>
            <a:avLst/>
            <a:gdLst/>
            <a:ahLst/>
            <a:cxnLst/>
            <a:rect l="l" t="t" r="r" b="b"/>
            <a:pathLst>
              <a:path w="9158478" h="13462">
                <a:moveTo>
                  <a:pt x="9152382" y="0"/>
                </a:moveTo>
                <a:lnTo>
                  <a:pt x="6095" y="0"/>
                </a:lnTo>
                <a:lnTo>
                  <a:pt x="6095" y="13462"/>
                </a:lnTo>
                <a:lnTo>
                  <a:pt x="9152382" y="13462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238" y="317578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5238" y="3200171"/>
            <a:ext cx="9158478" cy="19558"/>
          </a:xfrm>
          <a:custGeom>
            <a:avLst/>
            <a:gdLst/>
            <a:ahLst/>
            <a:cxnLst/>
            <a:rect l="l" t="t" r="r" b="b"/>
            <a:pathLst>
              <a:path w="9158478" h="19558">
                <a:moveTo>
                  <a:pt x="9152382" y="0"/>
                </a:moveTo>
                <a:lnTo>
                  <a:pt x="6095" y="0"/>
                </a:lnTo>
                <a:lnTo>
                  <a:pt x="6095" y="19558"/>
                </a:lnTo>
                <a:lnTo>
                  <a:pt x="9152382" y="19558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5238" y="321845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5238" y="3245891"/>
            <a:ext cx="9158478" cy="16522"/>
          </a:xfrm>
          <a:custGeom>
            <a:avLst/>
            <a:gdLst/>
            <a:ahLst/>
            <a:cxnLst/>
            <a:rect l="l" t="t" r="r" b="b"/>
            <a:pathLst>
              <a:path w="9158478" h="16522">
                <a:moveTo>
                  <a:pt x="9152382" y="0"/>
                </a:moveTo>
                <a:lnTo>
                  <a:pt x="6095" y="0"/>
                </a:lnTo>
                <a:lnTo>
                  <a:pt x="6095" y="16522"/>
                </a:lnTo>
                <a:lnTo>
                  <a:pt x="9152382" y="1652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5238" y="326787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92B6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5238" y="3273336"/>
            <a:ext cx="9158478" cy="43942"/>
          </a:xfrm>
          <a:custGeom>
            <a:avLst/>
            <a:gdLst/>
            <a:ahLst/>
            <a:cxnLst/>
            <a:rect l="l" t="t" r="r" b="b"/>
            <a:pathLst>
              <a:path w="9158478" h="43942">
                <a:moveTo>
                  <a:pt x="9152382" y="0"/>
                </a:moveTo>
                <a:lnTo>
                  <a:pt x="6095" y="0"/>
                </a:lnTo>
                <a:lnTo>
                  <a:pt x="6095" y="43942"/>
                </a:lnTo>
                <a:lnTo>
                  <a:pt x="9152382" y="4394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238" y="331600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238" y="332210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5238" y="3325787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5238" y="338675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5">
            <a:solidFill>
              <a:srgbClr val="93B8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5238" y="3389172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4"/>
                </a:lnTo>
                <a:lnTo>
                  <a:pt x="9152382" y="56134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5238" y="34440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5238" y="345927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5238" y="350500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5238" y="3532441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5238" y="3565982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65238" y="360255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65238" y="362999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238" y="3672674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238" y="36909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65238" y="3745826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71334" y="382572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65238" y="3752557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D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5238" y="383029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AB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71334" y="3911079"/>
            <a:ext cx="9146286" cy="170713"/>
          </a:xfrm>
          <a:custGeom>
            <a:avLst/>
            <a:gdLst/>
            <a:ahLst/>
            <a:cxnLst/>
            <a:rect l="l" t="t" r="r" b="b"/>
            <a:pathLst>
              <a:path w="9146286" h="170713">
                <a:moveTo>
                  <a:pt x="0" y="170713"/>
                </a:moveTo>
                <a:lnTo>
                  <a:pt x="9146286" y="170713"/>
                </a:lnTo>
                <a:lnTo>
                  <a:pt x="9146286" y="0"/>
                </a:lnTo>
                <a:lnTo>
                  <a:pt x="0" y="0"/>
                </a:lnTo>
                <a:lnTo>
                  <a:pt x="0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5238" y="3834866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9BBE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5238" y="3910444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9B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65238" y="394092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65238" y="3995800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238" y="4047616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71334" y="415799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65238" y="4081792"/>
            <a:ext cx="9158478" cy="76200"/>
          </a:xfrm>
          <a:custGeom>
            <a:avLst/>
            <a:gdLst/>
            <a:ahLst/>
            <a:cxnLst/>
            <a:rect l="l" t="t" r="r" b="b"/>
            <a:pathLst>
              <a:path w="9158478" h="76200">
                <a:moveTo>
                  <a:pt x="9152382" y="0"/>
                </a:moveTo>
                <a:lnTo>
                  <a:pt x="6095" y="0"/>
                </a:lnTo>
                <a:lnTo>
                  <a:pt x="6095" y="76200"/>
                </a:lnTo>
                <a:lnTo>
                  <a:pt x="9152382" y="7620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2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65238" y="416256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EC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65238" y="416713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9EC3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65238" y="4264685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4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65238" y="4371378"/>
            <a:ext cx="9158478" cy="106705"/>
          </a:xfrm>
          <a:custGeom>
            <a:avLst/>
            <a:gdLst/>
            <a:ahLst/>
            <a:cxnLst/>
            <a:rect l="l" t="t" r="r" b="b"/>
            <a:pathLst>
              <a:path w="9158478" h="106705">
                <a:moveTo>
                  <a:pt x="9152382" y="0"/>
                </a:moveTo>
                <a:lnTo>
                  <a:pt x="6095" y="0"/>
                </a:lnTo>
                <a:lnTo>
                  <a:pt x="6095" y="106705"/>
                </a:lnTo>
                <a:lnTo>
                  <a:pt x="9152382" y="1067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65238" y="4478083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0C5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71334" y="4682324"/>
            <a:ext cx="9146286" cy="27431"/>
          </a:xfrm>
          <a:custGeom>
            <a:avLst/>
            <a:gdLst/>
            <a:ahLst/>
            <a:cxnLst/>
            <a:rect l="l" t="t" r="r" b="b"/>
            <a:pathLst>
              <a:path w="9146286" h="27432">
                <a:moveTo>
                  <a:pt x="0" y="27431"/>
                </a:moveTo>
                <a:lnTo>
                  <a:pt x="9146286" y="27431"/>
                </a:lnTo>
                <a:lnTo>
                  <a:pt x="9146286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65238" y="458477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6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238" y="468168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238" y="4709756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5238" y="4767668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71334" y="4941430"/>
            <a:ext cx="9146286" cy="85356"/>
          </a:xfrm>
          <a:custGeom>
            <a:avLst/>
            <a:gdLst/>
            <a:ahLst/>
            <a:cxnLst/>
            <a:rect l="l" t="t" r="r" b="b"/>
            <a:pathLst>
              <a:path w="9146286" h="85356">
                <a:moveTo>
                  <a:pt x="0" y="85356"/>
                </a:moveTo>
                <a:lnTo>
                  <a:pt x="9146286" y="85356"/>
                </a:lnTo>
                <a:lnTo>
                  <a:pt x="9146286" y="0"/>
                </a:lnTo>
                <a:lnTo>
                  <a:pt x="0" y="0"/>
                </a:lnTo>
                <a:lnTo>
                  <a:pt x="0" y="8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5238" y="4853025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5238" y="4940795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5238" y="4995671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71334" y="511214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65238" y="5026786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C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65238" y="511671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4CD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71334" y="5197500"/>
            <a:ext cx="9146286" cy="170700"/>
          </a:xfrm>
          <a:custGeom>
            <a:avLst/>
            <a:gdLst/>
            <a:ahLst/>
            <a:cxnLst/>
            <a:rect l="l" t="t" r="r" b="b"/>
            <a:pathLst>
              <a:path w="9146286" h="170700">
                <a:moveTo>
                  <a:pt x="0" y="170700"/>
                </a:moveTo>
                <a:lnTo>
                  <a:pt x="9146286" y="170700"/>
                </a:lnTo>
                <a:lnTo>
                  <a:pt x="9146286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65238" y="512128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D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65238" y="519686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5238" y="5227345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65238" y="5282209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65238" y="5334038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8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71334" y="544441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238" y="5368201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8D0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238" y="54489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9D0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5238" y="5453557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9D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65238" y="5551106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AD2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65238" y="5657799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BD2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5238" y="5764491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5238" y="5871184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4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5238" y="59733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CD5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5238" y="597787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5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5238" y="605345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49"/>
                </a:lnTo>
                <a:lnTo>
                  <a:pt x="9152382" y="31749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5238" y="608393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65238" y="6138811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5238" y="6193675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65238" y="6227851"/>
            <a:ext cx="9158478" cy="73152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9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5238" y="63071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74">
            <a:solidFill>
              <a:srgbClr val="B0D9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5238" y="6313208"/>
            <a:ext cx="9158478" cy="94487"/>
          </a:xfrm>
          <a:custGeom>
            <a:avLst/>
            <a:gdLst/>
            <a:ahLst/>
            <a:cxnLst/>
            <a:rect l="l" t="t" r="r" b="b"/>
            <a:pathLst>
              <a:path w="9158478" h="94487">
                <a:moveTo>
                  <a:pt x="9152382" y="0"/>
                </a:moveTo>
                <a:lnTo>
                  <a:pt x="6095" y="0"/>
                </a:lnTo>
                <a:lnTo>
                  <a:pt x="6095" y="94487"/>
                </a:lnTo>
                <a:lnTo>
                  <a:pt x="9152382" y="94487"/>
                </a:lnTo>
                <a:lnTo>
                  <a:pt x="9152382" y="0"/>
                </a:lnTo>
                <a:close/>
              </a:path>
            </a:pathLst>
          </a:custGeom>
          <a:solidFill>
            <a:srgbClr val="B0DA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5238" y="641684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9570">
            <a:solidFill>
              <a:srgbClr val="B0DB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5238" y="6425996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B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65238" y="6513766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65238" y="6568630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5238" y="6621094"/>
            <a:ext cx="9158478" cy="91452"/>
          </a:xfrm>
          <a:custGeom>
            <a:avLst/>
            <a:gdLst/>
            <a:ahLst/>
            <a:cxnLst/>
            <a:rect l="l" t="t" r="r" b="b"/>
            <a:pathLst>
              <a:path w="9158478" h="91452">
                <a:moveTo>
                  <a:pt x="9152382" y="0"/>
                </a:moveTo>
                <a:lnTo>
                  <a:pt x="6095" y="0"/>
                </a:lnTo>
                <a:lnTo>
                  <a:pt x="6095" y="91452"/>
                </a:lnTo>
                <a:lnTo>
                  <a:pt x="9152382" y="914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D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5238" y="672016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10">
            <a:solidFill>
              <a:srgbClr val="B4DD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65238" y="672778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B4DE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65238" y="683143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B4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5238" y="6837527"/>
            <a:ext cx="9158478" cy="73151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65238" y="6910044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65238" y="694358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65238" y="699540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65238" y="7050278"/>
            <a:ext cx="9158478" cy="34797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7"/>
                </a:lnTo>
                <a:lnTo>
                  <a:pt x="9152382" y="34797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65238" y="7084440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1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65238" y="716370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B8E1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65238" y="719265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6990">
            <a:solidFill>
              <a:srgbClr val="B8E2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1128179" y="717087"/>
            <a:ext cx="8655523" cy="482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solidFill>
                  <a:srgbClr val="2930D4"/>
                </a:solidFill>
                <a:latin typeface="Arial"/>
                <a:cs typeface="Arial"/>
              </a:rPr>
              <a:t>Precautio</a:t>
            </a:r>
            <a:r>
              <a:rPr sz="3600" spc="-39" dirty="0" smtClean="0">
                <a:solidFill>
                  <a:srgbClr val="2930D4"/>
                </a:solidFill>
                <a:latin typeface="Arial"/>
                <a:cs typeface="Arial"/>
              </a:rPr>
              <a:t>n</a:t>
            </a:r>
            <a:r>
              <a:rPr sz="3600" spc="0" dirty="0" smtClean="0">
                <a:solidFill>
                  <a:srgbClr val="2930D4"/>
                </a:solidFill>
                <a:latin typeface="Arial"/>
                <a:cs typeface="Arial"/>
              </a:rPr>
              <a:t>s</a:t>
            </a:r>
            <a:r>
              <a:rPr sz="3600" spc="34" dirty="0" smtClean="0">
                <a:solidFill>
                  <a:srgbClr val="2930D4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930D4"/>
                </a:solidFill>
                <a:latin typeface="Arial"/>
                <a:cs typeface="Arial"/>
              </a:rPr>
              <a:t>before procee</a:t>
            </a:r>
            <a:r>
              <a:rPr sz="3600" spc="-39" dirty="0" smtClean="0">
                <a:solidFill>
                  <a:srgbClr val="2930D4"/>
                </a:solidFill>
                <a:latin typeface="Arial"/>
                <a:cs typeface="Arial"/>
              </a:rPr>
              <a:t>d</a:t>
            </a:r>
            <a:r>
              <a:rPr sz="3600" spc="0" dirty="0" smtClean="0">
                <a:solidFill>
                  <a:srgbClr val="2930D4"/>
                </a:solidFill>
                <a:latin typeface="Arial"/>
                <a:cs typeface="Arial"/>
              </a:rPr>
              <a:t>ing </a:t>
            </a:r>
            <a:r>
              <a:rPr sz="3600" spc="39" dirty="0" smtClean="0">
                <a:solidFill>
                  <a:srgbClr val="2930D4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930D4"/>
                </a:solidFill>
                <a:latin typeface="Arial"/>
                <a:cs typeface="Arial"/>
              </a:rPr>
              <a:t>o ice zone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002538" y="1582192"/>
            <a:ext cx="8020577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Before proceeding to ice zone, check</a:t>
            </a:r>
            <a:r>
              <a:rPr sz="2800" spc="-2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the following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002538" y="2008963"/>
            <a:ext cx="1029518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items: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002538" y="2502242"/>
            <a:ext cx="31332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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347050" y="2502128"/>
            <a:ext cx="644730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Article </a:t>
            </a:r>
            <a:r>
              <a:rPr sz="2400" spc="25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f agreem</a:t>
            </a:r>
            <a:r>
              <a:rPr sz="2400" spc="34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2400" spc="-2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</a:t>
            </a:r>
            <a:r>
              <a:rPr sz="2400" spc="-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geographical</a:t>
            </a:r>
            <a:r>
              <a:rPr sz="2400" spc="4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limit,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807677" y="2502128"/>
            <a:ext cx="884230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expiry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707367" y="2502128"/>
            <a:ext cx="32508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347050" y="2867926"/>
            <a:ext cx="2855255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article </a:t>
            </a:r>
            <a:r>
              <a:rPr sz="2400" spc="25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f agreem</a:t>
            </a:r>
            <a:r>
              <a:rPr sz="2400" spc="3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nt.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002538" y="3307015"/>
            <a:ext cx="31332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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347050" y="3306902"/>
            <a:ext cx="5500964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Class certi</a:t>
            </a:r>
            <a:r>
              <a:rPr sz="2400" spc="44" dirty="0" smtClean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icat</a:t>
            </a:r>
            <a:r>
              <a:rPr sz="2400" spc="19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-5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if</a:t>
            </a:r>
            <a:r>
              <a:rPr sz="2400" spc="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ship h</a:t>
            </a:r>
            <a:r>
              <a:rPr sz="2400" spc="25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s ice</a:t>
            </a:r>
            <a:r>
              <a:rPr sz="2400" spc="-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no</a:t>
            </a:r>
            <a:r>
              <a:rPr sz="2400" spc="2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atio</a:t>
            </a:r>
            <a:r>
              <a:rPr sz="2400" spc="3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002538" y="3745978"/>
            <a:ext cx="31332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Wingdings"/>
                <a:cs typeface="Wingdings"/>
              </a:rPr>
              <a:t>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347050" y="3745865"/>
            <a:ext cx="4411343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Check the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chart</a:t>
            </a:r>
            <a:r>
              <a:rPr sz="2400" spc="29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r party</a:t>
            </a:r>
            <a:r>
              <a:rPr sz="2400" spc="-1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con</a:t>
            </a:r>
            <a:r>
              <a:rPr sz="2400" spc="2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ract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002538" y="4184941"/>
            <a:ext cx="31332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Wingdings"/>
                <a:cs typeface="Wingdings"/>
              </a:rPr>
              <a:t>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347050" y="4184828"/>
            <a:ext cx="6108583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Ins</a:t>
            </a:r>
            <a:r>
              <a:rPr sz="2400" spc="25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rance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coverage</a:t>
            </a:r>
            <a:r>
              <a:rPr sz="2400" spc="2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2400" spc="-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pre</a:t>
            </a:r>
            <a:r>
              <a:rPr sz="2400" spc="29" dirty="0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ium</a:t>
            </a:r>
            <a:r>
              <a:rPr sz="2400" spc="-1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25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y be high.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087907" y="4623803"/>
            <a:ext cx="2741536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Engine de</a:t>
            </a:r>
            <a:r>
              <a:rPr sz="2400" spc="29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art</a:t>
            </a:r>
            <a:r>
              <a:rPr sz="2400" spc="29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en</a:t>
            </a:r>
            <a:r>
              <a:rPr sz="2400" spc="29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002538" y="5062879"/>
            <a:ext cx="21061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Wingdings"/>
                <a:cs typeface="Wingdings"/>
              </a:rPr>
              <a:t>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347050" y="5062766"/>
            <a:ext cx="621651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To check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he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ting system 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sz="2400" spc="-3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acco</a:t>
            </a:r>
            <a:r>
              <a:rPr sz="2400" spc="34" dirty="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da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io</a:t>
            </a:r>
            <a:r>
              <a:rPr sz="2400" spc="4" dirty="0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566520" y="5062766"/>
            <a:ext cx="115861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ste</a:t>
            </a:r>
            <a:r>
              <a:rPr sz="2400" spc="25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ring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738464" y="5062766"/>
            <a:ext cx="765633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gear,</a:t>
            </a:r>
            <a:endParaRPr sz="24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347050" y="5428564"/>
            <a:ext cx="225342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bridge w</a:t>
            </a:r>
            <a:r>
              <a:rPr sz="2400" spc="-25" dirty="0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nd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-25" dirty="0" smtClean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s;</a:t>
            </a:r>
            <a:endParaRPr sz="24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002538" y="5867653"/>
            <a:ext cx="21061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Wingdings"/>
                <a:cs typeface="Wingdings"/>
              </a:rPr>
              <a:t>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347050" y="5867539"/>
            <a:ext cx="827625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To check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400" spc="-29" dirty="0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scosity</a:t>
            </a:r>
            <a:r>
              <a:rPr sz="2400" spc="4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of hydraulic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oil </a:t>
            </a:r>
            <a:r>
              <a:rPr sz="2400" spc="39" dirty="0" smtClean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sz="2400" spc="-3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all cran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s, </a:t>
            </a:r>
            <a:r>
              <a:rPr sz="2400" spc="-34" dirty="0" smtClean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inches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347050" y="6233338"/>
            <a:ext cx="470036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bo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-2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engine</a:t>
            </a:r>
            <a:r>
              <a:rPr sz="2400" spc="14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, if nec</a:t>
            </a:r>
            <a:r>
              <a:rPr sz="2400" spc="2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ssary, renew.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1334" y="7067677"/>
            <a:ext cx="9146286" cy="115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9"/>
              </a:spcBef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771334" y="6595179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82" name="object 82"/>
          <p:cNvSpPr txBox="1"/>
          <p:nvPr/>
        </p:nvSpPr>
        <p:spPr>
          <a:xfrm>
            <a:off x="771334" y="672016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  <p:sp>
        <p:nvSpPr>
          <p:cNvPr id="81" name="object 81"/>
          <p:cNvSpPr txBox="1"/>
          <p:nvPr/>
        </p:nvSpPr>
        <p:spPr>
          <a:xfrm>
            <a:off x="771334" y="6831431"/>
            <a:ext cx="9146286" cy="96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80" name="object 80"/>
          <p:cNvSpPr txBox="1"/>
          <p:nvPr/>
        </p:nvSpPr>
        <p:spPr>
          <a:xfrm>
            <a:off x="771334" y="6211081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9" name="object 79"/>
          <p:cNvSpPr txBox="1"/>
          <p:nvPr/>
        </p:nvSpPr>
        <p:spPr>
          <a:xfrm>
            <a:off x="771334" y="6307105"/>
            <a:ext cx="9146286" cy="109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4"/>
              </a:spcBef>
            </a:pPr>
            <a:endParaRPr sz="850"/>
          </a:p>
        </p:txBody>
      </p:sp>
      <p:sp>
        <p:nvSpPr>
          <p:cNvPr id="78" name="object 78"/>
          <p:cNvSpPr txBox="1"/>
          <p:nvPr/>
        </p:nvSpPr>
        <p:spPr>
          <a:xfrm>
            <a:off x="771334" y="6416846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77" name="object 77"/>
          <p:cNvSpPr txBox="1"/>
          <p:nvPr/>
        </p:nvSpPr>
        <p:spPr>
          <a:xfrm>
            <a:off x="771334" y="502678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771334" y="511671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5" name="object 75"/>
          <p:cNvSpPr txBox="1"/>
          <p:nvPr/>
        </p:nvSpPr>
        <p:spPr>
          <a:xfrm>
            <a:off x="771334" y="5212740"/>
            <a:ext cx="9146286" cy="42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71334" y="5255412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71334" y="5308758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71334" y="5351437"/>
            <a:ext cx="9146286" cy="97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71" name="object 71"/>
          <p:cNvSpPr txBox="1"/>
          <p:nvPr/>
        </p:nvSpPr>
        <p:spPr>
          <a:xfrm>
            <a:off x="771334" y="5448985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771334" y="5551106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771334" y="5657799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771334" y="5764491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7" name="object 67"/>
          <p:cNvSpPr txBox="1"/>
          <p:nvPr/>
        </p:nvSpPr>
        <p:spPr>
          <a:xfrm>
            <a:off x="771334" y="587118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771334" y="597330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65" name="object 65"/>
          <p:cNvSpPr txBox="1"/>
          <p:nvPr/>
        </p:nvSpPr>
        <p:spPr>
          <a:xfrm>
            <a:off x="771334" y="4767668"/>
            <a:ext cx="9146286" cy="8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2"/>
              </a:spcBef>
            </a:pPr>
            <a:endParaRPr sz="650"/>
          </a:p>
        </p:txBody>
      </p:sp>
      <p:sp>
        <p:nvSpPr>
          <p:cNvPr id="64" name="object 64"/>
          <p:cNvSpPr txBox="1"/>
          <p:nvPr/>
        </p:nvSpPr>
        <p:spPr>
          <a:xfrm>
            <a:off x="771334" y="4853025"/>
            <a:ext cx="9146286" cy="115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2"/>
              </a:spcBef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71334" y="370700"/>
            <a:ext cx="9146286" cy="54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71334" y="425253"/>
            <a:ext cx="9146286" cy="57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71334" y="483171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71334" y="536517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71334" y="597490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1334" y="65845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57" name="object 57"/>
          <p:cNvSpPr txBox="1"/>
          <p:nvPr/>
        </p:nvSpPr>
        <p:spPr>
          <a:xfrm>
            <a:off x="771334" y="748385"/>
            <a:ext cx="9146286" cy="8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4"/>
              </a:spcBef>
            </a:pPr>
            <a:endParaRPr sz="650"/>
          </a:p>
        </p:txBody>
      </p:sp>
      <p:sp>
        <p:nvSpPr>
          <p:cNvPr id="56" name="object 56"/>
          <p:cNvSpPr txBox="1"/>
          <p:nvPr/>
        </p:nvSpPr>
        <p:spPr>
          <a:xfrm>
            <a:off x="771334" y="835259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71334" y="888606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71334" y="941952"/>
            <a:ext cx="9146286" cy="59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71334" y="1001401"/>
            <a:ext cx="9146286" cy="67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/>
          </a:p>
        </p:txBody>
      </p:sp>
      <p:sp>
        <p:nvSpPr>
          <p:cNvPr id="52" name="object 52"/>
          <p:cNvSpPr txBox="1"/>
          <p:nvPr/>
        </p:nvSpPr>
        <p:spPr>
          <a:xfrm>
            <a:off x="771334" y="1068463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51" name="object 51"/>
          <p:cNvSpPr txBox="1"/>
          <p:nvPr/>
        </p:nvSpPr>
        <p:spPr>
          <a:xfrm>
            <a:off x="771334" y="113857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1334" y="1178204"/>
            <a:ext cx="9146286" cy="9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2"/>
              </a:spcBef>
            </a:pPr>
            <a:endParaRPr sz="700"/>
          </a:p>
        </p:txBody>
      </p:sp>
      <p:sp>
        <p:nvSpPr>
          <p:cNvPr id="49" name="object 49"/>
          <p:cNvSpPr txBox="1"/>
          <p:nvPr/>
        </p:nvSpPr>
        <p:spPr>
          <a:xfrm>
            <a:off x="771334" y="1271181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1334" y="133214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334" y="139311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1334" y="1454080"/>
            <a:ext cx="9146286" cy="6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1334" y="1516576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1334" y="157906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1334" y="1641557"/>
            <a:ext cx="9146286" cy="6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771334" y="171015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1" name="object 41"/>
          <p:cNvSpPr txBox="1"/>
          <p:nvPr/>
        </p:nvSpPr>
        <p:spPr>
          <a:xfrm>
            <a:off x="771334" y="178178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0" name="object 40"/>
          <p:cNvSpPr txBox="1"/>
          <p:nvPr/>
        </p:nvSpPr>
        <p:spPr>
          <a:xfrm>
            <a:off x="771334" y="1853418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9" name="object 39"/>
          <p:cNvSpPr txBox="1"/>
          <p:nvPr/>
        </p:nvSpPr>
        <p:spPr>
          <a:xfrm>
            <a:off x="771334" y="1925059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8" name="object 38"/>
          <p:cNvSpPr txBox="1"/>
          <p:nvPr/>
        </p:nvSpPr>
        <p:spPr>
          <a:xfrm>
            <a:off x="771334" y="1996693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334" y="2036324"/>
            <a:ext cx="9146286" cy="91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771334" y="212777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1334" y="219026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1334" y="225123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1334" y="2312200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1334" y="2374690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1334" y="2435663"/>
            <a:ext cx="9146286" cy="64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0" name="object 30"/>
          <p:cNvSpPr txBox="1"/>
          <p:nvPr/>
        </p:nvSpPr>
        <p:spPr>
          <a:xfrm>
            <a:off x="771334" y="2499677"/>
            <a:ext cx="9146286" cy="68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771334" y="2568263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8" name="object 28"/>
          <p:cNvSpPr txBox="1"/>
          <p:nvPr/>
        </p:nvSpPr>
        <p:spPr>
          <a:xfrm>
            <a:off x="771334" y="263838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7" name="object 27"/>
          <p:cNvSpPr txBox="1"/>
          <p:nvPr/>
        </p:nvSpPr>
        <p:spPr>
          <a:xfrm>
            <a:off x="771334" y="271001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6" name="object 26"/>
          <p:cNvSpPr txBox="1"/>
          <p:nvPr/>
        </p:nvSpPr>
        <p:spPr>
          <a:xfrm>
            <a:off x="771334" y="278164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5" name="object 25"/>
          <p:cNvSpPr txBox="1"/>
          <p:nvPr/>
        </p:nvSpPr>
        <p:spPr>
          <a:xfrm>
            <a:off x="771334" y="285328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4" name="object 24"/>
          <p:cNvSpPr txBox="1"/>
          <p:nvPr/>
        </p:nvSpPr>
        <p:spPr>
          <a:xfrm>
            <a:off x="771334" y="2924930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771334" y="29950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2" name="object 22"/>
          <p:cNvSpPr txBox="1"/>
          <p:nvPr/>
        </p:nvSpPr>
        <p:spPr>
          <a:xfrm>
            <a:off x="771334" y="3066675"/>
            <a:ext cx="9146286" cy="73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6"/>
              </a:spcBef>
            </a:pPr>
            <a:endParaRPr sz="550"/>
          </a:p>
        </p:txBody>
      </p:sp>
      <p:sp>
        <p:nvSpPr>
          <p:cNvPr id="21" name="object 21"/>
          <p:cNvSpPr txBox="1"/>
          <p:nvPr/>
        </p:nvSpPr>
        <p:spPr>
          <a:xfrm>
            <a:off x="771334" y="31398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0" name="object 20"/>
          <p:cNvSpPr txBox="1"/>
          <p:nvPr/>
        </p:nvSpPr>
        <p:spPr>
          <a:xfrm>
            <a:off x="771334" y="3211474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771334" y="328158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334" y="3321215"/>
            <a:ext cx="9146286" cy="10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/>
          </a:p>
        </p:txBody>
      </p:sp>
      <p:sp>
        <p:nvSpPr>
          <p:cNvPr id="17" name="object 17"/>
          <p:cNvSpPr txBox="1"/>
          <p:nvPr/>
        </p:nvSpPr>
        <p:spPr>
          <a:xfrm>
            <a:off x="771334" y="3421811"/>
            <a:ext cx="9146286" cy="74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771334" y="3496494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5" name="object 15"/>
          <p:cNvSpPr txBox="1"/>
          <p:nvPr/>
        </p:nvSpPr>
        <p:spPr>
          <a:xfrm>
            <a:off x="771334" y="3568134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771334" y="3638251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771334" y="3709885"/>
            <a:ext cx="9146286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1334" y="3749509"/>
            <a:ext cx="9146286" cy="8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6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771334" y="3830294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771334" y="3926319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334" y="3968997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1334" y="4022343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334" y="4065022"/>
            <a:ext cx="9146286" cy="97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771334" y="416256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1334" y="4264685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771334" y="4371378"/>
            <a:ext cx="9146286" cy="10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771334" y="4478083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1334" y="458477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object 112"/>
          <p:cNvSpPr/>
          <p:nvPr/>
        </p:nvSpPr>
        <p:spPr>
          <a:xfrm>
            <a:off x="771334" y="350570"/>
            <a:ext cx="9146286" cy="338366"/>
          </a:xfrm>
          <a:custGeom>
            <a:avLst/>
            <a:gdLst/>
            <a:ahLst/>
            <a:cxnLst/>
            <a:rect l="l" t="t" r="r" b="b"/>
            <a:pathLst>
              <a:path w="9146286" h="338366">
                <a:moveTo>
                  <a:pt x="0" y="338366"/>
                </a:moveTo>
                <a:lnTo>
                  <a:pt x="9146286" y="338366"/>
                </a:lnTo>
                <a:lnTo>
                  <a:pt x="9146286" y="0"/>
                </a:lnTo>
                <a:lnTo>
                  <a:pt x="0" y="0"/>
                </a:lnTo>
                <a:lnTo>
                  <a:pt x="0" y="338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71334" y="746861"/>
            <a:ext cx="9146286" cy="3048"/>
          </a:xfrm>
          <a:custGeom>
            <a:avLst/>
            <a:gdLst/>
            <a:ahLst/>
            <a:cxnLst/>
            <a:rect l="l" t="t" r="r" b="b"/>
            <a:pathLst>
              <a:path w="9146286" h="3048">
                <a:moveTo>
                  <a:pt x="0" y="3048"/>
                </a:moveTo>
                <a:lnTo>
                  <a:pt x="9146286" y="3048"/>
                </a:lnTo>
                <a:lnTo>
                  <a:pt x="914628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71334" y="579196"/>
            <a:ext cx="9146286" cy="603580"/>
          </a:xfrm>
          <a:custGeom>
            <a:avLst/>
            <a:gdLst/>
            <a:ahLst/>
            <a:cxnLst/>
            <a:rect l="l" t="t" r="r" b="b"/>
            <a:pathLst>
              <a:path w="9146286" h="603580">
                <a:moveTo>
                  <a:pt x="0" y="603580"/>
                </a:moveTo>
                <a:lnTo>
                  <a:pt x="9146286" y="603580"/>
                </a:lnTo>
                <a:lnTo>
                  <a:pt x="9146286" y="0"/>
                </a:lnTo>
                <a:lnTo>
                  <a:pt x="0" y="0"/>
                </a:lnTo>
                <a:lnTo>
                  <a:pt x="0" y="603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71334" y="909948"/>
            <a:ext cx="9146286" cy="1129430"/>
          </a:xfrm>
          <a:custGeom>
            <a:avLst/>
            <a:gdLst/>
            <a:ahLst/>
            <a:cxnLst/>
            <a:rect l="l" t="t" r="r" b="b"/>
            <a:pathLst>
              <a:path w="9146286" h="1129430">
                <a:moveTo>
                  <a:pt x="0" y="1129430"/>
                </a:moveTo>
                <a:lnTo>
                  <a:pt x="9146286" y="1129430"/>
                </a:lnTo>
                <a:lnTo>
                  <a:pt x="9146286" y="0"/>
                </a:lnTo>
                <a:lnTo>
                  <a:pt x="0" y="0"/>
                </a:lnTo>
                <a:lnTo>
                  <a:pt x="0" y="1129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71334" y="1503619"/>
            <a:ext cx="9146286" cy="1822167"/>
          </a:xfrm>
          <a:custGeom>
            <a:avLst/>
            <a:gdLst/>
            <a:ahLst/>
            <a:cxnLst/>
            <a:rect l="l" t="t" r="r" b="b"/>
            <a:pathLst>
              <a:path w="9146286" h="1822167">
                <a:moveTo>
                  <a:pt x="0" y="1822167"/>
                </a:moveTo>
                <a:lnTo>
                  <a:pt x="9146286" y="1822167"/>
                </a:lnTo>
                <a:lnTo>
                  <a:pt x="9146286" y="0"/>
                </a:lnTo>
                <a:lnTo>
                  <a:pt x="0" y="0"/>
                </a:lnTo>
                <a:lnTo>
                  <a:pt x="0" y="1822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71334" y="3292070"/>
            <a:ext cx="9146286" cy="460486"/>
          </a:xfrm>
          <a:custGeom>
            <a:avLst/>
            <a:gdLst/>
            <a:ahLst/>
            <a:cxnLst/>
            <a:rect l="l" t="t" r="r" b="b"/>
            <a:pathLst>
              <a:path w="9146286" h="460486">
                <a:moveTo>
                  <a:pt x="0" y="460486"/>
                </a:moveTo>
                <a:lnTo>
                  <a:pt x="9146286" y="460486"/>
                </a:lnTo>
                <a:lnTo>
                  <a:pt x="9146286" y="0"/>
                </a:lnTo>
                <a:lnTo>
                  <a:pt x="0" y="0"/>
                </a:lnTo>
                <a:lnTo>
                  <a:pt x="0" y="46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5238" y="343839"/>
            <a:ext cx="9158478" cy="40894"/>
          </a:xfrm>
          <a:custGeom>
            <a:avLst/>
            <a:gdLst/>
            <a:ahLst/>
            <a:cxnLst/>
            <a:rect l="l" t="t" r="r" b="b"/>
            <a:pathLst>
              <a:path w="9158478" h="40894">
                <a:moveTo>
                  <a:pt x="9152382" y="6731"/>
                </a:moveTo>
                <a:lnTo>
                  <a:pt x="6095" y="6731"/>
                </a:lnTo>
                <a:lnTo>
                  <a:pt x="6095" y="40894"/>
                </a:lnTo>
                <a:lnTo>
                  <a:pt x="9152382" y="40894"/>
                </a:lnTo>
                <a:lnTo>
                  <a:pt x="9152382" y="6731"/>
                </a:lnTo>
                <a:close/>
              </a:path>
            </a:pathLst>
          </a:custGeom>
          <a:solidFill>
            <a:srgbClr val="6A84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5238" y="383463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6A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5238" y="389559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5238" y="4444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5238" y="459676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5238" y="50539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5238" y="529793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5238" y="566369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5238" y="60294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5238" y="62734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5238" y="67306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5238" y="68893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9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238" y="7483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318">
            <a:solidFill>
              <a:srgbClr val="6F89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238" y="749909"/>
            <a:ext cx="9158478" cy="57911"/>
          </a:xfrm>
          <a:custGeom>
            <a:avLst/>
            <a:gdLst/>
            <a:ahLst/>
            <a:cxnLst/>
            <a:rect l="l" t="t" r="r" b="b"/>
            <a:pathLst>
              <a:path w="9158478" h="57911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6F8A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238" y="81239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6F8B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5238" y="816330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B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5238" y="862063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5238" y="8864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5238" y="91387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5238" y="9596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5238" y="96875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6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F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5238" y="1020572"/>
            <a:ext cx="9158478" cy="13474"/>
          </a:xfrm>
          <a:custGeom>
            <a:avLst/>
            <a:gdLst/>
            <a:ahLst/>
            <a:cxnLst/>
            <a:rect l="l" t="t" r="r" b="b"/>
            <a:pathLst>
              <a:path w="9158478" h="13474">
                <a:moveTo>
                  <a:pt x="9152382" y="0"/>
                </a:moveTo>
                <a:lnTo>
                  <a:pt x="6095" y="0"/>
                </a:lnTo>
                <a:lnTo>
                  <a:pt x="6095" y="13474"/>
                </a:lnTo>
                <a:lnTo>
                  <a:pt x="9152382" y="13474"/>
                </a:lnTo>
                <a:lnTo>
                  <a:pt x="9152382" y="0"/>
                </a:lnTo>
                <a:close/>
              </a:path>
            </a:pathLst>
          </a:custGeom>
          <a:solidFill>
            <a:srgbClr val="73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5238" y="1032776"/>
            <a:ext cx="9158478" cy="43941"/>
          </a:xfrm>
          <a:custGeom>
            <a:avLst/>
            <a:gdLst/>
            <a:ahLst/>
            <a:cxnLst/>
            <a:rect l="l" t="t" r="r" b="b"/>
            <a:pathLst>
              <a:path w="9158478" h="43941">
                <a:moveTo>
                  <a:pt x="9152382" y="0"/>
                </a:moveTo>
                <a:lnTo>
                  <a:pt x="6095" y="0"/>
                </a:lnTo>
                <a:lnTo>
                  <a:pt x="6095" y="43941"/>
                </a:lnTo>
                <a:lnTo>
                  <a:pt x="9152382" y="4394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5238" y="107544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5238" y="1102880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5238" y="1127277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238" y="1172997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238" y="118277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5238" y="124374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7693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5238" y="12461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3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5238" y="130102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5238" y="131626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238" y="136199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5238" y="1389430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5238" y="1422958"/>
            <a:ext cx="9158478" cy="37858"/>
          </a:xfrm>
          <a:custGeom>
            <a:avLst/>
            <a:gdLst/>
            <a:ahLst/>
            <a:cxnLst/>
            <a:rect l="l" t="t" r="r" b="b"/>
            <a:pathLst>
              <a:path w="9158478" h="37858">
                <a:moveTo>
                  <a:pt x="9152382" y="0"/>
                </a:moveTo>
                <a:lnTo>
                  <a:pt x="6095" y="0"/>
                </a:lnTo>
                <a:lnTo>
                  <a:pt x="6095" y="37858"/>
                </a:lnTo>
                <a:lnTo>
                  <a:pt x="9152382" y="3785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5238" y="145954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5238" y="148393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5238" y="1529651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238" y="154795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238" y="1602816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238" y="1608912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5238" y="166378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5238" y="166988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5238" y="1672932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5238" y="1718652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5238" y="173910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22">
            <a:solidFill>
              <a:srgbClr val="7C9C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5238" y="174609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5238" y="1770481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5238" y="179181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5238" y="1816201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238" y="1825345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238" y="185279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5238" y="18802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5238" y="1889366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5238" y="1913750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5238" y="1932038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5238" y="1959482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5238" y="198145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819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5238" y="1986914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5238" y="2032634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2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5238" y="2035682"/>
            <a:ext cx="9158478" cy="4330"/>
          </a:xfrm>
          <a:custGeom>
            <a:avLst/>
            <a:gdLst/>
            <a:ahLst/>
            <a:cxnLst/>
            <a:rect l="l" t="t" r="r" b="b"/>
            <a:pathLst>
              <a:path w="9158478" h="4330">
                <a:moveTo>
                  <a:pt x="9152382" y="0"/>
                </a:moveTo>
                <a:lnTo>
                  <a:pt x="6095" y="0"/>
                </a:lnTo>
                <a:lnTo>
                  <a:pt x="6095" y="4330"/>
                </a:lnTo>
                <a:lnTo>
                  <a:pt x="9152382" y="4330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238" y="2039378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2"/>
                </a:lnTo>
                <a:lnTo>
                  <a:pt x="9152382" y="57912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5238" y="2100338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82A1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238" y="210275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1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238" y="2157628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238" y="2172868"/>
            <a:ext cx="9158478" cy="50038"/>
          </a:xfrm>
          <a:custGeom>
            <a:avLst/>
            <a:gdLst/>
            <a:ahLst/>
            <a:cxnLst/>
            <a:rect l="l" t="t" r="r" b="b"/>
            <a:pathLst>
              <a:path w="9158478" h="50038">
                <a:moveTo>
                  <a:pt x="9152382" y="0"/>
                </a:moveTo>
                <a:lnTo>
                  <a:pt x="6095" y="0"/>
                </a:lnTo>
                <a:lnTo>
                  <a:pt x="6095" y="50038"/>
                </a:lnTo>
                <a:lnTo>
                  <a:pt x="9152382" y="50038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5238" y="222163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238" y="2246033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238" y="2279561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5238" y="231613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5238" y="234356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238" y="238930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5238" y="240454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238" y="245941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5238" y="2465514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5238" y="252037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5238" y="2526474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5238" y="253257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5238" y="2575255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5238" y="2595702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09">
            <a:solidFill>
              <a:srgbClr val="88A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5238" y="260268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5238" y="2630119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5238" y="2648419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238" y="2672803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5238" y="26819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238" y="270937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238" y="27368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238" y="274595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5238" y="277035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5238" y="278864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5238" y="281607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5238" y="283956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8DA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5238" y="2843504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5238" y="2889237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5238" y="2892285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5238" y="2898381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5238" y="2950197"/>
            <a:ext cx="9158478" cy="7378"/>
          </a:xfrm>
          <a:custGeom>
            <a:avLst/>
            <a:gdLst/>
            <a:ahLst/>
            <a:cxnLst/>
            <a:rect l="l" t="t" r="r" b="b"/>
            <a:pathLst>
              <a:path w="9158478" h="7378">
                <a:moveTo>
                  <a:pt x="9152382" y="0"/>
                </a:moveTo>
                <a:lnTo>
                  <a:pt x="6095" y="0"/>
                </a:lnTo>
                <a:lnTo>
                  <a:pt x="6095" y="7378"/>
                </a:lnTo>
                <a:lnTo>
                  <a:pt x="9152382" y="737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5238" y="2956305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238" y="2959353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238" y="3005074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5238" y="302399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8FB1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5238" y="3029457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5238" y="3056902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5238" y="3078238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238" y="31026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5238" y="3111766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5238" y="3139198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5238" y="3163595"/>
            <a:ext cx="9158478" cy="13462"/>
          </a:xfrm>
          <a:custGeom>
            <a:avLst/>
            <a:gdLst/>
            <a:ahLst/>
            <a:cxnLst/>
            <a:rect l="l" t="t" r="r" b="b"/>
            <a:pathLst>
              <a:path w="9158478" h="13462">
                <a:moveTo>
                  <a:pt x="9152382" y="0"/>
                </a:moveTo>
                <a:lnTo>
                  <a:pt x="6095" y="0"/>
                </a:lnTo>
                <a:lnTo>
                  <a:pt x="6095" y="13462"/>
                </a:lnTo>
                <a:lnTo>
                  <a:pt x="9152382" y="13462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5238" y="317578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5238" y="3200171"/>
            <a:ext cx="9158478" cy="19558"/>
          </a:xfrm>
          <a:custGeom>
            <a:avLst/>
            <a:gdLst/>
            <a:ahLst/>
            <a:cxnLst/>
            <a:rect l="l" t="t" r="r" b="b"/>
            <a:pathLst>
              <a:path w="9158478" h="19558">
                <a:moveTo>
                  <a:pt x="9152382" y="0"/>
                </a:moveTo>
                <a:lnTo>
                  <a:pt x="6095" y="0"/>
                </a:lnTo>
                <a:lnTo>
                  <a:pt x="6095" y="19558"/>
                </a:lnTo>
                <a:lnTo>
                  <a:pt x="9152382" y="19558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238" y="321845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238" y="3245891"/>
            <a:ext cx="9158478" cy="16522"/>
          </a:xfrm>
          <a:custGeom>
            <a:avLst/>
            <a:gdLst/>
            <a:ahLst/>
            <a:cxnLst/>
            <a:rect l="l" t="t" r="r" b="b"/>
            <a:pathLst>
              <a:path w="9158478" h="16522">
                <a:moveTo>
                  <a:pt x="9152382" y="0"/>
                </a:moveTo>
                <a:lnTo>
                  <a:pt x="6095" y="0"/>
                </a:lnTo>
                <a:lnTo>
                  <a:pt x="6095" y="16522"/>
                </a:lnTo>
                <a:lnTo>
                  <a:pt x="9152382" y="1652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5238" y="326787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92B6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5238" y="3273336"/>
            <a:ext cx="9158478" cy="43942"/>
          </a:xfrm>
          <a:custGeom>
            <a:avLst/>
            <a:gdLst/>
            <a:ahLst/>
            <a:cxnLst/>
            <a:rect l="l" t="t" r="r" b="b"/>
            <a:pathLst>
              <a:path w="9158478" h="43942">
                <a:moveTo>
                  <a:pt x="9152382" y="0"/>
                </a:moveTo>
                <a:lnTo>
                  <a:pt x="6095" y="0"/>
                </a:lnTo>
                <a:lnTo>
                  <a:pt x="6095" y="43942"/>
                </a:lnTo>
                <a:lnTo>
                  <a:pt x="9152382" y="4394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5238" y="331600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5238" y="332210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5238" y="3325787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5238" y="338675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5">
            <a:solidFill>
              <a:srgbClr val="93B8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5238" y="3389172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4"/>
                </a:lnTo>
                <a:lnTo>
                  <a:pt x="9152382" y="56134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5238" y="34440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65238" y="345927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65238" y="350500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238" y="3532441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238" y="3565982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65238" y="360255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5238" y="362999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65238" y="3672674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5238" y="36909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65238" y="3745826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71334" y="382572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5238" y="3752557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D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65238" y="383029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AB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71334" y="3911079"/>
            <a:ext cx="9146286" cy="170713"/>
          </a:xfrm>
          <a:custGeom>
            <a:avLst/>
            <a:gdLst/>
            <a:ahLst/>
            <a:cxnLst/>
            <a:rect l="l" t="t" r="r" b="b"/>
            <a:pathLst>
              <a:path w="9146286" h="170713">
                <a:moveTo>
                  <a:pt x="0" y="170713"/>
                </a:moveTo>
                <a:lnTo>
                  <a:pt x="9146286" y="170713"/>
                </a:lnTo>
                <a:lnTo>
                  <a:pt x="9146286" y="0"/>
                </a:lnTo>
                <a:lnTo>
                  <a:pt x="0" y="0"/>
                </a:lnTo>
                <a:lnTo>
                  <a:pt x="0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238" y="3834866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9BBE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238" y="3910444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9B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65238" y="394092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65238" y="3995800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65238" y="4047616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71334" y="415799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65238" y="4081792"/>
            <a:ext cx="9158478" cy="76200"/>
          </a:xfrm>
          <a:custGeom>
            <a:avLst/>
            <a:gdLst/>
            <a:ahLst/>
            <a:cxnLst/>
            <a:rect l="l" t="t" r="r" b="b"/>
            <a:pathLst>
              <a:path w="9158478" h="76200">
                <a:moveTo>
                  <a:pt x="9152382" y="0"/>
                </a:moveTo>
                <a:lnTo>
                  <a:pt x="6095" y="0"/>
                </a:lnTo>
                <a:lnTo>
                  <a:pt x="6095" y="76200"/>
                </a:lnTo>
                <a:lnTo>
                  <a:pt x="9152382" y="7620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2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65238" y="416256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EC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5238" y="416713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9EC3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65238" y="4264685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4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238" y="4371378"/>
            <a:ext cx="9158478" cy="106705"/>
          </a:xfrm>
          <a:custGeom>
            <a:avLst/>
            <a:gdLst/>
            <a:ahLst/>
            <a:cxnLst/>
            <a:rect l="l" t="t" r="r" b="b"/>
            <a:pathLst>
              <a:path w="9158478" h="106705">
                <a:moveTo>
                  <a:pt x="9152382" y="0"/>
                </a:moveTo>
                <a:lnTo>
                  <a:pt x="6095" y="0"/>
                </a:lnTo>
                <a:lnTo>
                  <a:pt x="6095" y="106705"/>
                </a:lnTo>
                <a:lnTo>
                  <a:pt x="9152382" y="1067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238" y="4478083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0C5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71334" y="4682324"/>
            <a:ext cx="9146286" cy="27431"/>
          </a:xfrm>
          <a:custGeom>
            <a:avLst/>
            <a:gdLst/>
            <a:ahLst/>
            <a:cxnLst/>
            <a:rect l="l" t="t" r="r" b="b"/>
            <a:pathLst>
              <a:path w="9146286" h="27432">
                <a:moveTo>
                  <a:pt x="0" y="27431"/>
                </a:moveTo>
                <a:lnTo>
                  <a:pt x="9146286" y="27431"/>
                </a:lnTo>
                <a:lnTo>
                  <a:pt x="9146286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65238" y="458477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6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5238" y="468168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5238" y="4709756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5238" y="4767668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71334" y="4941430"/>
            <a:ext cx="9146286" cy="85356"/>
          </a:xfrm>
          <a:custGeom>
            <a:avLst/>
            <a:gdLst/>
            <a:ahLst/>
            <a:cxnLst/>
            <a:rect l="l" t="t" r="r" b="b"/>
            <a:pathLst>
              <a:path w="9146286" h="85356">
                <a:moveTo>
                  <a:pt x="0" y="85356"/>
                </a:moveTo>
                <a:lnTo>
                  <a:pt x="9146286" y="85356"/>
                </a:lnTo>
                <a:lnTo>
                  <a:pt x="9146286" y="0"/>
                </a:lnTo>
                <a:lnTo>
                  <a:pt x="0" y="0"/>
                </a:lnTo>
                <a:lnTo>
                  <a:pt x="0" y="8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65238" y="4853025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65238" y="4940795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65238" y="4995671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71334" y="511214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65238" y="5026786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C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5238" y="511671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4CD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71334" y="5197500"/>
            <a:ext cx="9146286" cy="170700"/>
          </a:xfrm>
          <a:custGeom>
            <a:avLst/>
            <a:gdLst/>
            <a:ahLst/>
            <a:cxnLst/>
            <a:rect l="l" t="t" r="r" b="b"/>
            <a:pathLst>
              <a:path w="9146286" h="170700">
                <a:moveTo>
                  <a:pt x="0" y="170700"/>
                </a:moveTo>
                <a:lnTo>
                  <a:pt x="9146286" y="170700"/>
                </a:lnTo>
                <a:lnTo>
                  <a:pt x="9146286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65238" y="512128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D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5238" y="519686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238" y="5227345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238" y="5282209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5238" y="5334038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8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71334" y="544441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65238" y="5368201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8D0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5238" y="54489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9D0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5238" y="5453557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9D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5238" y="5551106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AD2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5238" y="5657799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BD2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5238" y="5764491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5238" y="5871184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4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65238" y="59733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CD5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5238" y="597787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5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65238" y="605345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49"/>
                </a:lnTo>
                <a:lnTo>
                  <a:pt x="9152382" y="31749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5238" y="608393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5238" y="6138811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5238" y="6193675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5238" y="6227851"/>
            <a:ext cx="9158478" cy="73152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9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65238" y="63071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74">
            <a:solidFill>
              <a:srgbClr val="B0D9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65238" y="6313208"/>
            <a:ext cx="9158478" cy="94487"/>
          </a:xfrm>
          <a:custGeom>
            <a:avLst/>
            <a:gdLst/>
            <a:ahLst/>
            <a:cxnLst/>
            <a:rect l="l" t="t" r="r" b="b"/>
            <a:pathLst>
              <a:path w="9158478" h="94487">
                <a:moveTo>
                  <a:pt x="9152382" y="0"/>
                </a:moveTo>
                <a:lnTo>
                  <a:pt x="6095" y="0"/>
                </a:lnTo>
                <a:lnTo>
                  <a:pt x="6095" y="94487"/>
                </a:lnTo>
                <a:lnTo>
                  <a:pt x="9152382" y="94487"/>
                </a:lnTo>
                <a:lnTo>
                  <a:pt x="9152382" y="0"/>
                </a:lnTo>
                <a:close/>
              </a:path>
            </a:pathLst>
          </a:custGeom>
          <a:solidFill>
            <a:srgbClr val="B0DA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5238" y="641684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9570">
            <a:solidFill>
              <a:srgbClr val="B0DB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5238" y="6425996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B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65238" y="6513766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65238" y="6568630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5238" y="6621094"/>
            <a:ext cx="9158478" cy="91452"/>
          </a:xfrm>
          <a:custGeom>
            <a:avLst/>
            <a:gdLst/>
            <a:ahLst/>
            <a:cxnLst/>
            <a:rect l="l" t="t" r="r" b="b"/>
            <a:pathLst>
              <a:path w="9158478" h="91452">
                <a:moveTo>
                  <a:pt x="9152382" y="0"/>
                </a:moveTo>
                <a:lnTo>
                  <a:pt x="6095" y="0"/>
                </a:lnTo>
                <a:lnTo>
                  <a:pt x="6095" y="91452"/>
                </a:lnTo>
                <a:lnTo>
                  <a:pt x="9152382" y="914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D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65238" y="672016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10">
            <a:solidFill>
              <a:srgbClr val="B4DD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65238" y="672778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B4DE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65238" y="683143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B4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65238" y="6837527"/>
            <a:ext cx="9158478" cy="73151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65238" y="6910044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65238" y="694358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65238" y="699540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65238" y="7050278"/>
            <a:ext cx="9158478" cy="34797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7"/>
                </a:lnTo>
                <a:lnTo>
                  <a:pt x="9152382" y="34797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65238" y="7084440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1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65238" y="716370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B8E1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65238" y="719265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6990">
            <a:solidFill>
              <a:srgbClr val="B8E2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1078750" y="603777"/>
            <a:ext cx="6242158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Deck</a:t>
            </a:r>
            <a:r>
              <a:rPr sz="3200" spc="-72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29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artment</a:t>
            </a:r>
            <a:r>
              <a:rPr sz="3200" spc="-161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6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check</a:t>
            </a:r>
            <a:r>
              <a:rPr sz="3200" spc="-68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/</a:t>
            </a:r>
            <a:r>
              <a:rPr sz="3200" spc="-8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indent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347013" y="603777"/>
            <a:ext cx="1443375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/en</a:t>
            </a:r>
            <a:r>
              <a:rPr sz="3200" spc="39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ure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78750" y="1091520"/>
            <a:ext cx="2747417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avai</a:t>
            </a:r>
            <a:r>
              <a:rPr sz="3200" spc="39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abil</a:t>
            </a:r>
            <a:r>
              <a:rPr sz="3200" spc="3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ty</a:t>
            </a:r>
            <a:r>
              <a:rPr sz="3200" spc="-147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81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078750" y="1644178"/>
            <a:ext cx="225426" cy="35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solidFill>
                  <a:srgbClr val="C00000"/>
                </a:solidFill>
                <a:latin typeface="Wingdings"/>
                <a:cs typeface="Wingdings"/>
              </a:rPr>
              <a:t></a:t>
            </a:r>
            <a:endParaRPr sz="2600">
              <a:latin typeface="Wingdings"/>
              <a:cs typeface="Wingdings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423263" y="1644055"/>
            <a:ext cx="5062282" cy="35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2600" spc="75" dirty="0" smtClean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arm</a:t>
            </a:r>
            <a:r>
              <a:rPr sz="2600" spc="-11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clothing</a:t>
            </a:r>
            <a:r>
              <a:rPr sz="2600" spc="-4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for</a:t>
            </a:r>
            <a:r>
              <a:rPr sz="2600" spc="-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full</a:t>
            </a:r>
            <a:r>
              <a:rPr sz="2600" spc="-33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complement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078750" y="2119729"/>
            <a:ext cx="225426" cy="35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solidFill>
                  <a:srgbClr val="C00000"/>
                </a:solidFill>
                <a:latin typeface="Wingdings"/>
                <a:cs typeface="Wingdings"/>
              </a:rPr>
              <a:t></a:t>
            </a:r>
            <a:endParaRPr sz="2600">
              <a:latin typeface="Wingdings"/>
              <a:cs typeface="Wingding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423263" y="2119607"/>
            <a:ext cx="2590331" cy="35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Protective</a:t>
            </a:r>
            <a:r>
              <a:rPr sz="2600" spc="-4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gloves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078750" y="2595281"/>
            <a:ext cx="225426" cy="35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latin typeface="Wingdings"/>
                <a:cs typeface="Wingdings"/>
              </a:rPr>
              <a:t></a:t>
            </a:r>
            <a:endParaRPr sz="2600">
              <a:latin typeface="Wingdings"/>
              <a:cs typeface="Wingding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423263" y="2595158"/>
            <a:ext cx="1998788" cy="35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latin typeface="Arial"/>
                <a:cs typeface="Arial"/>
              </a:rPr>
              <a:t>Extra</a:t>
            </a:r>
            <a:r>
              <a:rPr sz="2600" spc="-30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blanket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078750" y="3070820"/>
            <a:ext cx="225426" cy="35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latin typeface="Wingdings"/>
                <a:cs typeface="Wingdings"/>
              </a:rPr>
              <a:t></a:t>
            </a:r>
            <a:endParaRPr sz="2600">
              <a:latin typeface="Wingdings"/>
              <a:cs typeface="Wingdings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423263" y="3070697"/>
            <a:ext cx="3907281" cy="35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latin typeface="Arial"/>
                <a:cs typeface="Arial"/>
              </a:rPr>
              <a:t>Spare</a:t>
            </a:r>
            <a:r>
              <a:rPr sz="2600" spc="-24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bulbs</a:t>
            </a:r>
            <a:r>
              <a:rPr sz="2600" spc="-42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for</a:t>
            </a:r>
            <a:r>
              <a:rPr sz="2600" spc="-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na</a:t>
            </a:r>
            <a:r>
              <a:rPr sz="2600" spc="-25" dirty="0" smtClean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igation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359149" y="3070697"/>
            <a:ext cx="678317" cy="35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light</a:t>
            </a:r>
            <a:endParaRPr sz="26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078750" y="3546371"/>
            <a:ext cx="225426" cy="35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latin typeface="Wingdings"/>
                <a:cs typeface="Wingdings"/>
              </a:rPr>
              <a:t></a:t>
            </a:r>
            <a:endParaRPr sz="2600">
              <a:latin typeface="Wingdings"/>
              <a:cs typeface="Wingdings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423263" y="3546249"/>
            <a:ext cx="2002028" cy="35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latin typeface="Arial"/>
                <a:cs typeface="Arial"/>
              </a:rPr>
              <a:t>Steam</a:t>
            </a:r>
            <a:r>
              <a:rPr sz="2600" spc="-2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hoses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078750" y="4021923"/>
            <a:ext cx="225426" cy="35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solidFill>
                  <a:srgbClr val="C00000"/>
                </a:solidFill>
                <a:latin typeface="Wingdings"/>
                <a:cs typeface="Wingdings"/>
              </a:rPr>
              <a:t></a:t>
            </a:r>
            <a:endParaRPr sz="2600">
              <a:latin typeface="Wingdings"/>
              <a:cs typeface="Wingding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423263" y="4021800"/>
            <a:ext cx="3081603" cy="35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De-icing</a:t>
            </a:r>
            <a:r>
              <a:rPr sz="2600" spc="-5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compounds</a:t>
            </a:r>
            <a:endParaRPr sz="26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078750" y="4497461"/>
            <a:ext cx="225426" cy="35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solidFill>
                  <a:srgbClr val="C00000"/>
                </a:solidFill>
                <a:latin typeface="Wingdings"/>
                <a:cs typeface="Wingdings"/>
              </a:rPr>
              <a:t></a:t>
            </a:r>
            <a:endParaRPr sz="2600">
              <a:latin typeface="Wingdings"/>
              <a:cs typeface="Wingding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423263" y="4497339"/>
            <a:ext cx="2031834" cy="35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Axe,</a:t>
            </a:r>
            <a:r>
              <a:rPr sz="2600" spc="-26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sho</a:t>
            </a:r>
            <a:r>
              <a:rPr sz="2600" spc="-25" dirty="0" smtClean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els</a:t>
            </a:r>
            <a:r>
              <a:rPr sz="2600" spc="0" dirty="0" smtClean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078750" y="4973013"/>
            <a:ext cx="225426" cy="35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latin typeface="Wingdings"/>
                <a:cs typeface="Wingdings"/>
              </a:rPr>
              <a:t></a:t>
            </a:r>
            <a:endParaRPr sz="2600">
              <a:latin typeface="Wingdings"/>
              <a:cs typeface="Wingding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423263" y="4972890"/>
            <a:ext cx="6647968" cy="35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latin typeface="Arial"/>
                <a:cs typeface="Arial"/>
              </a:rPr>
              <a:t>Navig</a:t>
            </a:r>
            <a:r>
              <a:rPr sz="2600" spc="-25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ting</a:t>
            </a:r>
            <a:r>
              <a:rPr sz="2600" spc="-27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officer</a:t>
            </a:r>
            <a:r>
              <a:rPr sz="2600" spc="-40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to</a:t>
            </a:r>
            <a:r>
              <a:rPr sz="2600" spc="3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ensure</a:t>
            </a:r>
            <a:r>
              <a:rPr sz="2600" spc="-39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that</a:t>
            </a:r>
            <a:r>
              <a:rPr sz="2600" spc="6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Navig</a:t>
            </a:r>
            <a:r>
              <a:rPr sz="2600" spc="-25" dirty="0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tional</a:t>
            </a:r>
            <a:endParaRPr sz="26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423263" y="5369181"/>
            <a:ext cx="5666609" cy="35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equipment's</a:t>
            </a:r>
            <a:r>
              <a:rPr sz="2600" spc="-5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sz="2600" spc="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good</a:t>
            </a:r>
            <a:r>
              <a:rPr sz="2600" spc="-57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working</a:t>
            </a:r>
            <a:r>
              <a:rPr sz="2600" spc="-1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condition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078750" y="5844855"/>
            <a:ext cx="225426" cy="35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latin typeface="Wingdings"/>
                <a:cs typeface="Wingdings"/>
              </a:rPr>
              <a:t></a:t>
            </a:r>
            <a:endParaRPr sz="2600">
              <a:latin typeface="Wingdings"/>
              <a:cs typeface="Wingding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423263" y="5844733"/>
            <a:ext cx="4386038" cy="35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latin typeface="Arial"/>
                <a:cs typeface="Arial"/>
              </a:rPr>
              <a:t>Sufficient</a:t>
            </a:r>
            <a:r>
              <a:rPr sz="2600" spc="-26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charts</a:t>
            </a:r>
            <a:r>
              <a:rPr sz="2600" spc="-4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are</a:t>
            </a:r>
            <a:r>
              <a:rPr sz="2600" spc="-37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available</a:t>
            </a:r>
            <a:endParaRPr sz="26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078750" y="6320394"/>
            <a:ext cx="225426" cy="35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latin typeface="Wingdings"/>
                <a:cs typeface="Wingdings"/>
              </a:rPr>
              <a:t></a:t>
            </a:r>
            <a:endParaRPr sz="2600">
              <a:latin typeface="Wingdings"/>
              <a:cs typeface="Wingding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423263" y="6320271"/>
            <a:ext cx="7092510" cy="35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latin typeface="Arial"/>
                <a:cs typeface="Arial"/>
              </a:rPr>
              <a:t>Gather</a:t>
            </a:r>
            <a:r>
              <a:rPr sz="2600" spc="-29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all information</a:t>
            </a:r>
            <a:r>
              <a:rPr sz="2600" spc="-78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regarding</a:t>
            </a:r>
            <a:r>
              <a:rPr sz="2600" spc="-39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the</a:t>
            </a:r>
            <a:r>
              <a:rPr sz="2600" spc="-16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limits</a:t>
            </a:r>
            <a:r>
              <a:rPr sz="2600" spc="-2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600" spc="-2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ice,</a:t>
            </a:r>
            <a:endParaRPr sz="26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536476" y="6320271"/>
            <a:ext cx="495577" cy="35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ice</a:t>
            </a:r>
            <a:endParaRPr sz="26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423263" y="6716562"/>
            <a:ext cx="3952809" cy="35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seasons,</a:t>
            </a:r>
            <a:r>
              <a:rPr sz="2600" spc="-3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navig</a:t>
            </a:r>
            <a:r>
              <a:rPr sz="2600" spc="-25" dirty="0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tion</a:t>
            </a:r>
            <a:r>
              <a:rPr sz="2600" spc="-23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sz="2600" spc="-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C00000"/>
                </a:solidFill>
                <a:latin typeface="Arial"/>
                <a:cs typeface="Arial"/>
              </a:rPr>
              <a:t>ice.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1334" y="7067677"/>
            <a:ext cx="9146286" cy="115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9"/>
              </a:spcBef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771334" y="6595179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82" name="object 82"/>
          <p:cNvSpPr txBox="1"/>
          <p:nvPr/>
        </p:nvSpPr>
        <p:spPr>
          <a:xfrm>
            <a:off x="771334" y="672016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  <p:sp>
        <p:nvSpPr>
          <p:cNvPr id="81" name="object 81"/>
          <p:cNvSpPr txBox="1"/>
          <p:nvPr/>
        </p:nvSpPr>
        <p:spPr>
          <a:xfrm>
            <a:off x="771334" y="6831431"/>
            <a:ext cx="9146286" cy="96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80" name="object 80"/>
          <p:cNvSpPr txBox="1"/>
          <p:nvPr/>
        </p:nvSpPr>
        <p:spPr>
          <a:xfrm>
            <a:off x="771334" y="6211081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9" name="object 79"/>
          <p:cNvSpPr txBox="1"/>
          <p:nvPr/>
        </p:nvSpPr>
        <p:spPr>
          <a:xfrm>
            <a:off x="771334" y="6307105"/>
            <a:ext cx="9146286" cy="109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4"/>
              </a:spcBef>
            </a:pPr>
            <a:endParaRPr sz="850"/>
          </a:p>
        </p:txBody>
      </p:sp>
      <p:sp>
        <p:nvSpPr>
          <p:cNvPr id="78" name="object 78"/>
          <p:cNvSpPr txBox="1"/>
          <p:nvPr/>
        </p:nvSpPr>
        <p:spPr>
          <a:xfrm>
            <a:off x="771334" y="6416846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77" name="object 77"/>
          <p:cNvSpPr txBox="1"/>
          <p:nvPr/>
        </p:nvSpPr>
        <p:spPr>
          <a:xfrm>
            <a:off x="771334" y="502678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771334" y="511671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5" name="object 75"/>
          <p:cNvSpPr txBox="1"/>
          <p:nvPr/>
        </p:nvSpPr>
        <p:spPr>
          <a:xfrm>
            <a:off x="771334" y="5212740"/>
            <a:ext cx="9146286" cy="42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71334" y="5255412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71334" y="5308758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71334" y="5351437"/>
            <a:ext cx="9146286" cy="97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71" name="object 71"/>
          <p:cNvSpPr txBox="1"/>
          <p:nvPr/>
        </p:nvSpPr>
        <p:spPr>
          <a:xfrm>
            <a:off x="771334" y="5448985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771334" y="5551106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771334" y="5657799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771334" y="5764491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7" name="object 67"/>
          <p:cNvSpPr txBox="1"/>
          <p:nvPr/>
        </p:nvSpPr>
        <p:spPr>
          <a:xfrm>
            <a:off x="771334" y="587118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771334" y="597330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65" name="object 65"/>
          <p:cNvSpPr txBox="1"/>
          <p:nvPr/>
        </p:nvSpPr>
        <p:spPr>
          <a:xfrm>
            <a:off x="771334" y="4767668"/>
            <a:ext cx="9146286" cy="8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2"/>
              </a:spcBef>
            </a:pPr>
            <a:endParaRPr sz="650"/>
          </a:p>
        </p:txBody>
      </p:sp>
      <p:sp>
        <p:nvSpPr>
          <p:cNvPr id="64" name="object 64"/>
          <p:cNvSpPr txBox="1"/>
          <p:nvPr/>
        </p:nvSpPr>
        <p:spPr>
          <a:xfrm>
            <a:off x="771334" y="4853025"/>
            <a:ext cx="9146286" cy="115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2"/>
              </a:spcBef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71334" y="370700"/>
            <a:ext cx="9146286" cy="54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71334" y="425253"/>
            <a:ext cx="9146286" cy="57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71334" y="483171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71334" y="536517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71334" y="597490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1334" y="65845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57" name="object 57"/>
          <p:cNvSpPr txBox="1"/>
          <p:nvPr/>
        </p:nvSpPr>
        <p:spPr>
          <a:xfrm>
            <a:off x="771334" y="748385"/>
            <a:ext cx="9146286" cy="8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4"/>
              </a:spcBef>
            </a:pPr>
            <a:endParaRPr sz="650"/>
          </a:p>
        </p:txBody>
      </p:sp>
      <p:sp>
        <p:nvSpPr>
          <p:cNvPr id="56" name="object 56"/>
          <p:cNvSpPr txBox="1"/>
          <p:nvPr/>
        </p:nvSpPr>
        <p:spPr>
          <a:xfrm>
            <a:off x="771334" y="835259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71334" y="888606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71334" y="941952"/>
            <a:ext cx="9146286" cy="59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71334" y="1001401"/>
            <a:ext cx="9146286" cy="67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/>
          </a:p>
        </p:txBody>
      </p:sp>
      <p:sp>
        <p:nvSpPr>
          <p:cNvPr id="52" name="object 52"/>
          <p:cNvSpPr txBox="1"/>
          <p:nvPr/>
        </p:nvSpPr>
        <p:spPr>
          <a:xfrm>
            <a:off x="771334" y="1068463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51" name="object 51"/>
          <p:cNvSpPr txBox="1"/>
          <p:nvPr/>
        </p:nvSpPr>
        <p:spPr>
          <a:xfrm>
            <a:off x="771334" y="113857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1334" y="1178204"/>
            <a:ext cx="9146286" cy="9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2"/>
              </a:spcBef>
            </a:pPr>
            <a:endParaRPr sz="700"/>
          </a:p>
        </p:txBody>
      </p:sp>
      <p:sp>
        <p:nvSpPr>
          <p:cNvPr id="49" name="object 49"/>
          <p:cNvSpPr txBox="1"/>
          <p:nvPr/>
        </p:nvSpPr>
        <p:spPr>
          <a:xfrm>
            <a:off x="771334" y="1271181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1334" y="133214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334" y="139311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1334" y="1454080"/>
            <a:ext cx="9146286" cy="6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1334" y="1516576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1334" y="157906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1334" y="1641557"/>
            <a:ext cx="9146286" cy="6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771334" y="171015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1" name="object 41"/>
          <p:cNvSpPr txBox="1"/>
          <p:nvPr/>
        </p:nvSpPr>
        <p:spPr>
          <a:xfrm>
            <a:off x="771334" y="178178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0" name="object 40"/>
          <p:cNvSpPr txBox="1"/>
          <p:nvPr/>
        </p:nvSpPr>
        <p:spPr>
          <a:xfrm>
            <a:off x="771334" y="1853418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9" name="object 39"/>
          <p:cNvSpPr txBox="1"/>
          <p:nvPr/>
        </p:nvSpPr>
        <p:spPr>
          <a:xfrm>
            <a:off x="771334" y="1925059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8" name="object 38"/>
          <p:cNvSpPr txBox="1"/>
          <p:nvPr/>
        </p:nvSpPr>
        <p:spPr>
          <a:xfrm>
            <a:off x="771334" y="1996693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334" y="2036324"/>
            <a:ext cx="9146286" cy="91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771334" y="212777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1334" y="219026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1334" y="225123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1334" y="2312200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1334" y="2374690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1334" y="2435663"/>
            <a:ext cx="9146286" cy="64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0" name="object 30"/>
          <p:cNvSpPr txBox="1"/>
          <p:nvPr/>
        </p:nvSpPr>
        <p:spPr>
          <a:xfrm>
            <a:off x="771334" y="2499677"/>
            <a:ext cx="9146286" cy="68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771334" y="2568263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8" name="object 28"/>
          <p:cNvSpPr txBox="1"/>
          <p:nvPr/>
        </p:nvSpPr>
        <p:spPr>
          <a:xfrm>
            <a:off x="771334" y="263838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7" name="object 27"/>
          <p:cNvSpPr txBox="1"/>
          <p:nvPr/>
        </p:nvSpPr>
        <p:spPr>
          <a:xfrm>
            <a:off x="771334" y="271001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6" name="object 26"/>
          <p:cNvSpPr txBox="1"/>
          <p:nvPr/>
        </p:nvSpPr>
        <p:spPr>
          <a:xfrm>
            <a:off x="771334" y="278164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5" name="object 25"/>
          <p:cNvSpPr txBox="1"/>
          <p:nvPr/>
        </p:nvSpPr>
        <p:spPr>
          <a:xfrm>
            <a:off x="771334" y="285328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4" name="object 24"/>
          <p:cNvSpPr txBox="1"/>
          <p:nvPr/>
        </p:nvSpPr>
        <p:spPr>
          <a:xfrm>
            <a:off x="771334" y="2924930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771334" y="29950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2" name="object 22"/>
          <p:cNvSpPr txBox="1"/>
          <p:nvPr/>
        </p:nvSpPr>
        <p:spPr>
          <a:xfrm>
            <a:off x="771334" y="3066675"/>
            <a:ext cx="9146286" cy="73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6"/>
              </a:spcBef>
            </a:pPr>
            <a:endParaRPr sz="550"/>
          </a:p>
        </p:txBody>
      </p:sp>
      <p:sp>
        <p:nvSpPr>
          <p:cNvPr id="21" name="object 21"/>
          <p:cNvSpPr txBox="1"/>
          <p:nvPr/>
        </p:nvSpPr>
        <p:spPr>
          <a:xfrm>
            <a:off x="771334" y="31398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0" name="object 20"/>
          <p:cNvSpPr txBox="1"/>
          <p:nvPr/>
        </p:nvSpPr>
        <p:spPr>
          <a:xfrm>
            <a:off x="771334" y="3211474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771334" y="328158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334" y="3321215"/>
            <a:ext cx="9146286" cy="10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/>
          </a:p>
        </p:txBody>
      </p:sp>
      <p:sp>
        <p:nvSpPr>
          <p:cNvPr id="17" name="object 17"/>
          <p:cNvSpPr txBox="1"/>
          <p:nvPr/>
        </p:nvSpPr>
        <p:spPr>
          <a:xfrm>
            <a:off x="771334" y="3421811"/>
            <a:ext cx="9146286" cy="74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771334" y="3496494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5" name="object 15"/>
          <p:cNvSpPr txBox="1"/>
          <p:nvPr/>
        </p:nvSpPr>
        <p:spPr>
          <a:xfrm>
            <a:off x="771334" y="3568134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771334" y="3638251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771334" y="3709885"/>
            <a:ext cx="9146286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1334" y="3749509"/>
            <a:ext cx="9146286" cy="8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6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771334" y="3830294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771334" y="3926319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334" y="3968997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1334" y="4022343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334" y="4065022"/>
            <a:ext cx="9146286" cy="97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771334" y="416256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1334" y="4264685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771334" y="4371378"/>
            <a:ext cx="9146286" cy="10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771334" y="4478083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1334" y="458477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object 108"/>
          <p:cNvSpPr/>
          <p:nvPr/>
        </p:nvSpPr>
        <p:spPr>
          <a:xfrm>
            <a:off x="771334" y="350570"/>
            <a:ext cx="9146286" cy="338366"/>
          </a:xfrm>
          <a:custGeom>
            <a:avLst/>
            <a:gdLst/>
            <a:ahLst/>
            <a:cxnLst/>
            <a:rect l="l" t="t" r="r" b="b"/>
            <a:pathLst>
              <a:path w="9146286" h="338366">
                <a:moveTo>
                  <a:pt x="0" y="338366"/>
                </a:moveTo>
                <a:lnTo>
                  <a:pt x="9146286" y="338366"/>
                </a:lnTo>
                <a:lnTo>
                  <a:pt x="9146286" y="0"/>
                </a:lnTo>
                <a:lnTo>
                  <a:pt x="0" y="0"/>
                </a:lnTo>
                <a:lnTo>
                  <a:pt x="0" y="338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71334" y="746861"/>
            <a:ext cx="9146286" cy="3048"/>
          </a:xfrm>
          <a:custGeom>
            <a:avLst/>
            <a:gdLst/>
            <a:ahLst/>
            <a:cxnLst/>
            <a:rect l="l" t="t" r="r" b="b"/>
            <a:pathLst>
              <a:path w="9146286" h="3048">
                <a:moveTo>
                  <a:pt x="0" y="3048"/>
                </a:moveTo>
                <a:lnTo>
                  <a:pt x="9146286" y="3048"/>
                </a:lnTo>
                <a:lnTo>
                  <a:pt x="914628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71334" y="579196"/>
            <a:ext cx="9146286" cy="603580"/>
          </a:xfrm>
          <a:custGeom>
            <a:avLst/>
            <a:gdLst/>
            <a:ahLst/>
            <a:cxnLst/>
            <a:rect l="l" t="t" r="r" b="b"/>
            <a:pathLst>
              <a:path w="9146286" h="603580">
                <a:moveTo>
                  <a:pt x="0" y="603580"/>
                </a:moveTo>
                <a:lnTo>
                  <a:pt x="9146286" y="603580"/>
                </a:lnTo>
                <a:lnTo>
                  <a:pt x="9146286" y="0"/>
                </a:lnTo>
                <a:lnTo>
                  <a:pt x="0" y="0"/>
                </a:lnTo>
                <a:lnTo>
                  <a:pt x="0" y="603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71334" y="909948"/>
            <a:ext cx="9146286" cy="1129430"/>
          </a:xfrm>
          <a:custGeom>
            <a:avLst/>
            <a:gdLst/>
            <a:ahLst/>
            <a:cxnLst/>
            <a:rect l="l" t="t" r="r" b="b"/>
            <a:pathLst>
              <a:path w="9146286" h="1129430">
                <a:moveTo>
                  <a:pt x="0" y="1129430"/>
                </a:moveTo>
                <a:lnTo>
                  <a:pt x="9146286" y="1129430"/>
                </a:lnTo>
                <a:lnTo>
                  <a:pt x="9146286" y="0"/>
                </a:lnTo>
                <a:lnTo>
                  <a:pt x="0" y="0"/>
                </a:lnTo>
                <a:lnTo>
                  <a:pt x="0" y="1129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71334" y="1503619"/>
            <a:ext cx="9146286" cy="1822167"/>
          </a:xfrm>
          <a:custGeom>
            <a:avLst/>
            <a:gdLst/>
            <a:ahLst/>
            <a:cxnLst/>
            <a:rect l="l" t="t" r="r" b="b"/>
            <a:pathLst>
              <a:path w="9146286" h="1822167">
                <a:moveTo>
                  <a:pt x="0" y="1822167"/>
                </a:moveTo>
                <a:lnTo>
                  <a:pt x="9146286" y="1822167"/>
                </a:lnTo>
                <a:lnTo>
                  <a:pt x="9146286" y="0"/>
                </a:lnTo>
                <a:lnTo>
                  <a:pt x="0" y="0"/>
                </a:lnTo>
                <a:lnTo>
                  <a:pt x="0" y="1822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71334" y="3292070"/>
            <a:ext cx="9146286" cy="460486"/>
          </a:xfrm>
          <a:custGeom>
            <a:avLst/>
            <a:gdLst/>
            <a:ahLst/>
            <a:cxnLst/>
            <a:rect l="l" t="t" r="r" b="b"/>
            <a:pathLst>
              <a:path w="9146286" h="460486">
                <a:moveTo>
                  <a:pt x="0" y="460486"/>
                </a:moveTo>
                <a:lnTo>
                  <a:pt x="9146286" y="460486"/>
                </a:lnTo>
                <a:lnTo>
                  <a:pt x="9146286" y="0"/>
                </a:lnTo>
                <a:lnTo>
                  <a:pt x="0" y="0"/>
                </a:lnTo>
                <a:lnTo>
                  <a:pt x="0" y="46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65238" y="343839"/>
            <a:ext cx="9158478" cy="40894"/>
          </a:xfrm>
          <a:custGeom>
            <a:avLst/>
            <a:gdLst/>
            <a:ahLst/>
            <a:cxnLst/>
            <a:rect l="l" t="t" r="r" b="b"/>
            <a:pathLst>
              <a:path w="9158478" h="40894">
                <a:moveTo>
                  <a:pt x="9152382" y="6731"/>
                </a:moveTo>
                <a:lnTo>
                  <a:pt x="6095" y="6731"/>
                </a:lnTo>
                <a:lnTo>
                  <a:pt x="6095" y="40894"/>
                </a:lnTo>
                <a:lnTo>
                  <a:pt x="9152382" y="40894"/>
                </a:lnTo>
                <a:lnTo>
                  <a:pt x="9152382" y="6731"/>
                </a:lnTo>
                <a:close/>
              </a:path>
            </a:pathLst>
          </a:custGeom>
          <a:solidFill>
            <a:srgbClr val="6A84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5238" y="383463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6A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5238" y="389559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5238" y="4444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5238" y="459676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5238" y="50539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5238" y="529793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5238" y="566369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5238" y="60294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5238" y="62734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5238" y="67306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5238" y="68893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9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5238" y="7483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318">
            <a:solidFill>
              <a:srgbClr val="6F89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5238" y="749909"/>
            <a:ext cx="9158478" cy="57911"/>
          </a:xfrm>
          <a:custGeom>
            <a:avLst/>
            <a:gdLst/>
            <a:ahLst/>
            <a:cxnLst/>
            <a:rect l="l" t="t" r="r" b="b"/>
            <a:pathLst>
              <a:path w="9158478" h="57911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6F8A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5238" y="81239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6F8B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5238" y="816330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B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238" y="862063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238" y="8864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238" y="91387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5238" y="9596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5238" y="96875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6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F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5238" y="1020572"/>
            <a:ext cx="9158478" cy="13474"/>
          </a:xfrm>
          <a:custGeom>
            <a:avLst/>
            <a:gdLst/>
            <a:ahLst/>
            <a:cxnLst/>
            <a:rect l="l" t="t" r="r" b="b"/>
            <a:pathLst>
              <a:path w="9158478" h="13474">
                <a:moveTo>
                  <a:pt x="9152382" y="0"/>
                </a:moveTo>
                <a:lnTo>
                  <a:pt x="6095" y="0"/>
                </a:lnTo>
                <a:lnTo>
                  <a:pt x="6095" y="13474"/>
                </a:lnTo>
                <a:lnTo>
                  <a:pt x="9152382" y="13474"/>
                </a:lnTo>
                <a:lnTo>
                  <a:pt x="9152382" y="0"/>
                </a:lnTo>
                <a:close/>
              </a:path>
            </a:pathLst>
          </a:custGeom>
          <a:solidFill>
            <a:srgbClr val="73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5238" y="1032776"/>
            <a:ext cx="9158478" cy="43941"/>
          </a:xfrm>
          <a:custGeom>
            <a:avLst/>
            <a:gdLst/>
            <a:ahLst/>
            <a:cxnLst/>
            <a:rect l="l" t="t" r="r" b="b"/>
            <a:pathLst>
              <a:path w="9158478" h="43941">
                <a:moveTo>
                  <a:pt x="9152382" y="0"/>
                </a:moveTo>
                <a:lnTo>
                  <a:pt x="6095" y="0"/>
                </a:lnTo>
                <a:lnTo>
                  <a:pt x="6095" y="43941"/>
                </a:lnTo>
                <a:lnTo>
                  <a:pt x="9152382" y="4394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5238" y="107544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5238" y="1102880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5238" y="1127277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5238" y="1172997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5238" y="118277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5238" y="124374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7693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5238" y="12461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3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238" y="130102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238" y="131626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5238" y="136199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5238" y="1389430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5238" y="1422958"/>
            <a:ext cx="9158478" cy="37858"/>
          </a:xfrm>
          <a:custGeom>
            <a:avLst/>
            <a:gdLst/>
            <a:ahLst/>
            <a:cxnLst/>
            <a:rect l="l" t="t" r="r" b="b"/>
            <a:pathLst>
              <a:path w="9158478" h="37858">
                <a:moveTo>
                  <a:pt x="9152382" y="0"/>
                </a:moveTo>
                <a:lnTo>
                  <a:pt x="6095" y="0"/>
                </a:lnTo>
                <a:lnTo>
                  <a:pt x="6095" y="37858"/>
                </a:lnTo>
                <a:lnTo>
                  <a:pt x="9152382" y="3785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5238" y="145954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238" y="148393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5238" y="1529651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5238" y="154795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5238" y="1602816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5238" y="1608912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5238" y="166378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238" y="166988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238" y="1672932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238" y="1718652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5238" y="173910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22">
            <a:solidFill>
              <a:srgbClr val="7C9C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5238" y="174609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5238" y="1770481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5238" y="179181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5238" y="1816201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5238" y="1825345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5238" y="185279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5238" y="18802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5238" y="1889366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238" y="1913750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238" y="1932038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5238" y="1959482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5238" y="198145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819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5238" y="1986914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5238" y="2032634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2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5238" y="2035682"/>
            <a:ext cx="9158478" cy="4330"/>
          </a:xfrm>
          <a:custGeom>
            <a:avLst/>
            <a:gdLst/>
            <a:ahLst/>
            <a:cxnLst/>
            <a:rect l="l" t="t" r="r" b="b"/>
            <a:pathLst>
              <a:path w="9158478" h="4330">
                <a:moveTo>
                  <a:pt x="9152382" y="0"/>
                </a:moveTo>
                <a:lnTo>
                  <a:pt x="6095" y="0"/>
                </a:lnTo>
                <a:lnTo>
                  <a:pt x="6095" y="4330"/>
                </a:lnTo>
                <a:lnTo>
                  <a:pt x="9152382" y="4330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5238" y="2039378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2"/>
                </a:lnTo>
                <a:lnTo>
                  <a:pt x="9152382" y="57912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5238" y="2100338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82A1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5238" y="210275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1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5238" y="2157628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238" y="2172868"/>
            <a:ext cx="9158478" cy="50038"/>
          </a:xfrm>
          <a:custGeom>
            <a:avLst/>
            <a:gdLst/>
            <a:ahLst/>
            <a:cxnLst/>
            <a:rect l="l" t="t" r="r" b="b"/>
            <a:pathLst>
              <a:path w="9158478" h="50038">
                <a:moveTo>
                  <a:pt x="9152382" y="0"/>
                </a:moveTo>
                <a:lnTo>
                  <a:pt x="6095" y="0"/>
                </a:lnTo>
                <a:lnTo>
                  <a:pt x="6095" y="50038"/>
                </a:lnTo>
                <a:lnTo>
                  <a:pt x="9152382" y="50038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5238" y="222163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238" y="2246033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238" y="2279561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238" y="231613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5238" y="234356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238" y="238930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238" y="240454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5238" y="245941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5238" y="2465514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238" y="252037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5238" y="2526474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238" y="253257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5238" y="2575255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5238" y="2595702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09">
            <a:solidFill>
              <a:srgbClr val="88A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5238" y="260268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5238" y="2630119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5238" y="2648419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5238" y="2672803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5238" y="26819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5238" y="270937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5238" y="27368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238" y="274595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5238" y="277035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238" y="278864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238" y="281607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238" y="283956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8DA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5238" y="2843504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5238" y="2889237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5238" y="2892285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5238" y="2898381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5238" y="2950197"/>
            <a:ext cx="9158478" cy="7378"/>
          </a:xfrm>
          <a:custGeom>
            <a:avLst/>
            <a:gdLst/>
            <a:ahLst/>
            <a:cxnLst/>
            <a:rect l="l" t="t" r="r" b="b"/>
            <a:pathLst>
              <a:path w="9158478" h="7378">
                <a:moveTo>
                  <a:pt x="9152382" y="0"/>
                </a:moveTo>
                <a:lnTo>
                  <a:pt x="6095" y="0"/>
                </a:lnTo>
                <a:lnTo>
                  <a:pt x="6095" y="7378"/>
                </a:lnTo>
                <a:lnTo>
                  <a:pt x="9152382" y="737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5238" y="2956305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5238" y="2959353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5238" y="3005074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5238" y="302399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8FB1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5238" y="3029457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238" y="3056902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238" y="3078238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5238" y="31026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5238" y="3111766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5238" y="3139198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5238" y="3163595"/>
            <a:ext cx="9158478" cy="13462"/>
          </a:xfrm>
          <a:custGeom>
            <a:avLst/>
            <a:gdLst/>
            <a:ahLst/>
            <a:cxnLst/>
            <a:rect l="l" t="t" r="r" b="b"/>
            <a:pathLst>
              <a:path w="9158478" h="13462">
                <a:moveTo>
                  <a:pt x="9152382" y="0"/>
                </a:moveTo>
                <a:lnTo>
                  <a:pt x="6095" y="0"/>
                </a:lnTo>
                <a:lnTo>
                  <a:pt x="6095" y="13462"/>
                </a:lnTo>
                <a:lnTo>
                  <a:pt x="9152382" y="13462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238" y="317578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5238" y="3200171"/>
            <a:ext cx="9158478" cy="19558"/>
          </a:xfrm>
          <a:custGeom>
            <a:avLst/>
            <a:gdLst/>
            <a:ahLst/>
            <a:cxnLst/>
            <a:rect l="l" t="t" r="r" b="b"/>
            <a:pathLst>
              <a:path w="9158478" h="19558">
                <a:moveTo>
                  <a:pt x="9152382" y="0"/>
                </a:moveTo>
                <a:lnTo>
                  <a:pt x="6095" y="0"/>
                </a:lnTo>
                <a:lnTo>
                  <a:pt x="6095" y="19558"/>
                </a:lnTo>
                <a:lnTo>
                  <a:pt x="9152382" y="19558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5238" y="321845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5238" y="3245891"/>
            <a:ext cx="9158478" cy="16522"/>
          </a:xfrm>
          <a:custGeom>
            <a:avLst/>
            <a:gdLst/>
            <a:ahLst/>
            <a:cxnLst/>
            <a:rect l="l" t="t" r="r" b="b"/>
            <a:pathLst>
              <a:path w="9158478" h="16522">
                <a:moveTo>
                  <a:pt x="9152382" y="0"/>
                </a:moveTo>
                <a:lnTo>
                  <a:pt x="6095" y="0"/>
                </a:lnTo>
                <a:lnTo>
                  <a:pt x="6095" y="16522"/>
                </a:lnTo>
                <a:lnTo>
                  <a:pt x="9152382" y="1652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5238" y="326787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92B6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5238" y="3273336"/>
            <a:ext cx="9158478" cy="43942"/>
          </a:xfrm>
          <a:custGeom>
            <a:avLst/>
            <a:gdLst/>
            <a:ahLst/>
            <a:cxnLst/>
            <a:rect l="l" t="t" r="r" b="b"/>
            <a:pathLst>
              <a:path w="9158478" h="43942">
                <a:moveTo>
                  <a:pt x="9152382" y="0"/>
                </a:moveTo>
                <a:lnTo>
                  <a:pt x="6095" y="0"/>
                </a:lnTo>
                <a:lnTo>
                  <a:pt x="6095" y="43942"/>
                </a:lnTo>
                <a:lnTo>
                  <a:pt x="9152382" y="4394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238" y="331600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238" y="332210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5238" y="3325787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5238" y="338675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5">
            <a:solidFill>
              <a:srgbClr val="93B8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5238" y="3389172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4"/>
                </a:lnTo>
                <a:lnTo>
                  <a:pt x="9152382" y="56134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5238" y="34440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5238" y="345927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5238" y="350500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5238" y="3532441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5238" y="3565982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65238" y="360255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65238" y="362999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238" y="3672674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238" y="36909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65238" y="3745826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71334" y="382572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65238" y="3752557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D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5238" y="383029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AB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71334" y="3911079"/>
            <a:ext cx="9146286" cy="170713"/>
          </a:xfrm>
          <a:custGeom>
            <a:avLst/>
            <a:gdLst/>
            <a:ahLst/>
            <a:cxnLst/>
            <a:rect l="l" t="t" r="r" b="b"/>
            <a:pathLst>
              <a:path w="9146286" h="170713">
                <a:moveTo>
                  <a:pt x="0" y="170713"/>
                </a:moveTo>
                <a:lnTo>
                  <a:pt x="9146286" y="170713"/>
                </a:lnTo>
                <a:lnTo>
                  <a:pt x="9146286" y="0"/>
                </a:lnTo>
                <a:lnTo>
                  <a:pt x="0" y="0"/>
                </a:lnTo>
                <a:lnTo>
                  <a:pt x="0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5238" y="3834866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9BBE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5238" y="3910444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9B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65238" y="394092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65238" y="3995800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238" y="4047616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71334" y="415799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65238" y="4081792"/>
            <a:ext cx="9158478" cy="76200"/>
          </a:xfrm>
          <a:custGeom>
            <a:avLst/>
            <a:gdLst/>
            <a:ahLst/>
            <a:cxnLst/>
            <a:rect l="l" t="t" r="r" b="b"/>
            <a:pathLst>
              <a:path w="9158478" h="76200">
                <a:moveTo>
                  <a:pt x="9152382" y="0"/>
                </a:moveTo>
                <a:lnTo>
                  <a:pt x="6095" y="0"/>
                </a:lnTo>
                <a:lnTo>
                  <a:pt x="6095" y="76200"/>
                </a:lnTo>
                <a:lnTo>
                  <a:pt x="9152382" y="7620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2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65238" y="416256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EC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65238" y="416713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9EC3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65238" y="4264685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4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65238" y="4371378"/>
            <a:ext cx="9158478" cy="106705"/>
          </a:xfrm>
          <a:custGeom>
            <a:avLst/>
            <a:gdLst/>
            <a:ahLst/>
            <a:cxnLst/>
            <a:rect l="l" t="t" r="r" b="b"/>
            <a:pathLst>
              <a:path w="9158478" h="106705">
                <a:moveTo>
                  <a:pt x="9152382" y="0"/>
                </a:moveTo>
                <a:lnTo>
                  <a:pt x="6095" y="0"/>
                </a:lnTo>
                <a:lnTo>
                  <a:pt x="6095" y="106705"/>
                </a:lnTo>
                <a:lnTo>
                  <a:pt x="9152382" y="1067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65238" y="4478083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0C5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71334" y="4682324"/>
            <a:ext cx="9146286" cy="27431"/>
          </a:xfrm>
          <a:custGeom>
            <a:avLst/>
            <a:gdLst/>
            <a:ahLst/>
            <a:cxnLst/>
            <a:rect l="l" t="t" r="r" b="b"/>
            <a:pathLst>
              <a:path w="9146286" h="27432">
                <a:moveTo>
                  <a:pt x="0" y="27431"/>
                </a:moveTo>
                <a:lnTo>
                  <a:pt x="9146286" y="27431"/>
                </a:lnTo>
                <a:lnTo>
                  <a:pt x="9146286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65238" y="458477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6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238" y="468168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238" y="4709756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5238" y="4767668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71334" y="4941430"/>
            <a:ext cx="9146286" cy="85356"/>
          </a:xfrm>
          <a:custGeom>
            <a:avLst/>
            <a:gdLst/>
            <a:ahLst/>
            <a:cxnLst/>
            <a:rect l="l" t="t" r="r" b="b"/>
            <a:pathLst>
              <a:path w="9146286" h="85356">
                <a:moveTo>
                  <a:pt x="0" y="85356"/>
                </a:moveTo>
                <a:lnTo>
                  <a:pt x="9146286" y="85356"/>
                </a:lnTo>
                <a:lnTo>
                  <a:pt x="9146286" y="0"/>
                </a:lnTo>
                <a:lnTo>
                  <a:pt x="0" y="0"/>
                </a:lnTo>
                <a:lnTo>
                  <a:pt x="0" y="8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5238" y="4853025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5238" y="4940795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5238" y="4995671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71334" y="511214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65238" y="5026786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C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65238" y="511671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4CD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71334" y="5197500"/>
            <a:ext cx="9146286" cy="170700"/>
          </a:xfrm>
          <a:custGeom>
            <a:avLst/>
            <a:gdLst/>
            <a:ahLst/>
            <a:cxnLst/>
            <a:rect l="l" t="t" r="r" b="b"/>
            <a:pathLst>
              <a:path w="9146286" h="170700">
                <a:moveTo>
                  <a:pt x="0" y="170700"/>
                </a:moveTo>
                <a:lnTo>
                  <a:pt x="9146286" y="170700"/>
                </a:lnTo>
                <a:lnTo>
                  <a:pt x="9146286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65238" y="512128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D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65238" y="519686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5238" y="5227345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65238" y="5282209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65238" y="5334038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8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71334" y="544441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238" y="5368201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8D0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238" y="54489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9D0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5238" y="5453557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9D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65238" y="5551106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AD2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65238" y="5657799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BD2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5238" y="5764491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5238" y="5871184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4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5238" y="59733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CD5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5238" y="597787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5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5238" y="605345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49"/>
                </a:lnTo>
                <a:lnTo>
                  <a:pt x="9152382" y="31749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5238" y="608393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65238" y="6138811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5238" y="6193675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65238" y="6227851"/>
            <a:ext cx="9158478" cy="73152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9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5238" y="63071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74">
            <a:solidFill>
              <a:srgbClr val="B0D9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5238" y="6313208"/>
            <a:ext cx="9158478" cy="94487"/>
          </a:xfrm>
          <a:custGeom>
            <a:avLst/>
            <a:gdLst/>
            <a:ahLst/>
            <a:cxnLst/>
            <a:rect l="l" t="t" r="r" b="b"/>
            <a:pathLst>
              <a:path w="9158478" h="94487">
                <a:moveTo>
                  <a:pt x="9152382" y="0"/>
                </a:moveTo>
                <a:lnTo>
                  <a:pt x="6095" y="0"/>
                </a:lnTo>
                <a:lnTo>
                  <a:pt x="6095" y="94487"/>
                </a:lnTo>
                <a:lnTo>
                  <a:pt x="9152382" y="94487"/>
                </a:lnTo>
                <a:lnTo>
                  <a:pt x="9152382" y="0"/>
                </a:lnTo>
                <a:close/>
              </a:path>
            </a:pathLst>
          </a:custGeom>
          <a:solidFill>
            <a:srgbClr val="B0DA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5238" y="641684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9570">
            <a:solidFill>
              <a:srgbClr val="B0DB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5238" y="6425996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B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65238" y="6513766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65238" y="6568630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5238" y="6621094"/>
            <a:ext cx="9158478" cy="91452"/>
          </a:xfrm>
          <a:custGeom>
            <a:avLst/>
            <a:gdLst/>
            <a:ahLst/>
            <a:cxnLst/>
            <a:rect l="l" t="t" r="r" b="b"/>
            <a:pathLst>
              <a:path w="9158478" h="91452">
                <a:moveTo>
                  <a:pt x="9152382" y="0"/>
                </a:moveTo>
                <a:lnTo>
                  <a:pt x="6095" y="0"/>
                </a:lnTo>
                <a:lnTo>
                  <a:pt x="6095" y="91452"/>
                </a:lnTo>
                <a:lnTo>
                  <a:pt x="9152382" y="914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D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5238" y="672016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10">
            <a:solidFill>
              <a:srgbClr val="B4DD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65238" y="672778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B4DE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65238" y="683143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B4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5238" y="6837527"/>
            <a:ext cx="9158478" cy="73151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65238" y="6910044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65238" y="694358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65238" y="699540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65238" y="7050278"/>
            <a:ext cx="9158478" cy="34797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7"/>
                </a:lnTo>
                <a:lnTo>
                  <a:pt x="9152382" y="34797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65238" y="7084440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1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65238" y="716370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B8E1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65238" y="719265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6990">
            <a:solidFill>
              <a:srgbClr val="B8E2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1332534" y="939354"/>
            <a:ext cx="1038020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ICE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416022" y="939354"/>
            <a:ext cx="4048018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50" dirty="0" smtClean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NFORMATION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518993" y="939354"/>
            <a:ext cx="2927149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SERVICES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688503" y="1804047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033016" y="1804047"/>
            <a:ext cx="634670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latin typeface="Arial"/>
                <a:cs typeface="Arial"/>
              </a:rPr>
              <a:t>Sea</a:t>
            </a:r>
            <a:r>
              <a:rPr sz="2400" b="1" spc="29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ice</a:t>
            </a:r>
            <a:r>
              <a:rPr sz="2400" b="1" spc="-29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foreca</a:t>
            </a:r>
            <a:r>
              <a:rPr sz="2400" b="1" spc="34" dirty="0" smtClean="0">
                <a:latin typeface="Arial"/>
                <a:cs typeface="Arial"/>
              </a:rPr>
              <a:t>s</a:t>
            </a:r>
            <a:r>
              <a:rPr sz="2400" b="1" spc="0" dirty="0" smtClean="0">
                <a:latin typeface="Arial"/>
                <a:cs typeface="Arial"/>
              </a:rPr>
              <a:t>ts</a:t>
            </a:r>
            <a:r>
              <a:rPr sz="2400" b="1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are ro</a:t>
            </a:r>
            <a:r>
              <a:rPr sz="2400" spc="29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tinely sep</a:t>
            </a:r>
            <a:r>
              <a:rPr sz="2400" spc="29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rated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033016" y="2169846"/>
            <a:ext cx="6447004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our</a:t>
            </a:r>
            <a:r>
              <a:rPr sz="2400" spc="-2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te</a:t>
            </a:r>
            <a:r>
              <a:rPr sz="2400" spc="34" dirty="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poral c</a:t>
            </a:r>
            <a:r>
              <a:rPr sz="2400" spc="-25" dirty="0" smtClean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asses:</a:t>
            </a:r>
            <a:r>
              <a:rPr sz="2400" spc="2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short</a:t>
            </a:r>
            <a:r>
              <a:rPr sz="2400" spc="-4" dirty="0" smtClean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term</a:t>
            </a:r>
            <a:r>
              <a:rPr sz="2400" spc="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25" dirty="0" smtClean="0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2400" spc="19" dirty="0" smtClean="0">
                <a:solidFill>
                  <a:srgbClr val="C00000"/>
                </a:solidFill>
                <a:latin typeface="Arial"/>
                <a:cs typeface="Arial"/>
              </a:rPr>
              <a:t>4</a:t>
            </a:r>
            <a:r>
              <a:rPr sz="2400" spc="9" dirty="0" smtClean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72</a:t>
            </a:r>
            <a:r>
              <a:rPr sz="2400" spc="-1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ho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r),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033016" y="2535656"/>
            <a:ext cx="6226578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29" dirty="0" smtClean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eekly</a:t>
            </a:r>
            <a:r>
              <a:rPr sz="2400" spc="4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sz="2400" spc="9" dirty="0" smtClean="0">
                <a:solidFill>
                  <a:srgbClr val="C00000"/>
                </a:solidFill>
                <a:latin typeface="Arial"/>
                <a:cs typeface="Arial"/>
              </a:rPr>
              <a:t>5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sz="2400" spc="-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C00000"/>
                </a:solidFill>
                <a:latin typeface="Arial"/>
                <a:cs typeface="Arial"/>
              </a:rPr>
              <a:t>7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days), m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nt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ly</a:t>
            </a:r>
            <a:r>
              <a:rPr sz="2400" spc="-2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29" dirty="0" smtClean="0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2400" spc="19" dirty="0" smtClean="0">
                <a:solidFill>
                  <a:srgbClr val="C00000"/>
                </a:solidFill>
                <a:latin typeface="Arial"/>
                <a:cs typeface="Arial"/>
              </a:rPr>
              <a:t>5</a:t>
            </a:r>
            <a:r>
              <a:rPr sz="2400" spc="9" dirty="0" smtClean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30 days) 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033016" y="2901467"/>
            <a:ext cx="4573233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seas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nal </a:t>
            </a:r>
            <a:r>
              <a:rPr sz="2400" spc="-9" dirty="0" smtClean="0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6</a:t>
            </a:r>
            <a:r>
              <a:rPr sz="2400" spc="19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2400" spc="9" dirty="0" smtClean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90</a:t>
            </a:r>
            <a:r>
              <a:rPr sz="2400" spc="-1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days) </a:t>
            </a:r>
            <a:r>
              <a:rPr sz="2400" spc="50" dirty="0" smtClean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orecas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688503" y="3779393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033016" y="3779393"/>
            <a:ext cx="6942734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latin typeface="Arial"/>
                <a:cs typeface="Arial"/>
              </a:rPr>
              <a:t>Ice</a:t>
            </a:r>
            <a:r>
              <a:rPr sz="2400" b="1" spc="349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ana</a:t>
            </a:r>
            <a:r>
              <a:rPr sz="2400" b="1" spc="29" dirty="0" smtClean="0">
                <a:latin typeface="Arial"/>
                <a:cs typeface="Arial"/>
              </a:rPr>
              <a:t>l</a:t>
            </a:r>
            <a:r>
              <a:rPr sz="2400" b="1" spc="-59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ses</a:t>
            </a:r>
            <a:r>
              <a:rPr sz="2400" b="1" spc="36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are</a:t>
            </a:r>
            <a:r>
              <a:rPr sz="2400" spc="3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prod</a:t>
            </a:r>
            <a:r>
              <a:rPr sz="2400" spc="3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ced</a:t>
            </a:r>
            <a:r>
              <a:rPr sz="2400" spc="36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by</a:t>
            </a:r>
            <a:r>
              <a:rPr sz="2400" spc="30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ble</a:t>
            </a:r>
            <a:r>
              <a:rPr sz="2400" spc="25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ding</a:t>
            </a:r>
            <a:r>
              <a:rPr sz="2400" spc="34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relatively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033016" y="4145204"/>
            <a:ext cx="2170808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sm</a:t>
            </a:r>
            <a:r>
              <a:rPr sz="2400" spc="25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ll </a:t>
            </a:r>
            <a:r>
              <a:rPr sz="2400" spc="20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nu</a:t>
            </a:r>
            <a:r>
              <a:rPr sz="2400" spc="39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bers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332697" y="4145204"/>
            <a:ext cx="32508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789106" y="4145204"/>
            <a:ext cx="143636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400" spc="-29" dirty="0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sual </a:t>
            </a:r>
            <a:r>
              <a:rPr sz="2400" spc="24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353426" y="4145204"/>
            <a:ext cx="2614088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obs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-29" dirty="0" smtClean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atio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 </a:t>
            </a:r>
            <a:r>
              <a:rPr sz="2400" spc="22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29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rom</a:t>
            </a:r>
            <a:endParaRPr sz="24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033016" y="4511002"/>
            <a:ext cx="6938766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ships,</a:t>
            </a:r>
            <a:r>
              <a:rPr sz="2400" spc="45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shore</a:t>
            </a:r>
            <a:r>
              <a:rPr sz="2400" spc="46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sta</a:t>
            </a:r>
            <a:r>
              <a:rPr sz="2400" spc="2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ions</a:t>
            </a:r>
            <a:r>
              <a:rPr sz="2400" spc="47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474" dirty="0" smtClean="0">
                <a:latin typeface="Arial"/>
                <a:cs typeface="Arial"/>
              </a:rPr>
              <a:t> </a:t>
            </a:r>
            <a:r>
              <a:rPr sz="2400" spc="34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25" dirty="0" smtClean="0">
                <a:latin typeface="Arial"/>
                <a:cs typeface="Arial"/>
              </a:rPr>
              <a:t>x</a:t>
            </a:r>
            <a:r>
              <a:rPr sz="2400" spc="0" dirty="0" smtClean="0">
                <a:latin typeface="Arial"/>
                <a:cs typeface="Arial"/>
              </a:rPr>
              <a:t>ed</a:t>
            </a:r>
            <a:r>
              <a:rPr sz="2400" spc="484" dirty="0" smtClean="0">
                <a:latin typeface="Arial"/>
                <a:cs typeface="Arial"/>
              </a:rPr>
              <a:t> </a:t>
            </a:r>
            <a:r>
              <a:rPr sz="2400" spc="-25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ing</a:t>
            </a:r>
            <a:r>
              <a:rPr sz="2400" spc="4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aircra</a:t>
            </a:r>
            <a:r>
              <a:rPr sz="2400" spc="34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474" dirty="0" smtClean="0">
                <a:latin typeface="Arial"/>
                <a:cs typeface="Arial"/>
              </a:rPr>
              <a:t> </a:t>
            </a:r>
            <a:r>
              <a:rPr sz="2400" spc="-25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ith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033016" y="4876812"/>
            <a:ext cx="287568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increasing </a:t>
            </a:r>
            <a:r>
              <a:rPr sz="2400" spc="54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29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ou</a:t>
            </a:r>
            <a:r>
              <a:rPr sz="2400" spc="29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079643" y="4876812"/>
            <a:ext cx="32508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577201" y="4876812"/>
            <a:ext cx="124367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rem</a:t>
            </a:r>
            <a:r>
              <a:rPr sz="2400" spc="29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tely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989388" y="4876812"/>
            <a:ext cx="105800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sens</a:t>
            </a:r>
            <a:r>
              <a:rPr sz="2400" spc="2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218649" y="4876812"/>
            <a:ext cx="75221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da</a:t>
            </a:r>
            <a:r>
              <a:rPr sz="2400" spc="29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033016" y="5242623"/>
            <a:ext cx="6939986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34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ese</a:t>
            </a:r>
            <a:r>
              <a:rPr sz="2400" spc="7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da</a:t>
            </a:r>
            <a:r>
              <a:rPr sz="2400" spc="29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6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include</a:t>
            </a:r>
            <a:r>
              <a:rPr sz="2400" spc="8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aircra</a:t>
            </a:r>
            <a:r>
              <a:rPr sz="2400" spc="34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6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8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sat</a:t>
            </a:r>
            <a:r>
              <a:rPr sz="2400" spc="2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llite</a:t>
            </a:r>
            <a:r>
              <a:rPr sz="2400" spc="5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imagery</a:t>
            </a:r>
            <a:r>
              <a:rPr sz="2400" spc="4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033016" y="5608421"/>
            <a:ext cx="693754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the</a:t>
            </a:r>
            <a:r>
              <a:rPr sz="2400" spc="3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v</a:t>
            </a:r>
            <a:r>
              <a:rPr sz="2400" spc="-25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sual,</a:t>
            </a:r>
            <a:r>
              <a:rPr sz="2400" spc="3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</a:t>
            </a:r>
            <a:r>
              <a:rPr sz="2400" spc="39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rared,</a:t>
            </a:r>
            <a:r>
              <a:rPr sz="2400" spc="34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passive</a:t>
            </a:r>
            <a:r>
              <a:rPr sz="2400" spc="30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microwa</a:t>
            </a:r>
            <a:r>
              <a:rPr sz="2400" spc="-25" dirty="0" smtClean="0">
                <a:latin typeface="Arial"/>
                <a:cs typeface="Arial"/>
              </a:rPr>
              <a:t>v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30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35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radar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033016" y="5974232"/>
            <a:ext cx="98971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ba</a:t>
            </a:r>
            <a:r>
              <a:rPr sz="2400" spc="29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ds.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1334" y="7067677"/>
            <a:ext cx="9146286" cy="115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9"/>
              </a:spcBef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771334" y="6595179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82" name="object 82"/>
          <p:cNvSpPr txBox="1"/>
          <p:nvPr/>
        </p:nvSpPr>
        <p:spPr>
          <a:xfrm>
            <a:off x="771334" y="672016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  <p:sp>
        <p:nvSpPr>
          <p:cNvPr id="81" name="object 81"/>
          <p:cNvSpPr txBox="1"/>
          <p:nvPr/>
        </p:nvSpPr>
        <p:spPr>
          <a:xfrm>
            <a:off x="771334" y="6831431"/>
            <a:ext cx="9146286" cy="96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80" name="object 80"/>
          <p:cNvSpPr txBox="1"/>
          <p:nvPr/>
        </p:nvSpPr>
        <p:spPr>
          <a:xfrm>
            <a:off x="771334" y="6211081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9" name="object 79"/>
          <p:cNvSpPr txBox="1"/>
          <p:nvPr/>
        </p:nvSpPr>
        <p:spPr>
          <a:xfrm>
            <a:off x="771334" y="6307105"/>
            <a:ext cx="9146286" cy="109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4"/>
              </a:spcBef>
            </a:pPr>
            <a:endParaRPr sz="850"/>
          </a:p>
        </p:txBody>
      </p:sp>
      <p:sp>
        <p:nvSpPr>
          <p:cNvPr id="78" name="object 78"/>
          <p:cNvSpPr txBox="1"/>
          <p:nvPr/>
        </p:nvSpPr>
        <p:spPr>
          <a:xfrm>
            <a:off x="771334" y="6416846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77" name="object 77"/>
          <p:cNvSpPr txBox="1"/>
          <p:nvPr/>
        </p:nvSpPr>
        <p:spPr>
          <a:xfrm>
            <a:off x="771334" y="502678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771334" y="511671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5" name="object 75"/>
          <p:cNvSpPr txBox="1"/>
          <p:nvPr/>
        </p:nvSpPr>
        <p:spPr>
          <a:xfrm>
            <a:off x="771334" y="5212740"/>
            <a:ext cx="9146286" cy="42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71334" y="5255412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71334" y="5308758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71334" y="5351437"/>
            <a:ext cx="9146286" cy="97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71" name="object 71"/>
          <p:cNvSpPr txBox="1"/>
          <p:nvPr/>
        </p:nvSpPr>
        <p:spPr>
          <a:xfrm>
            <a:off x="771334" y="5448985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771334" y="5551106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771334" y="5657799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771334" y="5764491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7" name="object 67"/>
          <p:cNvSpPr txBox="1"/>
          <p:nvPr/>
        </p:nvSpPr>
        <p:spPr>
          <a:xfrm>
            <a:off x="771334" y="587118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771334" y="597330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65" name="object 65"/>
          <p:cNvSpPr txBox="1"/>
          <p:nvPr/>
        </p:nvSpPr>
        <p:spPr>
          <a:xfrm>
            <a:off x="771334" y="4767668"/>
            <a:ext cx="9146286" cy="8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2"/>
              </a:spcBef>
            </a:pPr>
            <a:endParaRPr sz="650"/>
          </a:p>
        </p:txBody>
      </p:sp>
      <p:sp>
        <p:nvSpPr>
          <p:cNvPr id="64" name="object 64"/>
          <p:cNvSpPr txBox="1"/>
          <p:nvPr/>
        </p:nvSpPr>
        <p:spPr>
          <a:xfrm>
            <a:off x="771334" y="4853025"/>
            <a:ext cx="9146286" cy="115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2"/>
              </a:spcBef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71334" y="370700"/>
            <a:ext cx="9146286" cy="54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71334" y="425253"/>
            <a:ext cx="9146286" cy="57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71334" y="483171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71334" y="536517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71334" y="597490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1334" y="65845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57" name="object 57"/>
          <p:cNvSpPr txBox="1"/>
          <p:nvPr/>
        </p:nvSpPr>
        <p:spPr>
          <a:xfrm>
            <a:off x="771334" y="748385"/>
            <a:ext cx="9146286" cy="8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4"/>
              </a:spcBef>
            </a:pPr>
            <a:endParaRPr sz="650"/>
          </a:p>
        </p:txBody>
      </p:sp>
      <p:sp>
        <p:nvSpPr>
          <p:cNvPr id="56" name="object 56"/>
          <p:cNvSpPr txBox="1"/>
          <p:nvPr/>
        </p:nvSpPr>
        <p:spPr>
          <a:xfrm>
            <a:off x="771334" y="835259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71334" y="888606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71334" y="941952"/>
            <a:ext cx="9146286" cy="59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71334" y="1001401"/>
            <a:ext cx="9146286" cy="67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/>
          </a:p>
        </p:txBody>
      </p:sp>
      <p:sp>
        <p:nvSpPr>
          <p:cNvPr id="52" name="object 52"/>
          <p:cNvSpPr txBox="1"/>
          <p:nvPr/>
        </p:nvSpPr>
        <p:spPr>
          <a:xfrm>
            <a:off x="771334" y="1068463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51" name="object 51"/>
          <p:cNvSpPr txBox="1"/>
          <p:nvPr/>
        </p:nvSpPr>
        <p:spPr>
          <a:xfrm>
            <a:off x="771334" y="113857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1334" y="1178204"/>
            <a:ext cx="9146286" cy="9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2"/>
              </a:spcBef>
            </a:pPr>
            <a:endParaRPr sz="700"/>
          </a:p>
        </p:txBody>
      </p:sp>
      <p:sp>
        <p:nvSpPr>
          <p:cNvPr id="49" name="object 49"/>
          <p:cNvSpPr txBox="1"/>
          <p:nvPr/>
        </p:nvSpPr>
        <p:spPr>
          <a:xfrm>
            <a:off x="771334" y="1271181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1334" y="133214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334" y="139311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1334" y="1454080"/>
            <a:ext cx="9146286" cy="6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1334" y="1516576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1334" y="157906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1334" y="1641557"/>
            <a:ext cx="9146286" cy="6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771334" y="171015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1" name="object 41"/>
          <p:cNvSpPr txBox="1"/>
          <p:nvPr/>
        </p:nvSpPr>
        <p:spPr>
          <a:xfrm>
            <a:off x="771334" y="178178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0" name="object 40"/>
          <p:cNvSpPr txBox="1"/>
          <p:nvPr/>
        </p:nvSpPr>
        <p:spPr>
          <a:xfrm>
            <a:off x="771334" y="1853418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9" name="object 39"/>
          <p:cNvSpPr txBox="1"/>
          <p:nvPr/>
        </p:nvSpPr>
        <p:spPr>
          <a:xfrm>
            <a:off x="771334" y="1925059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8" name="object 38"/>
          <p:cNvSpPr txBox="1"/>
          <p:nvPr/>
        </p:nvSpPr>
        <p:spPr>
          <a:xfrm>
            <a:off x="771334" y="1996693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334" y="2036324"/>
            <a:ext cx="9146286" cy="91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771334" y="212777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1334" y="219026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1334" y="225123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1334" y="2312200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1334" y="2374690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1334" y="2435663"/>
            <a:ext cx="9146286" cy="64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0" name="object 30"/>
          <p:cNvSpPr txBox="1"/>
          <p:nvPr/>
        </p:nvSpPr>
        <p:spPr>
          <a:xfrm>
            <a:off x="771334" y="2499677"/>
            <a:ext cx="9146286" cy="68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771334" y="2568263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8" name="object 28"/>
          <p:cNvSpPr txBox="1"/>
          <p:nvPr/>
        </p:nvSpPr>
        <p:spPr>
          <a:xfrm>
            <a:off x="771334" y="263838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7" name="object 27"/>
          <p:cNvSpPr txBox="1"/>
          <p:nvPr/>
        </p:nvSpPr>
        <p:spPr>
          <a:xfrm>
            <a:off x="771334" y="271001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6" name="object 26"/>
          <p:cNvSpPr txBox="1"/>
          <p:nvPr/>
        </p:nvSpPr>
        <p:spPr>
          <a:xfrm>
            <a:off x="771334" y="278164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5" name="object 25"/>
          <p:cNvSpPr txBox="1"/>
          <p:nvPr/>
        </p:nvSpPr>
        <p:spPr>
          <a:xfrm>
            <a:off x="771334" y="285328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4" name="object 24"/>
          <p:cNvSpPr txBox="1"/>
          <p:nvPr/>
        </p:nvSpPr>
        <p:spPr>
          <a:xfrm>
            <a:off x="771334" y="2924930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771334" y="29950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2" name="object 22"/>
          <p:cNvSpPr txBox="1"/>
          <p:nvPr/>
        </p:nvSpPr>
        <p:spPr>
          <a:xfrm>
            <a:off x="771334" y="3066675"/>
            <a:ext cx="9146286" cy="73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6"/>
              </a:spcBef>
            </a:pPr>
            <a:endParaRPr sz="550"/>
          </a:p>
        </p:txBody>
      </p:sp>
      <p:sp>
        <p:nvSpPr>
          <p:cNvPr id="21" name="object 21"/>
          <p:cNvSpPr txBox="1"/>
          <p:nvPr/>
        </p:nvSpPr>
        <p:spPr>
          <a:xfrm>
            <a:off x="771334" y="31398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0" name="object 20"/>
          <p:cNvSpPr txBox="1"/>
          <p:nvPr/>
        </p:nvSpPr>
        <p:spPr>
          <a:xfrm>
            <a:off x="771334" y="3211474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771334" y="328158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334" y="3321215"/>
            <a:ext cx="9146286" cy="10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/>
          </a:p>
        </p:txBody>
      </p:sp>
      <p:sp>
        <p:nvSpPr>
          <p:cNvPr id="17" name="object 17"/>
          <p:cNvSpPr txBox="1"/>
          <p:nvPr/>
        </p:nvSpPr>
        <p:spPr>
          <a:xfrm>
            <a:off x="771334" y="3421811"/>
            <a:ext cx="9146286" cy="74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771334" y="3496494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5" name="object 15"/>
          <p:cNvSpPr txBox="1"/>
          <p:nvPr/>
        </p:nvSpPr>
        <p:spPr>
          <a:xfrm>
            <a:off x="771334" y="3568134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771334" y="3638251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771334" y="3709885"/>
            <a:ext cx="9146286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1334" y="3749509"/>
            <a:ext cx="9146286" cy="8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6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771334" y="3830294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771334" y="3926319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334" y="3968997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1334" y="4022343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334" y="4065022"/>
            <a:ext cx="9146286" cy="97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771334" y="416256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1334" y="4264685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771334" y="4371378"/>
            <a:ext cx="9146286" cy="10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771334" y="4478083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1334" y="458477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object 115"/>
          <p:cNvSpPr/>
          <p:nvPr/>
        </p:nvSpPr>
        <p:spPr>
          <a:xfrm>
            <a:off x="771334" y="350570"/>
            <a:ext cx="9146286" cy="338366"/>
          </a:xfrm>
          <a:custGeom>
            <a:avLst/>
            <a:gdLst/>
            <a:ahLst/>
            <a:cxnLst/>
            <a:rect l="l" t="t" r="r" b="b"/>
            <a:pathLst>
              <a:path w="9146286" h="338366">
                <a:moveTo>
                  <a:pt x="0" y="338366"/>
                </a:moveTo>
                <a:lnTo>
                  <a:pt x="9146286" y="338366"/>
                </a:lnTo>
                <a:lnTo>
                  <a:pt x="9146286" y="0"/>
                </a:lnTo>
                <a:lnTo>
                  <a:pt x="0" y="0"/>
                </a:lnTo>
                <a:lnTo>
                  <a:pt x="0" y="338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71334" y="746861"/>
            <a:ext cx="9146286" cy="3048"/>
          </a:xfrm>
          <a:custGeom>
            <a:avLst/>
            <a:gdLst/>
            <a:ahLst/>
            <a:cxnLst/>
            <a:rect l="l" t="t" r="r" b="b"/>
            <a:pathLst>
              <a:path w="9146286" h="3048">
                <a:moveTo>
                  <a:pt x="0" y="3048"/>
                </a:moveTo>
                <a:lnTo>
                  <a:pt x="9146286" y="3048"/>
                </a:lnTo>
                <a:lnTo>
                  <a:pt x="914628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71334" y="579196"/>
            <a:ext cx="9146286" cy="603580"/>
          </a:xfrm>
          <a:custGeom>
            <a:avLst/>
            <a:gdLst/>
            <a:ahLst/>
            <a:cxnLst/>
            <a:rect l="l" t="t" r="r" b="b"/>
            <a:pathLst>
              <a:path w="9146286" h="603580">
                <a:moveTo>
                  <a:pt x="0" y="603580"/>
                </a:moveTo>
                <a:lnTo>
                  <a:pt x="9146286" y="603580"/>
                </a:lnTo>
                <a:lnTo>
                  <a:pt x="9146286" y="0"/>
                </a:lnTo>
                <a:lnTo>
                  <a:pt x="0" y="0"/>
                </a:lnTo>
                <a:lnTo>
                  <a:pt x="0" y="603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71334" y="909948"/>
            <a:ext cx="9146286" cy="1129430"/>
          </a:xfrm>
          <a:custGeom>
            <a:avLst/>
            <a:gdLst/>
            <a:ahLst/>
            <a:cxnLst/>
            <a:rect l="l" t="t" r="r" b="b"/>
            <a:pathLst>
              <a:path w="9146286" h="1129430">
                <a:moveTo>
                  <a:pt x="0" y="1129430"/>
                </a:moveTo>
                <a:lnTo>
                  <a:pt x="9146286" y="1129430"/>
                </a:lnTo>
                <a:lnTo>
                  <a:pt x="9146286" y="0"/>
                </a:lnTo>
                <a:lnTo>
                  <a:pt x="0" y="0"/>
                </a:lnTo>
                <a:lnTo>
                  <a:pt x="0" y="1129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71334" y="1503619"/>
            <a:ext cx="9146286" cy="1822167"/>
          </a:xfrm>
          <a:custGeom>
            <a:avLst/>
            <a:gdLst/>
            <a:ahLst/>
            <a:cxnLst/>
            <a:rect l="l" t="t" r="r" b="b"/>
            <a:pathLst>
              <a:path w="9146286" h="1822167">
                <a:moveTo>
                  <a:pt x="0" y="1822167"/>
                </a:moveTo>
                <a:lnTo>
                  <a:pt x="9146286" y="1822167"/>
                </a:lnTo>
                <a:lnTo>
                  <a:pt x="9146286" y="0"/>
                </a:lnTo>
                <a:lnTo>
                  <a:pt x="0" y="0"/>
                </a:lnTo>
                <a:lnTo>
                  <a:pt x="0" y="1822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71334" y="3292070"/>
            <a:ext cx="9146286" cy="460486"/>
          </a:xfrm>
          <a:custGeom>
            <a:avLst/>
            <a:gdLst/>
            <a:ahLst/>
            <a:cxnLst/>
            <a:rect l="l" t="t" r="r" b="b"/>
            <a:pathLst>
              <a:path w="9146286" h="460486">
                <a:moveTo>
                  <a:pt x="0" y="460486"/>
                </a:moveTo>
                <a:lnTo>
                  <a:pt x="9146286" y="460486"/>
                </a:lnTo>
                <a:lnTo>
                  <a:pt x="9146286" y="0"/>
                </a:lnTo>
                <a:lnTo>
                  <a:pt x="0" y="0"/>
                </a:lnTo>
                <a:lnTo>
                  <a:pt x="0" y="46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5238" y="343839"/>
            <a:ext cx="9158478" cy="40894"/>
          </a:xfrm>
          <a:custGeom>
            <a:avLst/>
            <a:gdLst/>
            <a:ahLst/>
            <a:cxnLst/>
            <a:rect l="l" t="t" r="r" b="b"/>
            <a:pathLst>
              <a:path w="9158478" h="40894">
                <a:moveTo>
                  <a:pt x="9152382" y="6731"/>
                </a:moveTo>
                <a:lnTo>
                  <a:pt x="6095" y="6731"/>
                </a:lnTo>
                <a:lnTo>
                  <a:pt x="6095" y="40894"/>
                </a:lnTo>
                <a:lnTo>
                  <a:pt x="9152382" y="40894"/>
                </a:lnTo>
                <a:lnTo>
                  <a:pt x="9152382" y="6731"/>
                </a:lnTo>
                <a:close/>
              </a:path>
            </a:pathLst>
          </a:custGeom>
          <a:solidFill>
            <a:srgbClr val="6A84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5238" y="383463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6A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5238" y="389559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5238" y="4444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5238" y="459676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5238" y="50539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5238" y="529793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5238" y="566369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5238" y="60294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238" y="62734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238" y="67306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238" y="68893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9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5238" y="7483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318">
            <a:solidFill>
              <a:srgbClr val="6F89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5238" y="749909"/>
            <a:ext cx="9158478" cy="57911"/>
          </a:xfrm>
          <a:custGeom>
            <a:avLst/>
            <a:gdLst/>
            <a:ahLst/>
            <a:cxnLst/>
            <a:rect l="l" t="t" r="r" b="b"/>
            <a:pathLst>
              <a:path w="9158478" h="57911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6F8A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5238" y="81239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6F8B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5238" y="816330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B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5238" y="862063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5238" y="8864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5238" y="91387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5238" y="9596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5238" y="96875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6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F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5238" y="1020572"/>
            <a:ext cx="9158478" cy="13474"/>
          </a:xfrm>
          <a:custGeom>
            <a:avLst/>
            <a:gdLst/>
            <a:ahLst/>
            <a:cxnLst/>
            <a:rect l="l" t="t" r="r" b="b"/>
            <a:pathLst>
              <a:path w="9158478" h="13474">
                <a:moveTo>
                  <a:pt x="9152382" y="0"/>
                </a:moveTo>
                <a:lnTo>
                  <a:pt x="6095" y="0"/>
                </a:lnTo>
                <a:lnTo>
                  <a:pt x="6095" y="13474"/>
                </a:lnTo>
                <a:lnTo>
                  <a:pt x="9152382" y="13474"/>
                </a:lnTo>
                <a:lnTo>
                  <a:pt x="9152382" y="0"/>
                </a:lnTo>
                <a:close/>
              </a:path>
            </a:pathLst>
          </a:custGeom>
          <a:solidFill>
            <a:srgbClr val="73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5238" y="1032776"/>
            <a:ext cx="9158478" cy="43941"/>
          </a:xfrm>
          <a:custGeom>
            <a:avLst/>
            <a:gdLst/>
            <a:ahLst/>
            <a:cxnLst/>
            <a:rect l="l" t="t" r="r" b="b"/>
            <a:pathLst>
              <a:path w="9158478" h="43941">
                <a:moveTo>
                  <a:pt x="9152382" y="0"/>
                </a:moveTo>
                <a:lnTo>
                  <a:pt x="6095" y="0"/>
                </a:lnTo>
                <a:lnTo>
                  <a:pt x="6095" y="43941"/>
                </a:lnTo>
                <a:lnTo>
                  <a:pt x="9152382" y="4394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238" y="107544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238" y="1102880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5238" y="1127277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5238" y="1172997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5238" y="118277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5238" y="124374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7693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238" y="12461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3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5238" y="130102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5238" y="131626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5238" y="136199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5238" y="1389430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5238" y="1422958"/>
            <a:ext cx="9158478" cy="37858"/>
          </a:xfrm>
          <a:custGeom>
            <a:avLst/>
            <a:gdLst/>
            <a:ahLst/>
            <a:cxnLst/>
            <a:rect l="l" t="t" r="r" b="b"/>
            <a:pathLst>
              <a:path w="9158478" h="37858">
                <a:moveTo>
                  <a:pt x="9152382" y="0"/>
                </a:moveTo>
                <a:lnTo>
                  <a:pt x="6095" y="0"/>
                </a:lnTo>
                <a:lnTo>
                  <a:pt x="6095" y="37858"/>
                </a:lnTo>
                <a:lnTo>
                  <a:pt x="9152382" y="3785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238" y="145954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238" y="148393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238" y="1529651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5238" y="154795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5238" y="1602816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5238" y="1608912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5238" y="166378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5238" y="166988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5238" y="1672932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5238" y="1718652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5238" y="173910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22">
            <a:solidFill>
              <a:srgbClr val="7C9C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5238" y="174609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238" y="1770481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238" y="179181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5238" y="1816201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5238" y="1825345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5238" y="185279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5238" y="18802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5238" y="1889366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5238" y="1913750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5238" y="1932038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5238" y="1959482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5238" y="198145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819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238" y="1986914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5238" y="2032634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2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238" y="2035682"/>
            <a:ext cx="9158478" cy="4330"/>
          </a:xfrm>
          <a:custGeom>
            <a:avLst/>
            <a:gdLst/>
            <a:ahLst/>
            <a:cxnLst/>
            <a:rect l="l" t="t" r="r" b="b"/>
            <a:pathLst>
              <a:path w="9158478" h="4330">
                <a:moveTo>
                  <a:pt x="9152382" y="0"/>
                </a:moveTo>
                <a:lnTo>
                  <a:pt x="6095" y="0"/>
                </a:lnTo>
                <a:lnTo>
                  <a:pt x="6095" y="4330"/>
                </a:lnTo>
                <a:lnTo>
                  <a:pt x="9152382" y="4330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238" y="2039378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2"/>
                </a:lnTo>
                <a:lnTo>
                  <a:pt x="9152382" y="57912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238" y="2100338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82A1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5238" y="210275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1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238" y="2157628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238" y="2172868"/>
            <a:ext cx="9158478" cy="50038"/>
          </a:xfrm>
          <a:custGeom>
            <a:avLst/>
            <a:gdLst/>
            <a:ahLst/>
            <a:cxnLst/>
            <a:rect l="l" t="t" r="r" b="b"/>
            <a:pathLst>
              <a:path w="9158478" h="50038">
                <a:moveTo>
                  <a:pt x="9152382" y="0"/>
                </a:moveTo>
                <a:lnTo>
                  <a:pt x="6095" y="0"/>
                </a:lnTo>
                <a:lnTo>
                  <a:pt x="6095" y="50038"/>
                </a:lnTo>
                <a:lnTo>
                  <a:pt x="9152382" y="50038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5238" y="222163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5238" y="2246033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238" y="2279561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5238" y="231613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238" y="234356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5238" y="238930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5238" y="240454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5238" y="245941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5238" y="2465514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5238" y="252037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5238" y="2526474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5238" y="253257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5238" y="2575255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5238" y="2595702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09">
            <a:solidFill>
              <a:srgbClr val="88A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238" y="260268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5238" y="2630119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238" y="2648419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238" y="2672803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238" y="26819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5238" y="270937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5238" y="27368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5238" y="274595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5238" y="277035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5238" y="278864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5238" y="281607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5238" y="283956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8DA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5238" y="2843504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5238" y="2889237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5238" y="2892285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238" y="2898381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238" y="2950197"/>
            <a:ext cx="9158478" cy="7378"/>
          </a:xfrm>
          <a:custGeom>
            <a:avLst/>
            <a:gdLst/>
            <a:ahLst/>
            <a:cxnLst/>
            <a:rect l="l" t="t" r="r" b="b"/>
            <a:pathLst>
              <a:path w="9158478" h="7378">
                <a:moveTo>
                  <a:pt x="9152382" y="0"/>
                </a:moveTo>
                <a:lnTo>
                  <a:pt x="6095" y="0"/>
                </a:lnTo>
                <a:lnTo>
                  <a:pt x="6095" y="7378"/>
                </a:lnTo>
                <a:lnTo>
                  <a:pt x="9152382" y="737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5238" y="2956305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5238" y="2959353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5238" y="3005074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5238" y="302399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8FB1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238" y="3029457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5238" y="3056902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5238" y="3078238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5238" y="31026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5238" y="3111766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5238" y="3139198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238" y="3163595"/>
            <a:ext cx="9158478" cy="13462"/>
          </a:xfrm>
          <a:custGeom>
            <a:avLst/>
            <a:gdLst/>
            <a:ahLst/>
            <a:cxnLst/>
            <a:rect l="l" t="t" r="r" b="b"/>
            <a:pathLst>
              <a:path w="9158478" h="13462">
                <a:moveTo>
                  <a:pt x="9152382" y="0"/>
                </a:moveTo>
                <a:lnTo>
                  <a:pt x="6095" y="0"/>
                </a:lnTo>
                <a:lnTo>
                  <a:pt x="6095" y="13462"/>
                </a:lnTo>
                <a:lnTo>
                  <a:pt x="9152382" y="13462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238" y="317578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5238" y="3200171"/>
            <a:ext cx="9158478" cy="19558"/>
          </a:xfrm>
          <a:custGeom>
            <a:avLst/>
            <a:gdLst/>
            <a:ahLst/>
            <a:cxnLst/>
            <a:rect l="l" t="t" r="r" b="b"/>
            <a:pathLst>
              <a:path w="9158478" h="19558">
                <a:moveTo>
                  <a:pt x="9152382" y="0"/>
                </a:moveTo>
                <a:lnTo>
                  <a:pt x="6095" y="0"/>
                </a:lnTo>
                <a:lnTo>
                  <a:pt x="6095" y="19558"/>
                </a:lnTo>
                <a:lnTo>
                  <a:pt x="9152382" y="19558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5238" y="321845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5238" y="3245891"/>
            <a:ext cx="9158478" cy="16522"/>
          </a:xfrm>
          <a:custGeom>
            <a:avLst/>
            <a:gdLst/>
            <a:ahLst/>
            <a:cxnLst/>
            <a:rect l="l" t="t" r="r" b="b"/>
            <a:pathLst>
              <a:path w="9158478" h="16522">
                <a:moveTo>
                  <a:pt x="9152382" y="0"/>
                </a:moveTo>
                <a:lnTo>
                  <a:pt x="6095" y="0"/>
                </a:lnTo>
                <a:lnTo>
                  <a:pt x="6095" y="16522"/>
                </a:lnTo>
                <a:lnTo>
                  <a:pt x="9152382" y="1652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5238" y="326787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92B6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5238" y="3273336"/>
            <a:ext cx="9158478" cy="43942"/>
          </a:xfrm>
          <a:custGeom>
            <a:avLst/>
            <a:gdLst/>
            <a:ahLst/>
            <a:cxnLst/>
            <a:rect l="l" t="t" r="r" b="b"/>
            <a:pathLst>
              <a:path w="9158478" h="43942">
                <a:moveTo>
                  <a:pt x="9152382" y="0"/>
                </a:moveTo>
                <a:lnTo>
                  <a:pt x="6095" y="0"/>
                </a:lnTo>
                <a:lnTo>
                  <a:pt x="6095" y="43942"/>
                </a:lnTo>
                <a:lnTo>
                  <a:pt x="9152382" y="4394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5238" y="331600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5238" y="332210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5238" y="3325787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65238" y="338675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5">
            <a:solidFill>
              <a:srgbClr val="93B8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65238" y="3389172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4"/>
                </a:lnTo>
                <a:lnTo>
                  <a:pt x="9152382" y="56134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238" y="34440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238" y="345927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65238" y="350500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5238" y="3532441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65238" y="3565982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5238" y="360255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65238" y="362999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5238" y="3672674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5238" y="36909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65238" y="3745826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71334" y="382572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238" y="3752557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D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238" y="383029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AB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71334" y="3911079"/>
            <a:ext cx="9146286" cy="170713"/>
          </a:xfrm>
          <a:custGeom>
            <a:avLst/>
            <a:gdLst/>
            <a:ahLst/>
            <a:cxnLst/>
            <a:rect l="l" t="t" r="r" b="b"/>
            <a:pathLst>
              <a:path w="9146286" h="170713">
                <a:moveTo>
                  <a:pt x="0" y="170713"/>
                </a:moveTo>
                <a:lnTo>
                  <a:pt x="9146286" y="170713"/>
                </a:lnTo>
                <a:lnTo>
                  <a:pt x="9146286" y="0"/>
                </a:lnTo>
                <a:lnTo>
                  <a:pt x="0" y="0"/>
                </a:lnTo>
                <a:lnTo>
                  <a:pt x="0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65238" y="3834866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9BBE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65238" y="3910444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9B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65238" y="394092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65238" y="3995800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65238" y="4047616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71334" y="415799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65238" y="4081792"/>
            <a:ext cx="9158478" cy="76200"/>
          </a:xfrm>
          <a:custGeom>
            <a:avLst/>
            <a:gdLst/>
            <a:ahLst/>
            <a:cxnLst/>
            <a:rect l="l" t="t" r="r" b="b"/>
            <a:pathLst>
              <a:path w="9158478" h="76200">
                <a:moveTo>
                  <a:pt x="9152382" y="0"/>
                </a:moveTo>
                <a:lnTo>
                  <a:pt x="6095" y="0"/>
                </a:lnTo>
                <a:lnTo>
                  <a:pt x="6095" y="76200"/>
                </a:lnTo>
                <a:lnTo>
                  <a:pt x="9152382" y="7620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2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238" y="416256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EC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238" y="416713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9EC3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5238" y="4264685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4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65238" y="4371378"/>
            <a:ext cx="9158478" cy="106705"/>
          </a:xfrm>
          <a:custGeom>
            <a:avLst/>
            <a:gdLst/>
            <a:ahLst/>
            <a:cxnLst/>
            <a:rect l="l" t="t" r="r" b="b"/>
            <a:pathLst>
              <a:path w="9158478" h="106705">
                <a:moveTo>
                  <a:pt x="9152382" y="0"/>
                </a:moveTo>
                <a:lnTo>
                  <a:pt x="6095" y="0"/>
                </a:lnTo>
                <a:lnTo>
                  <a:pt x="6095" y="106705"/>
                </a:lnTo>
                <a:lnTo>
                  <a:pt x="9152382" y="1067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5238" y="4478083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0C5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71334" y="4682324"/>
            <a:ext cx="9146286" cy="27431"/>
          </a:xfrm>
          <a:custGeom>
            <a:avLst/>
            <a:gdLst/>
            <a:ahLst/>
            <a:cxnLst/>
            <a:rect l="l" t="t" r="r" b="b"/>
            <a:pathLst>
              <a:path w="9146286" h="27432">
                <a:moveTo>
                  <a:pt x="0" y="27431"/>
                </a:moveTo>
                <a:lnTo>
                  <a:pt x="9146286" y="27431"/>
                </a:lnTo>
                <a:lnTo>
                  <a:pt x="9146286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5238" y="458477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6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65238" y="468168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65238" y="4709756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65238" y="4767668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71334" y="4941430"/>
            <a:ext cx="9146286" cy="85356"/>
          </a:xfrm>
          <a:custGeom>
            <a:avLst/>
            <a:gdLst/>
            <a:ahLst/>
            <a:cxnLst/>
            <a:rect l="l" t="t" r="r" b="b"/>
            <a:pathLst>
              <a:path w="9146286" h="85356">
                <a:moveTo>
                  <a:pt x="0" y="85356"/>
                </a:moveTo>
                <a:lnTo>
                  <a:pt x="9146286" y="85356"/>
                </a:lnTo>
                <a:lnTo>
                  <a:pt x="9146286" y="0"/>
                </a:lnTo>
                <a:lnTo>
                  <a:pt x="0" y="0"/>
                </a:lnTo>
                <a:lnTo>
                  <a:pt x="0" y="8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65238" y="4853025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65238" y="4940795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5238" y="4995671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71334" y="511214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65238" y="5026786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C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5238" y="511671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4CD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71334" y="5197500"/>
            <a:ext cx="9146286" cy="170700"/>
          </a:xfrm>
          <a:custGeom>
            <a:avLst/>
            <a:gdLst/>
            <a:ahLst/>
            <a:cxnLst/>
            <a:rect l="l" t="t" r="r" b="b"/>
            <a:pathLst>
              <a:path w="9146286" h="170700">
                <a:moveTo>
                  <a:pt x="0" y="170700"/>
                </a:moveTo>
                <a:lnTo>
                  <a:pt x="9146286" y="170700"/>
                </a:lnTo>
                <a:lnTo>
                  <a:pt x="9146286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238" y="512128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D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5238" y="519686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65238" y="5227345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65238" y="5282209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5238" y="5334038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8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71334" y="544441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5238" y="5368201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8D0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5238" y="54489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9D0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5238" y="5453557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9D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5238" y="5551106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AD2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65238" y="5657799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BD2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5238" y="5764491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65238" y="5871184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4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5238" y="59733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CD5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5238" y="597787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5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5238" y="605345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49"/>
                </a:lnTo>
                <a:lnTo>
                  <a:pt x="9152382" y="31749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5238" y="608393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65238" y="6138811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65238" y="6193675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5238" y="6227851"/>
            <a:ext cx="9158478" cy="73152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9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5238" y="63071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74">
            <a:solidFill>
              <a:srgbClr val="B0D9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65238" y="6313208"/>
            <a:ext cx="9158478" cy="94487"/>
          </a:xfrm>
          <a:custGeom>
            <a:avLst/>
            <a:gdLst/>
            <a:ahLst/>
            <a:cxnLst/>
            <a:rect l="l" t="t" r="r" b="b"/>
            <a:pathLst>
              <a:path w="9158478" h="94487">
                <a:moveTo>
                  <a:pt x="9152382" y="0"/>
                </a:moveTo>
                <a:lnTo>
                  <a:pt x="6095" y="0"/>
                </a:lnTo>
                <a:lnTo>
                  <a:pt x="6095" y="94487"/>
                </a:lnTo>
                <a:lnTo>
                  <a:pt x="9152382" y="94487"/>
                </a:lnTo>
                <a:lnTo>
                  <a:pt x="9152382" y="0"/>
                </a:lnTo>
                <a:close/>
              </a:path>
            </a:pathLst>
          </a:custGeom>
          <a:solidFill>
            <a:srgbClr val="B0DA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65238" y="641684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9570">
            <a:solidFill>
              <a:srgbClr val="B0DB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5238" y="6425996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B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65238" y="6513766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65238" y="6568630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65238" y="6621094"/>
            <a:ext cx="9158478" cy="91452"/>
          </a:xfrm>
          <a:custGeom>
            <a:avLst/>
            <a:gdLst/>
            <a:ahLst/>
            <a:cxnLst/>
            <a:rect l="l" t="t" r="r" b="b"/>
            <a:pathLst>
              <a:path w="9158478" h="91452">
                <a:moveTo>
                  <a:pt x="9152382" y="0"/>
                </a:moveTo>
                <a:lnTo>
                  <a:pt x="6095" y="0"/>
                </a:lnTo>
                <a:lnTo>
                  <a:pt x="6095" y="91452"/>
                </a:lnTo>
                <a:lnTo>
                  <a:pt x="9152382" y="914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D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65238" y="672016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10">
            <a:solidFill>
              <a:srgbClr val="B4DD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65238" y="672778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B4DE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65238" y="683143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B4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65238" y="6837527"/>
            <a:ext cx="9158478" cy="73151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65238" y="6910044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65238" y="694358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65238" y="699540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65238" y="7050278"/>
            <a:ext cx="9158478" cy="34797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7"/>
                </a:lnTo>
                <a:lnTo>
                  <a:pt x="9152382" y="34797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65238" y="7084440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1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65238" y="716370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B8E1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65238" y="719265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6990">
            <a:solidFill>
              <a:srgbClr val="B8E2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2820238" y="717087"/>
            <a:ext cx="2777204" cy="482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solidFill>
                  <a:srgbClr val="2930D4"/>
                </a:solidFill>
                <a:latin typeface="Arial"/>
                <a:cs typeface="Arial"/>
              </a:rPr>
              <a:t>Cold </a:t>
            </a:r>
            <a:r>
              <a:rPr sz="3600" spc="-79" dirty="0" smtClean="0">
                <a:solidFill>
                  <a:srgbClr val="2930D4"/>
                </a:solidFill>
                <a:latin typeface="Arial"/>
                <a:cs typeface="Arial"/>
              </a:rPr>
              <a:t>w</a:t>
            </a:r>
            <a:r>
              <a:rPr sz="3600" spc="0" dirty="0" smtClean="0">
                <a:solidFill>
                  <a:srgbClr val="2930D4"/>
                </a:solidFill>
                <a:latin typeface="Arial"/>
                <a:cs typeface="Arial"/>
              </a:rPr>
              <a:t>eather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640190" y="717087"/>
            <a:ext cx="2452816" cy="482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solidFill>
                  <a:srgbClr val="2930D4"/>
                </a:solidFill>
                <a:latin typeface="Arial"/>
                <a:cs typeface="Arial"/>
              </a:rPr>
              <a:t>preca</a:t>
            </a:r>
            <a:r>
              <a:rPr sz="3600" spc="-34" dirty="0" smtClean="0">
                <a:solidFill>
                  <a:srgbClr val="2930D4"/>
                </a:solidFill>
                <a:latin typeface="Arial"/>
                <a:cs typeface="Arial"/>
              </a:rPr>
              <a:t>u</a:t>
            </a:r>
            <a:r>
              <a:rPr sz="3600" spc="0" dirty="0" smtClean="0">
                <a:solidFill>
                  <a:srgbClr val="2930D4"/>
                </a:solidFill>
                <a:latin typeface="Arial"/>
                <a:cs typeface="Arial"/>
              </a:rPr>
              <a:t>tions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002538" y="1575535"/>
            <a:ext cx="31332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Wingdings"/>
                <a:cs typeface="Wingdings"/>
              </a:rPr>
              <a:t>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347050" y="1575422"/>
            <a:ext cx="3114704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In</a:t>
            </a:r>
            <a:r>
              <a:rPr sz="2400" spc="50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orm</a:t>
            </a:r>
            <a:r>
              <a:rPr sz="2400" spc="-4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all d</a:t>
            </a:r>
            <a:r>
              <a:rPr sz="2400" spc="25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part</a:t>
            </a:r>
            <a:r>
              <a:rPr sz="2400" spc="39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en</a:t>
            </a:r>
            <a:r>
              <a:rPr sz="2400" spc="29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002538" y="2014498"/>
            <a:ext cx="31332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Wingdings"/>
                <a:cs typeface="Wingdings"/>
              </a:rPr>
              <a:t>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347050" y="2014385"/>
            <a:ext cx="4278420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Organi</a:t>
            </a:r>
            <a:r>
              <a:rPr sz="2400" spc="-25" dirty="0" smtClean="0">
                <a:latin typeface="Arial"/>
                <a:cs typeface="Arial"/>
              </a:rPr>
              <a:t>z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3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brief bridge t</a:t>
            </a:r>
            <a:r>
              <a:rPr sz="2400" spc="25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am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637576" y="2014385"/>
            <a:ext cx="2356473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prior </a:t>
            </a:r>
            <a:r>
              <a:rPr sz="2400" spc="0" dirty="0" smtClean="0">
                <a:latin typeface="Arial"/>
                <a:cs typeface="Arial"/>
              </a:rPr>
              <a:t>to en</a:t>
            </a:r>
            <a:r>
              <a:rPr sz="2400" spc="2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ry</a:t>
            </a:r>
            <a:r>
              <a:rPr sz="2400" spc="-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011033" y="2014385"/>
            <a:ext cx="494598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518957" y="2014385"/>
            <a:ext cx="46075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347050" y="2380183"/>
            <a:ext cx="1443373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regarding: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002538" y="2819158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347050" y="2819158"/>
            <a:ext cx="402232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In</a:t>
            </a:r>
            <a:r>
              <a:rPr sz="2400" spc="25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icatio</a:t>
            </a:r>
            <a:r>
              <a:rPr sz="2400" spc="29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3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prese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ce of 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002538" y="3258121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347050" y="3258121"/>
            <a:ext cx="530767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Not to be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overe</a:t>
            </a:r>
            <a:r>
              <a:rPr sz="2400" spc="-25" dirty="0" smtClean="0">
                <a:solidFill>
                  <a:srgbClr val="C00000"/>
                </a:solidFill>
                <a:latin typeface="Arial"/>
                <a:cs typeface="Arial"/>
              </a:rPr>
              <a:t>x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pos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d </a:t>
            </a:r>
            <a:r>
              <a:rPr sz="2400" spc="25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o extreme cold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002538" y="3697084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347050" y="3697084"/>
            <a:ext cx="6120165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Lo</a:t>
            </a:r>
            <a:r>
              <a:rPr sz="2400" spc="29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k outs</a:t>
            </a:r>
            <a:r>
              <a:rPr sz="2400" spc="-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ne</a:t>
            </a:r>
            <a:r>
              <a:rPr sz="2400" spc="2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 to be rotat</a:t>
            </a:r>
            <a:r>
              <a:rPr sz="2400" spc="3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-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at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short interval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002538" y="4136060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347050" y="4136060"/>
            <a:ext cx="4372920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Report to m</a:t>
            </a:r>
            <a:r>
              <a:rPr sz="2400" spc="3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ster</a:t>
            </a:r>
            <a:r>
              <a:rPr sz="2400" spc="-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on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sighting 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002538" y="4575022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347050" y="4575022"/>
            <a:ext cx="563480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Regular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radar </a:t>
            </a:r>
            <a:r>
              <a:rPr sz="2400" spc="-29" dirty="0" smtClean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atch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 a</a:t>
            </a:r>
            <a:r>
              <a:rPr sz="2400" spc="29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propria</a:t>
            </a:r>
            <a:r>
              <a:rPr sz="2400" spc="29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range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002538" y="5013985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347050" y="5013985"/>
            <a:ext cx="3006168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Sec</a:t>
            </a:r>
            <a:r>
              <a:rPr sz="2400" spc="29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nd </a:t>
            </a:r>
            <a:r>
              <a:rPr sz="2400" spc="-50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atch</a:t>
            </a:r>
            <a:r>
              <a:rPr sz="2400" spc="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ke</a:t>
            </a:r>
            <a:r>
              <a:rPr sz="2400" spc="2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per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002538" y="5453074"/>
            <a:ext cx="31332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Wingdings"/>
                <a:cs typeface="Wingdings"/>
              </a:rPr>
              <a:t>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347050" y="5452961"/>
            <a:ext cx="612444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Obt</a:t>
            </a:r>
            <a:r>
              <a:rPr sz="2400" spc="3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in</a:t>
            </a:r>
            <a:r>
              <a:rPr sz="2400" spc="-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up to da</a:t>
            </a:r>
            <a:r>
              <a:rPr sz="2400" spc="29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e ice rep</a:t>
            </a:r>
            <a:r>
              <a:rPr sz="2400" spc="29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rts and</a:t>
            </a:r>
            <a:r>
              <a:rPr sz="2400" spc="-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ens</a:t>
            </a:r>
            <a:r>
              <a:rPr sz="2400" spc="29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re that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484818" y="5452961"/>
            <a:ext cx="1764103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ice limits 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347050" y="5818759"/>
            <a:ext cx="620736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en</a:t>
            </a:r>
            <a:r>
              <a:rPr sz="2400" spc="2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ered in the chart,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plot occasi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nal icebergs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002538" y="6257848"/>
            <a:ext cx="31332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Wingdings"/>
                <a:cs typeface="Wingdings"/>
              </a:rPr>
              <a:t>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347050" y="6257734"/>
            <a:ext cx="790521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Change</a:t>
            </a:r>
            <a:r>
              <a:rPr sz="2400" spc="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over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to m</a:t>
            </a:r>
            <a:r>
              <a:rPr sz="2400" spc="25" dirty="0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nu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4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ste</a:t>
            </a:r>
            <a:r>
              <a:rPr sz="2400" spc="25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ring until</a:t>
            </a:r>
            <a:r>
              <a:rPr sz="2400" spc="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-25" dirty="0" smtClean="0">
                <a:latin typeface="Arial"/>
                <a:cs typeface="Arial"/>
              </a:rPr>
              <a:t>v</a:t>
            </a:r>
            <a:r>
              <a:rPr sz="2400" spc="0" dirty="0" smtClean="0">
                <a:latin typeface="Arial"/>
                <a:cs typeface="Arial"/>
              </a:rPr>
              <a:t>essel</a:t>
            </a:r>
            <a:r>
              <a:rPr sz="2400" spc="4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is clear 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264984" y="6257734"/>
            <a:ext cx="46075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347050" y="6623532"/>
            <a:ext cx="685401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region. Hel</a:t>
            </a:r>
            <a:r>
              <a:rPr sz="2400" spc="34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sm</a:t>
            </a:r>
            <a:r>
              <a:rPr sz="2400" spc="29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 report D/O if loss </a:t>
            </a:r>
            <a:r>
              <a:rPr sz="2400" spc="29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f ste</a:t>
            </a:r>
            <a:r>
              <a:rPr sz="2400" spc="25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ring.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1334" y="7067677"/>
            <a:ext cx="9146286" cy="115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9"/>
              </a:spcBef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771334" y="6595179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82" name="object 82"/>
          <p:cNvSpPr txBox="1"/>
          <p:nvPr/>
        </p:nvSpPr>
        <p:spPr>
          <a:xfrm>
            <a:off x="771334" y="672016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  <p:sp>
        <p:nvSpPr>
          <p:cNvPr id="81" name="object 81"/>
          <p:cNvSpPr txBox="1"/>
          <p:nvPr/>
        </p:nvSpPr>
        <p:spPr>
          <a:xfrm>
            <a:off x="771334" y="6831431"/>
            <a:ext cx="9146286" cy="96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80" name="object 80"/>
          <p:cNvSpPr txBox="1"/>
          <p:nvPr/>
        </p:nvSpPr>
        <p:spPr>
          <a:xfrm>
            <a:off x="771334" y="6211081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9" name="object 79"/>
          <p:cNvSpPr txBox="1"/>
          <p:nvPr/>
        </p:nvSpPr>
        <p:spPr>
          <a:xfrm>
            <a:off x="771334" y="6307105"/>
            <a:ext cx="9146286" cy="109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4"/>
              </a:spcBef>
            </a:pPr>
            <a:endParaRPr sz="850"/>
          </a:p>
        </p:txBody>
      </p:sp>
      <p:sp>
        <p:nvSpPr>
          <p:cNvPr id="78" name="object 78"/>
          <p:cNvSpPr txBox="1"/>
          <p:nvPr/>
        </p:nvSpPr>
        <p:spPr>
          <a:xfrm>
            <a:off x="771334" y="6416846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77" name="object 77"/>
          <p:cNvSpPr txBox="1"/>
          <p:nvPr/>
        </p:nvSpPr>
        <p:spPr>
          <a:xfrm>
            <a:off x="771334" y="502678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771334" y="511671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5" name="object 75"/>
          <p:cNvSpPr txBox="1"/>
          <p:nvPr/>
        </p:nvSpPr>
        <p:spPr>
          <a:xfrm>
            <a:off x="771334" y="5212740"/>
            <a:ext cx="9146286" cy="42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71334" y="5255412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71334" y="5308758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71334" y="5351437"/>
            <a:ext cx="9146286" cy="97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71" name="object 71"/>
          <p:cNvSpPr txBox="1"/>
          <p:nvPr/>
        </p:nvSpPr>
        <p:spPr>
          <a:xfrm>
            <a:off x="771334" y="5448985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771334" y="5551106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771334" y="5657799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771334" y="5764491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7" name="object 67"/>
          <p:cNvSpPr txBox="1"/>
          <p:nvPr/>
        </p:nvSpPr>
        <p:spPr>
          <a:xfrm>
            <a:off x="771334" y="587118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771334" y="597330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65" name="object 65"/>
          <p:cNvSpPr txBox="1"/>
          <p:nvPr/>
        </p:nvSpPr>
        <p:spPr>
          <a:xfrm>
            <a:off x="771334" y="4767668"/>
            <a:ext cx="9146286" cy="8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2"/>
              </a:spcBef>
            </a:pPr>
            <a:endParaRPr sz="650"/>
          </a:p>
        </p:txBody>
      </p:sp>
      <p:sp>
        <p:nvSpPr>
          <p:cNvPr id="64" name="object 64"/>
          <p:cNvSpPr txBox="1"/>
          <p:nvPr/>
        </p:nvSpPr>
        <p:spPr>
          <a:xfrm>
            <a:off x="771334" y="4853025"/>
            <a:ext cx="9146286" cy="115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2"/>
              </a:spcBef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71334" y="370700"/>
            <a:ext cx="9146286" cy="54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71334" y="425253"/>
            <a:ext cx="9146286" cy="57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71334" y="483171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71334" y="536517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71334" y="597490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1334" y="65845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57" name="object 57"/>
          <p:cNvSpPr txBox="1"/>
          <p:nvPr/>
        </p:nvSpPr>
        <p:spPr>
          <a:xfrm>
            <a:off x="771334" y="748385"/>
            <a:ext cx="9146286" cy="8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4"/>
              </a:spcBef>
            </a:pPr>
            <a:endParaRPr sz="650"/>
          </a:p>
        </p:txBody>
      </p:sp>
      <p:sp>
        <p:nvSpPr>
          <p:cNvPr id="56" name="object 56"/>
          <p:cNvSpPr txBox="1"/>
          <p:nvPr/>
        </p:nvSpPr>
        <p:spPr>
          <a:xfrm>
            <a:off x="771334" y="835259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71334" y="888606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71334" y="941952"/>
            <a:ext cx="9146286" cy="59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71334" y="1001401"/>
            <a:ext cx="9146286" cy="67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/>
          </a:p>
        </p:txBody>
      </p:sp>
      <p:sp>
        <p:nvSpPr>
          <p:cNvPr id="52" name="object 52"/>
          <p:cNvSpPr txBox="1"/>
          <p:nvPr/>
        </p:nvSpPr>
        <p:spPr>
          <a:xfrm>
            <a:off x="771334" y="1068463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51" name="object 51"/>
          <p:cNvSpPr txBox="1"/>
          <p:nvPr/>
        </p:nvSpPr>
        <p:spPr>
          <a:xfrm>
            <a:off x="771334" y="113857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1334" y="1178204"/>
            <a:ext cx="9146286" cy="9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2"/>
              </a:spcBef>
            </a:pPr>
            <a:endParaRPr sz="700"/>
          </a:p>
        </p:txBody>
      </p:sp>
      <p:sp>
        <p:nvSpPr>
          <p:cNvPr id="49" name="object 49"/>
          <p:cNvSpPr txBox="1"/>
          <p:nvPr/>
        </p:nvSpPr>
        <p:spPr>
          <a:xfrm>
            <a:off x="771334" y="1271181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1334" y="133214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334" y="139311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1334" y="1454080"/>
            <a:ext cx="9146286" cy="6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1334" y="1516576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1334" y="157906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1334" y="1641557"/>
            <a:ext cx="9146286" cy="6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771334" y="171015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1" name="object 41"/>
          <p:cNvSpPr txBox="1"/>
          <p:nvPr/>
        </p:nvSpPr>
        <p:spPr>
          <a:xfrm>
            <a:off x="771334" y="178178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0" name="object 40"/>
          <p:cNvSpPr txBox="1"/>
          <p:nvPr/>
        </p:nvSpPr>
        <p:spPr>
          <a:xfrm>
            <a:off x="771334" y="1853418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9" name="object 39"/>
          <p:cNvSpPr txBox="1"/>
          <p:nvPr/>
        </p:nvSpPr>
        <p:spPr>
          <a:xfrm>
            <a:off x="771334" y="1925059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8" name="object 38"/>
          <p:cNvSpPr txBox="1"/>
          <p:nvPr/>
        </p:nvSpPr>
        <p:spPr>
          <a:xfrm>
            <a:off x="771334" y="1996693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334" y="2036324"/>
            <a:ext cx="9146286" cy="91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771334" y="212777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1334" y="219026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1334" y="225123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1334" y="2312200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1334" y="2374690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1334" y="2435663"/>
            <a:ext cx="9146286" cy="64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0" name="object 30"/>
          <p:cNvSpPr txBox="1"/>
          <p:nvPr/>
        </p:nvSpPr>
        <p:spPr>
          <a:xfrm>
            <a:off x="771334" y="2499677"/>
            <a:ext cx="9146286" cy="68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771334" y="2568263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8" name="object 28"/>
          <p:cNvSpPr txBox="1"/>
          <p:nvPr/>
        </p:nvSpPr>
        <p:spPr>
          <a:xfrm>
            <a:off x="771334" y="263838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7" name="object 27"/>
          <p:cNvSpPr txBox="1"/>
          <p:nvPr/>
        </p:nvSpPr>
        <p:spPr>
          <a:xfrm>
            <a:off x="771334" y="271001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6" name="object 26"/>
          <p:cNvSpPr txBox="1"/>
          <p:nvPr/>
        </p:nvSpPr>
        <p:spPr>
          <a:xfrm>
            <a:off x="771334" y="278164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5" name="object 25"/>
          <p:cNvSpPr txBox="1"/>
          <p:nvPr/>
        </p:nvSpPr>
        <p:spPr>
          <a:xfrm>
            <a:off x="771334" y="285328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4" name="object 24"/>
          <p:cNvSpPr txBox="1"/>
          <p:nvPr/>
        </p:nvSpPr>
        <p:spPr>
          <a:xfrm>
            <a:off x="771334" y="2924930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771334" y="29950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2" name="object 22"/>
          <p:cNvSpPr txBox="1"/>
          <p:nvPr/>
        </p:nvSpPr>
        <p:spPr>
          <a:xfrm>
            <a:off x="771334" y="3066675"/>
            <a:ext cx="9146286" cy="73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6"/>
              </a:spcBef>
            </a:pPr>
            <a:endParaRPr sz="550"/>
          </a:p>
        </p:txBody>
      </p:sp>
      <p:sp>
        <p:nvSpPr>
          <p:cNvPr id="21" name="object 21"/>
          <p:cNvSpPr txBox="1"/>
          <p:nvPr/>
        </p:nvSpPr>
        <p:spPr>
          <a:xfrm>
            <a:off x="771334" y="31398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0" name="object 20"/>
          <p:cNvSpPr txBox="1"/>
          <p:nvPr/>
        </p:nvSpPr>
        <p:spPr>
          <a:xfrm>
            <a:off x="771334" y="3211474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771334" y="328158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334" y="3321215"/>
            <a:ext cx="9146286" cy="10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/>
          </a:p>
        </p:txBody>
      </p:sp>
      <p:sp>
        <p:nvSpPr>
          <p:cNvPr id="17" name="object 17"/>
          <p:cNvSpPr txBox="1"/>
          <p:nvPr/>
        </p:nvSpPr>
        <p:spPr>
          <a:xfrm>
            <a:off x="771334" y="3421811"/>
            <a:ext cx="9146286" cy="74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771334" y="3496494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5" name="object 15"/>
          <p:cNvSpPr txBox="1"/>
          <p:nvPr/>
        </p:nvSpPr>
        <p:spPr>
          <a:xfrm>
            <a:off x="771334" y="3568134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771334" y="3638251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771334" y="3709885"/>
            <a:ext cx="9146286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1334" y="3749509"/>
            <a:ext cx="9146286" cy="8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6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771334" y="3830294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771334" y="3926319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334" y="3968997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1334" y="4022343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334" y="4065022"/>
            <a:ext cx="9146286" cy="97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771334" y="416256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1334" y="4264685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771334" y="4371378"/>
            <a:ext cx="9146286" cy="10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771334" y="4478083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1334" y="458477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bject 109"/>
          <p:cNvSpPr/>
          <p:nvPr/>
        </p:nvSpPr>
        <p:spPr>
          <a:xfrm>
            <a:off x="771334" y="350570"/>
            <a:ext cx="9146286" cy="338366"/>
          </a:xfrm>
          <a:custGeom>
            <a:avLst/>
            <a:gdLst/>
            <a:ahLst/>
            <a:cxnLst/>
            <a:rect l="l" t="t" r="r" b="b"/>
            <a:pathLst>
              <a:path w="9146286" h="338366">
                <a:moveTo>
                  <a:pt x="0" y="338366"/>
                </a:moveTo>
                <a:lnTo>
                  <a:pt x="9146286" y="338366"/>
                </a:lnTo>
                <a:lnTo>
                  <a:pt x="9146286" y="0"/>
                </a:lnTo>
                <a:lnTo>
                  <a:pt x="0" y="0"/>
                </a:lnTo>
                <a:lnTo>
                  <a:pt x="0" y="338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71334" y="746861"/>
            <a:ext cx="9146286" cy="3048"/>
          </a:xfrm>
          <a:custGeom>
            <a:avLst/>
            <a:gdLst/>
            <a:ahLst/>
            <a:cxnLst/>
            <a:rect l="l" t="t" r="r" b="b"/>
            <a:pathLst>
              <a:path w="9146286" h="3048">
                <a:moveTo>
                  <a:pt x="0" y="3048"/>
                </a:moveTo>
                <a:lnTo>
                  <a:pt x="9146286" y="3048"/>
                </a:lnTo>
                <a:lnTo>
                  <a:pt x="914628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71334" y="579196"/>
            <a:ext cx="9146286" cy="603580"/>
          </a:xfrm>
          <a:custGeom>
            <a:avLst/>
            <a:gdLst/>
            <a:ahLst/>
            <a:cxnLst/>
            <a:rect l="l" t="t" r="r" b="b"/>
            <a:pathLst>
              <a:path w="9146286" h="603580">
                <a:moveTo>
                  <a:pt x="0" y="603580"/>
                </a:moveTo>
                <a:lnTo>
                  <a:pt x="9146286" y="603580"/>
                </a:lnTo>
                <a:lnTo>
                  <a:pt x="9146286" y="0"/>
                </a:lnTo>
                <a:lnTo>
                  <a:pt x="0" y="0"/>
                </a:lnTo>
                <a:lnTo>
                  <a:pt x="0" y="603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71334" y="909948"/>
            <a:ext cx="9146286" cy="1129430"/>
          </a:xfrm>
          <a:custGeom>
            <a:avLst/>
            <a:gdLst/>
            <a:ahLst/>
            <a:cxnLst/>
            <a:rect l="l" t="t" r="r" b="b"/>
            <a:pathLst>
              <a:path w="9146286" h="1129430">
                <a:moveTo>
                  <a:pt x="0" y="1129430"/>
                </a:moveTo>
                <a:lnTo>
                  <a:pt x="9146286" y="1129430"/>
                </a:lnTo>
                <a:lnTo>
                  <a:pt x="9146286" y="0"/>
                </a:lnTo>
                <a:lnTo>
                  <a:pt x="0" y="0"/>
                </a:lnTo>
                <a:lnTo>
                  <a:pt x="0" y="1129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71334" y="1503619"/>
            <a:ext cx="9146286" cy="1822167"/>
          </a:xfrm>
          <a:custGeom>
            <a:avLst/>
            <a:gdLst/>
            <a:ahLst/>
            <a:cxnLst/>
            <a:rect l="l" t="t" r="r" b="b"/>
            <a:pathLst>
              <a:path w="9146286" h="1822167">
                <a:moveTo>
                  <a:pt x="0" y="1822167"/>
                </a:moveTo>
                <a:lnTo>
                  <a:pt x="9146286" y="1822167"/>
                </a:lnTo>
                <a:lnTo>
                  <a:pt x="9146286" y="0"/>
                </a:lnTo>
                <a:lnTo>
                  <a:pt x="0" y="0"/>
                </a:lnTo>
                <a:lnTo>
                  <a:pt x="0" y="1822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71334" y="3292070"/>
            <a:ext cx="9146286" cy="460486"/>
          </a:xfrm>
          <a:custGeom>
            <a:avLst/>
            <a:gdLst/>
            <a:ahLst/>
            <a:cxnLst/>
            <a:rect l="l" t="t" r="r" b="b"/>
            <a:pathLst>
              <a:path w="9146286" h="460486">
                <a:moveTo>
                  <a:pt x="0" y="460486"/>
                </a:moveTo>
                <a:lnTo>
                  <a:pt x="9146286" y="460486"/>
                </a:lnTo>
                <a:lnTo>
                  <a:pt x="9146286" y="0"/>
                </a:lnTo>
                <a:lnTo>
                  <a:pt x="0" y="0"/>
                </a:lnTo>
                <a:lnTo>
                  <a:pt x="0" y="46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5238" y="343839"/>
            <a:ext cx="9158478" cy="40894"/>
          </a:xfrm>
          <a:custGeom>
            <a:avLst/>
            <a:gdLst/>
            <a:ahLst/>
            <a:cxnLst/>
            <a:rect l="l" t="t" r="r" b="b"/>
            <a:pathLst>
              <a:path w="9158478" h="40894">
                <a:moveTo>
                  <a:pt x="9152382" y="6731"/>
                </a:moveTo>
                <a:lnTo>
                  <a:pt x="6095" y="6731"/>
                </a:lnTo>
                <a:lnTo>
                  <a:pt x="6095" y="40894"/>
                </a:lnTo>
                <a:lnTo>
                  <a:pt x="9152382" y="40894"/>
                </a:lnTo>
                <a:lnTo>
                  <a:pt x="9152382" y="6731"/>
                </a:lnTo>
                <a:close/>
              </a:path>
            </a:pathLst>
          </a:custGeom>
          <a:solidFill>
            <a:srgbClr val="6A84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5238" y="383463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6A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5238" y="389559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5238" y="4444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5238" y="459676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5238" y="50539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5238" y="529793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5238" y="566369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5238" y="60294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5238" y="62734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5238" y="67306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5238" y="68893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9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5238" y="7483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318">
            <a:solidFill>
              <a:srgbClr val="6F89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5238" y="749909"/>
            <a:ext cx="9158478" cy="57911"/>
          </a:xfrm>
          <a:custGeom>
            <a:avLst/>
            <a:gdLst/>
            <a:ahLst/>
            <a:cxnLst/>
            <a:rect l="l" t="t" r="r" b="b"/>
            <a:pathLst>
              <a:path w="9158478" h="57911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6F8A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5238" y="81239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6F8B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238" y="816330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B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238" y="862063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238" y="8864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5238" y="91387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5238" y="9596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5238" y="96875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6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F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5238" y="1020572"/>
            <a:ext cx="9158478" cy="13474"/>
          </a:xfrm>
          <a:custGeom>
            <a:avLst/>
            <a:gdLst/>
            <a:ahLst/>
            <a:cxnLst/>
            <a:rect l="l" t="t" r="r" b="b"/>
            <a:pathLst>
              <a:path w="9158478" h="13474">
                <a:moveTo>
                  <a:pt x="9152382" y="0"/>
                </a:moveTo>
                <a:lnTo>
                  <a:pt x="6095" y="0"/>
                </a:lnTo>
                <a:lnTo>
                  <a:pt x="6095" y="13474"/>
                </a:lnTo>
                <a:lnTo>
                  <a:pt x="9152382" y="13474"/>
                </a:lnTo>
                <a:lnTo>
                  <a:pt x="9152382" y="0"/>
                </a:lnTo>
                <a:close/>
              </a:path>
            </a:pathLst>
          </a:custGeom>
          <a:solidFill>
            <a:srgbClr val="73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5238" y="1032776"/>
            <a:ext cx="9158478" cy="43941"/>
          </a:xfrm>
          <a:custGeom>
            <a:avLst/>
            <a:gdLst/>
            <a:ahLst/>
            <a:cxnLst/>
            <a:rect l="l" t="t" r="r" b="b"/>
            <a:pathLst>
              <a:path w="9158478" h="43941">
                <a:moveTo>
                  <a:pt x="9152382" y="0"/>
                </a:moveTo>
                <a:lnTo>
                  <a:pt x="6095" y="0"/>
                </a:lnTo>
                <a:lnTo>
                  <a:pt x="6095" y="43941"/>
                </a:lnTo>
                <a:lnTo>
                  <a:pt x="9152382" y="4394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5238" y="107544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5238" y="1102880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5238" y="1127277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5238" y="1172997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5238" y="118277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5238" y="124374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7693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238" y="12461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3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238" y="130102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5238" y="131626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5238" y="136199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5238" y="1389430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5238" y="1422958"/>
            <a:ext cx="9158478" cy="37858"/>
          </a:xfrm>
          <a:custGeom>
            <a:avLst/>
            <a:gdLst/>
            <a:ahLst/>
            <a:cxnLst/>
            <a:rect l="l" t="t" r="r" b="b"/>
            <a:pathLst>
              <a:path w="9158478" h="37858">
                <a:moveTo>
                  <a:pt x="9152382" y="0"/>
                </a:moveTo>
                <a:lnTo>
                  <a:pt x="6095" y="0"/>
                </a:lnTo>
                <a:lnTo>
                  <a:pt x="6095" y="37858"/>
                </a:lnTo>
                <a:lnTo>
                  <a:pt x="9152382" y="3785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238" y="145954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5238" y="148393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5238" y="1529651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5238" y="154795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5238" y="1602816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5238" y="1608912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238" y="166378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238" y="166988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238" y="1672932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5238" y="1718652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5238" y="173910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22">
            <a:solidFill>
              <a:srgbClr val="7C9C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5238" y="174609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5238" y="1770481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5238" y="179181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5238" y="1816201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5238" y="1825345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5238" y="185279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5238" y="18802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238" y="1889366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238" y="1913750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5238" y="1932038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5238" y="1959482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5238" y="198145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819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5238" y="1986914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5238" y="2032634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2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5238" y="2035682"/>
            <a:ext cx="9158478" cy="4330"/>
          </a:xfrm>
          <a:custGeom>
            <a:avLst/>
            <a:gdLst/>
            <a:ahLst/>
            <a:cxnLst/>
            <a:rect l="l" t="t" r="r" b="b"/>
            <a:pathLst>
              <a:path w="9158478" h="4330">
                <a:moveTo>
                  <a:pt x="9152382" y="0"/>
                </a:moveTo>
                <a:lnTo>
                  <a:pt x="6095" y="0"/>
                </a:lnTo>
                <a:lnTo>
                  <a:pt x="6095" y="4330"/>
                </a:lnTo>
                <a:lnTo>
                  <a:pt x="9152382" y="4330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5238" y="2039378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2"/>
                </a:lnTo>
                <a:lnTo>
                  <a:pt x="9152382" y="57912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5238" y="2100338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82A1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5238" y="210275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1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238" y="2157628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5238" y="2172868"/>
            <a:ext cx="9158478" cy="50038"/>
          </a:xfrm>
          <a:custGeom>
            <a:avLst/>
            <a:gdLst/>
            <a:ahLst/>
            <a:cxnLst/>
            <a:rect l="l" t="t" r="r" b="b"/>
            <a:pathLst>
              <a:path w="9158478" h="50038">
                <a:moveTo>
                  <a:pt x="9152382" y="0"/>
                </a:moveTo>
                <a:lnTo>
                  <a:pt x="6095" y="0"/>
                </a:lnTo>
                <a:lnTo>
                  <a:pt x="6095" y="50038"/>
                </a:lnTo>
                <a:lnTo>
                  <a:pt x="9152382" y="50038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238" y="222163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238" y="2246033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238" y="2279561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5238" y="231613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238" y="234356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238" y="238930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5238" y="240454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5238" y="245941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238" y="2465514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5238" y="252037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238" y="2526474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5238" y="253257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5238" y="2575255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5238" y="2595702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09">
            <a:solidFill>
              <a:srgbClr val="88A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5238" y="260268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5238" y="2630119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5238" y="2648419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5238" y="2672803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5238" y="26819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5238" y="270937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238" y="27368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5238" y="274595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238" y="277035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238" y="278864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238" y="281607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5238" y="283956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8DA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5238" y="2843504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5238" y="2889237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5238" y="2892285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5238" y="2898381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5238" y="2950197"/>
            <a:ext cx="9158478" cy="7378"/>
          </a:xfrm>
          <a:custGeom>
            <a:avLst/>
            <a:gdLst/>
            <a:ahLst/>
            <a:cxnLst/>
            <a:rect l="l" t="t" r="r" b="b"/>
            <a:pathLst>
              <a:path w="9158478" h="7378">
                <a:moveTo>
                  <a:pt x="9152382" y="0"/>
                </a:moveTo>
                <a:lnTo>
                  <a:pt x="6095" y="0"/>
                </a:lnTo>
                <a:lnTo>
                  <a:pt x="6095" y="7378"/>
                </a:lnTo>
                <a:lnTo>
                  <a:pt x="9152382" y="737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5238" y="2956305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5238" y="2959353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5238" y="3005074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5238" y="302399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8FB1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238" y="3029457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238" y="3056902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5238" y="3078238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5238" y="31026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5238" y="3111766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5238" y="3139198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238" y="3163595"/>
            <a:ext cx="9158478" cy="13462"/>
          </a:xfrm>
          <a:custGeom>
            <a:avLst/>
            <a:gdLst/>
            <a:ahLst/>
            <a:cxnLst/>
            <a:rect l="l" t="t" r="r" b="b"/>
            <a:pathLst>
              <a:path w="9158478" h="13462">
                <a:moveTo>
                  <a:pt x="9152382" y="0"/>
                </a:moveTo>
                <a:lnTo>
                  <a:pt x="6095" y="0"/>
                </a:lnTo>
                <a:lnTo>
                  <a:pt x="6095" y="13462"/>
                </a:lnTo>
                <a:lnTo>
                  <a:pt x="9152382" y="13462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5238" y="317578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5238" y="3200171"/>
            <a:ext cx="9158478" cy="19558"/>
          </a:xfrm>
          <a:custGeom>
            <a:avLst/>
            <a:gdLst/>
            <a:ahLst/>
            <a:cxnLst/>
            <a:rect l="l" t="t" r="r" b="b"/>
            <a:pathLst>
              <a:path w="9158478" h="19558">
                <a:moveTo>
                  <a:pt x="9152382" y="0"/>
                </a:moveTo>
                <a:lnTo>
                  <a:pt x="6095" y="0"/>
                </a:lnTo>
                <a:lnTo>
                  <a:pt x="6095" y="19558"/>
                </a:lnTo>
                <a:lnTo>
                  <a:pt x="9152382" y="19558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5238" y="321845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5238" y="3245891"/>
            <a:ext cx="9158478" cy="16522"/>
          </a:xfrm>
          <a:custGeom>
            <a:avLst/>
            <a:gdLst/>
            <a:ahLst/>
            <a:cxnLst/>
            <a:rect l="l" t="t" r="r" b="b"/>
            <a:pathLst>
              <a:path w="9158478" h="16522">
                <a:moveTo>
                  <a:pt x="9152382" y="0"/>
                </a:moveTo>
                <a:lnTo>
                  <a:pt x="6095" y="0"/>
                </a:lnTo>
                <a:lnTo>
                  <a:pt x="6095" y="16522"/>
                </a:lnTo>
                <a:lnTo>
                  <a:pt x="9152382" y="1652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5238" y="326787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92B6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238" y="3273336"/>
            <a:ext cx="9158478" cy="43942"/>
          </a:xfrm>
          <a:custGeom>
            <a:avLst/>
            <a:gdLst/>
            <a:ahLst/>
            <a:cxnLst/>
            <a:rect l="l" t="t" r="r" b="b"/>
            <a:pathLst>
              <a:path w="9158478" h="43942">
                <a:moveTo>
                  <a:pt x="9152382" y="0"/>
                </a:moveTo>
                <a:lnTo>
                  <a:pt x="6095" y="0"/>
                </a:lnTo>
                <a:lnTo>
                  <a:pt x="6095" y="43942"/>
                </a:lnTo>
                <a:lnTo>
                  <a:pt x="9152382" y="4394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238" y="331600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5238" y="332210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5238" y="3325787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5238" y="338675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5">
            <a:solidFill>
              <a:srgbClr val="93B8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5238" y="3389172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4"/>
                </a:lnTo>
                <a:lnTo>
                  <a:pt x="9152382" y="56134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5238" y="34440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5238" y="345927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5238" y="350500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5238" y="3532441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65238" y="3565982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65238" y="360255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238" y="362999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238" y="3672674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65238" y="36909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5238" y="3745826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71334" y="382572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5238" y="3752557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D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65238" y="383029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AB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71334" y="3911079"/>
            <a:ext cx="9146286" cy="170713"/>
          </a:xfrm>
          <a:custGeom>
            <a:avLst/>
            <a:gdLst/>
            <a:ahLst/>
            <a:cxnLst/>
            <a:rect l="l" t="t" r="r" b="b"/>
            <a:pathLst>
              <a:path w="9146286" h="170713">
                <a:moveTo>
                  <a:pt x="0" y="170713"/>
                </a:moveTo>
                <a:lnTo>
                  <a:pt x="9146286" y="170713"/>
                </a:lnTo>
                <a:lnTo>
                  <a:pt x="9146286" y="0"/>
                </a:lnTo>
                <a:lnTo>
                  <a:pt x="0" y="0"/>
                </a:lnTo>
                <a:lnTo>
                  <a:pt x="0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5238" y="3834866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9BBE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65238" y="3910444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9B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65238" y="394092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238" y="3995800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238" y="4047616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71334" y="415799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65238" y="4081792"/>
            <a:ext cx="9158478" cy="76200"/>
          </a:xfrm>
          <a:custGeom>
            <a:avLst/>
            <a:gdLst/>
            <a:ahLst/>
            <a:cxnLst/>
            <a:rect l="l" t="t" r="r" b="b"/>
            <a:pathLst>
              <a:path w="9158478" h="76200">
                <a:moveTo>
                  <a:pt x="9152382" y="0"/>
                </a:moveTo>
                <a:lnTo>
                  <a:pt x="6095" y="0"/>
                </a:lnTo>
                <a:lnTo>
                  <a:pt x="6095" y="76200"/>
                </a:lnTo>
                <a:lnTo>
                  <a:pt x="9152382" y="7620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2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65238" y="416256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EC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65238" y="416713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9EC3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65238" y="4264685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4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65238" y="4371378"/>
            <a:ext cx="9158478" cy="106705"/>
          </a:xfrm>
          <a:custGeom>
            <a:avLst/>
            <a:gdLst/>
            <a:ahLst/>
            <a:cxnLst/>
            <a:rect l="l" t="t" r="r" b="b"/>
            <a:pathLst>
              <a:path w="9158478" h="106705">
                <a:moveTo>
                  <a:pt x="9152382" y="0"/>
                </a:moveTo>
                <a:lnTo>
                  <a:pt x="6095" y="0"/>
                </a:lnTo>
                <a:lnTo>
                  <a:pt x="6095" y="106705"/>
                </a:lnTo>
                <a:lnTo>
                  <a:pt x="9152382" y="1067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5238" y="4478083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0C5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71334" y="4682324"/>
            <a:ext cx="9146286" cy="27431"/>
          </a:xfrm>
          <a:custGeom>
            <a:avLst/>
            <a:gdLst/>
            <a:ahLst/>
            <a:cxnLst/>
            <a:rect l="l" t="t" r="r" b="b"/>
            <a:pathLst>
              <a:path w="9146286" h="27432">
                <a:moveTo>
                  <a:pt x="0" y="27431"/>
                </a:moveTo>
                <a:lnTo>
                  <a:pt x="9146286" y="27431"/>
                </a:lnTo>
                <a:lnTo>
                  <a:pt x="9146286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238" y="458477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6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238" y="468168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5238" y="4709756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65238" y="4767668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71334" y="4941430"/>
            <a:ext cx="9146286" cy="85356"/>
          </a:xfrm>
          <a:custGeom>
            <a:avLst/>
            <a:gdLst/>
            <a:ahLst/>
            <a:cxnLst/>
            <a:rect l="l" t="t" r="r" b="b"/>
            <a:pathLst>
              <a:path w="9146286" h="85356">
                <a:moveTo>
                  <a:pt x="0" y="85356"/>
                </a:moveTo>
                <a:lnTo>
                  <a:pt x="9146286" y="85356"/>
                </a:lnTo>
                <a:lnTo>
                  <a:pt x="9146286" y="0"/>
                </a:lnTo>
                <a:lnTo>
                  <a:pt x="0" y="0"/>
                </a:lnTo>
                <a:lnTo>
                  <a:pt x="0" y="8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5238" y="4853025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5238" y="4940795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65238" y="4995671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71334" y="511214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65238" y="5026786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C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65238" y="511671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4CD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71334" y="5197500"/>
            <a:ext cx="9146286" cy="170700"/>
          </a:xfrm>
          <a:custGeom>
            <a:avLst/>
            <a:gdLst/>
            <a:ahLst/>
            <a:cxnLst/>
            <a:rect l="l" t="t" r="r" b="b"/>
            <a:pathLst>
              <a:path w="9146286" h="170700">
                <a:moveTo>
                  <a:pt x="0" y="170700"/>
                </a:moveTo>
                <a:lnTo>
                  <a:pt x="9146286" y="170700"/>
                </a:lnTo>
                <a:lnTo>
                  <a:pt x="9146286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65238" y="512128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D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5238" y="519686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65238" y="5227345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65238" y="5282209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5238" y="5334038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8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71334" y="544441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238" y="5368201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8D0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5238" y="54489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9D0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65238" y="5453557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9D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65238" y="5551106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AD2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5238" y="5657799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BD2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5238" y="5764491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5238" y="5871184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4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5238" y="59733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CD5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5238" y="597787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5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5238" y="605345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49"/>
                </a:lnTo>
                <a:lnTo>
                  <a:pt x="9152382" y="31749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65238" y="608393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5238" y="6138811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65238" y="6193675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5238" y="6227851"/>
            <a:ext cx="9158478" cy="73152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9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5238" y="63071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74">
            <a:solidFill>
              <a:srgbClr val="B0D9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5238" y="6313208"/>
            <a:ext cx="9158478" cy="94487"/>
          </a:xfrm>
          <a:custGeom>
            <a:avLst/>
            <a:gdLst/>
            <a:ahLst/>
            <a:cxnLst/>
            <a:rect l="l" t="t" r="r" b="b"/>
            <a:pathLst>
              <a:path w="9158478" h="94487">
                <a:moveTo>
                  <a:pt x="9152382" y="0"/>
                </a:moveTo>
                <a:lnTo>
                  <a:pt x="6095" y="0"/>
                </a:lnTo>
                <a:lnTo>
                  <a:pt x="6095" y="94487"/>
                </a:lnTo>
                <a:lnTo>
                  <a:pt x="9152382" y="94487"/>
                </a:lnTo>
                <a:lnTo>
                  <a:pt x="9152382" y="0"/>
                </a:lnTo>
                <a:close/>
              </a:path>
            </a:pathLst>
          </a:custGeom>
          <a:solidFill>
            <a:srgbClr val="B0DA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5238" y="641684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9570">
            <a:solidFill>
              <a:srgbClr val="B0DB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65238" y="6425996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B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65238" y="6513766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5238" y="6568630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5238" y="6621094"/>
            <a:ext cx="9158478" cy="91452"/>
          </a:xfrm>
          <a:custGeom>
            <a:avLst/>
            <a:gdLst/>
            <a:ahLst/>
            <a:cxnLst/>
            <a:rect l="l" t="t" r="r" b="b"/>
            <a:pathLst>
              <a:path w="9158478" h="91452">
                <a:moveTo>
                  <a:pt x="9152382" y="0"/>
                </a:moveTo>
                <a:lnTo>
                  <a:pt x="6095" y="0"/>
                </a:lnTo>
                <a:lnTo>
                  <a:pt x="6095" y="91452"/>
                </a:lnTo>
                <a:lnTo>
                  <a:pt x="9152382" y="914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D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65238" y="672016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10">
            <a:solidFill>
              <a:srgbClr val="B4DD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65238" y="672778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B4DE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5238" y="683143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B4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65238" y="6837527"/>
            <a:ext cx="9158478" cy="73151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65238" y="6910044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65238" y="694358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65238" y="699540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65238" y="7050278"/>
            <a:ext cx="9158478" cy="34797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7"/>
                </a:lnTo>
                <a:lnTo>
                  <a:pt x="9152382" y="34797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65238" y="7084440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1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65238" y="716370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B8E1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65238" y="719265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6990">
            <a:solidFill>
              <a:srgbClr val="B8E2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926312" y="584695"/>
            <a:ext cx="483238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Follow</a:t>
            </a:r>
            <a:r>
              <a:rPr sz="2400" spc="-25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ngs</a:t>
            </a:r>
            <a:r>
              <a:rPr sz="2400" spc="4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 be check</a:t>
            </a:r>
            <a:r>
              <a:rPr sz="2400" spc="3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regularl</a:t>
            </a:r>
            <a:r>
              <a:rPr sz="2400" spc="-34" dirty="0" smtClean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926312" y="1023658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270825" y="1023658"/>
            <a:ext cx="1903736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St</a:t>
            </a:r>
            <a:r>
              <a:rPr sz="2400" spc="25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ering gear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26312" y="1462621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270825" y="1462621"/>
            <a:ext cx="5447620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Heati</a:t>
            </a:r>
            <a:r>
              <a:rPr sz="2400" spc="25" dirty="0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arrange</a:t>
            </a:r>
            <a:r>
              <a:rPr sz="2400" spc="25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en</a:t>
            </a:r>
            <a:r>
              <a:rPr sz="2400" spc="29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3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ste</a:t>
            </a:r>
            <a:r>
              <a:rPr sz="2400" spc="25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ring gears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26312" y="1901596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270825" y="1901596"/>
            <a:ext cx="7635108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400" spc="-29" dirty="0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scosity</a:t>
            </a:r>
            <a:r>
              <a:rPr sz="2400" spc="4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of hydraulic </a:t>
            </a:r>
            <a:r>
              <a:rPr sz="2400" spc="0" dirty="0" smtClean="0">
                <a:latin typeface="Arial"/>
                <a:cs typeface="Arial"/>
              </a:rPr>
              <a:t>oil </a:t>
            </a:r>
            <a:r>
              <a:rPr sz="2400" spc="39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or all cranes, w</a:t>
            </a:r>
            <a:r>
              <a:rPr sz="2400" spc="-25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nch</a:t>
            </a:r>
            <a:r>
              <a:rPr sz="2400" spc="2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 a</a:t>
            </a:r>
            <a:r>
              <a:rPr sz="2400" spc="29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d boat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270825" y="2267394"/>
            <a:ext cx="402110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engines,</a:t>
            </a:r>
            <a:r>
              <a:rPr sz="2400" spc="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if necess</a:t>
            </a:r>
            <a:r>
              <a:rPr sz="2400" spc="3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-29" dirty="0" smtClean="0">
                <a:latin typeface="Arial"/>
                <a:cs typeface="Arial"/>
              </a:rPr>
              <a:t>y</a:t>
            </a:r>
            <a:r>
              <a:rPr sz="2400" spc="0" dirty="0" smtClean="0">
                <a:latin typeface="Arial"/>
                <a:cs typeface="Arial"/>
              </a:rPr>
              <a:t>, renew.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26312" y="2706370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270825" y="2706370"/>
            <a:ext cx="700828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Check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all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navigation </a:t>
            </a:r>
            <a:r>
              <a:rPr sz="2400" spc="25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quipm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nt's </a:t>
            </a:r>
            <a:r>
              <a:rPr sz="2400" spc="0" dirty="0" smtClean="0">
                <a:latin typeface="Arial"/>
                <a:cs typeface="Arial"/>
              </a:rPr>
              <a:t>are in satis</a:t>
            </a:r>
            <a:r>
              <a:rPr sz="2400" spc="50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act</a:t>
            </a:r>
            <a:r>
              <a:rPr sz="2400" spc="29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270825" y="3072168"/>
            <a:ext cx="153148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con</a:t>
            </a:r>
            <a:r>
              <a:rPr sz="2400" spc="29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itions.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26312" y="3511143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270825" y="3511143"/>
            <a:ext cx="7737540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Check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navi</a:t>
            </a:r>
            <a:r>
              <a:rPr sz="2400" spc="-25" dirty="0" smtClean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ation</a:t>
            </a:r>
            <a:r>
              <a:rPr sz="2400" spc="6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lights, se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rch li</a:t>
            </a:r>
            <a:r>
              <a:rPr sz="2400" spc="-34" dirty="0" smtClean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ht </a:t>
            </a:r>
            <a:r>
              <a:rPr sz="2400" spc="34" dirty="0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nd sou</a:t>
            </a:r>
            <a:r>
              <a:rPr sz="2400" spc="34" dirty="0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spc="-1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signaling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270825" y="3876941"/>
            <a:ext cx="153209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ap</a:t>
            </a:r>
            <a:r>
              <a:rPr sz="2400" spc="29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liances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26312" y="4315904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270825" y="4315904"/>
            <a:ext cx="420981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34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ship has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su</a:t>
            </a:r>
            <a:r>
              <a:rPr sz="2400" spc="39" dirty="0" smtClean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ficient</a:t>
            </a:r>
            <a:r>
              <a:rPr sz="2400" spc="-3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sta</a:t>
            </a:r>
            <a:r>
              <a:rPr sz="2400" spc="25" dirty="0" smtClean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ility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26312" y="4754880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270825" y="4754880"/>
            <a:ext cx="773418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Ship sh</a:t>
            </a:r>
            <a:r>
              <a:rPr sz="2400" spc="25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uld be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su</a:t>
            </a:r>
            <a:r>
              <a:rPr sz="2400" spc="39" dirty="0" smtClean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spc="34" dirty="0" smtClean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iciently</a:t>
            </a:r>
            <a:r>
              <a:rPr sz="2400" spc="-4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trim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ed that</a:t>
            </a:r>
            <a:r>
              <a:rPr sz="2400" spc="-2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prop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ller tips</a:t>
            </a:r>
            <a:r>
              <a:rPr sz="2400" spc="-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018337" y="4754880"/>
            <a:ext cx="59612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well</a:t>
            </a:r>
            <a:endParaRPr sz="24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270825" y="5120678"/>
            <a:ext cx="1685140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sub</a:t>
            </a:r>
            <a:r>
              <a:rPr sz="2400" spc="34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erged.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26312" y="5559653"/>
            <a:ext cx="17783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270825" y="5559653"/>
            <a:ext cx="7962550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Ballast</a:t>
            </a:r>
            <a:r>
              <a:rPr sz="2400" spc="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tanks, FW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ta</a:t>
            </a:r>
            <a:r>
              <a:rPr sz="2400" spc="25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ks,</a:t>
            </a:r>
            <a:r>
              <a:rPr sz="2400" spc="-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life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boat FW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ta</a:t>
            </a:r>
            <a:r>
              <a:rPr sz="2400" spc="25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ks</a:t>
            </a:r>
            <a:r>
              <a:rPr sz="2400" spc="-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not</a:t>
            </a:r>
            <a:r>
              <a:rPr sz="2400" spc="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2400" spc="-1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press up</a:t>
            </a:r>
            <a:endParaRPr sz="24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270825" y="5925451"/>
            <a:ext cx="7941197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29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ull,</a:t>
            </a:r>
            <a:r>
              <a:rPr sz="2400" spc="-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keep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allo</a:t>
            </a:r>
            <a:r>
              <a:rPr sz="2400" spc="-34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ance</a:t>
            </a:r>
            <a:r>
              <a:rPr sz="2400" spc="64" dirty="0" smtClean="0">
                <a:latin typeface="Arial"/>
                <a:cs typeface="Arial"/>
              </a:rPr>
              <a:t> </a:t>
            </a:r>
            <a:r>
              <a:rPr sz="2400" spc="34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or</a:t>
            </a:r>
            <a:r>
              <a:rPr sz="2400" spc="-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expansio</a:t>
            </a:r>
            <a:r>
              <a:rPr sz="2400" spc="29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. Especi</a:t>
            </a:r>
            <a:r>
              <a:rPr sz="2400" spc="25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lly</a:t>
            </a:r>
            <a:r>
              <a:rPr sz="2400" spc="-3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ab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ve </a:t>
            </a:r>
            <a:r>
              <a:rPr sz="2400" spc="-34" dirty="0" smtClean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at</a:t>
            </a:r>
            <a:r>
              <a:rPr sz="2400" spc="25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70825" y="6291262"/>
            <a:ext cx="5419576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line t</a:t>
            </a:r>
            <a:r>
              <a:rPr sz="2400" spc="34" dirty="0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nk</a:t>
            </a:r>
            <a:r>
              <a:rPr sz="2400" spc="9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.</a:t>
            </a:r>
            <a:r>
              <a:rPr sz="2400" spc="-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Calculate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free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sur</a:t>
            </a:r>
            <a:r>
              <a:rPr sz="2400" spc="34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ace ef</a:t>
            </a:r>
            <a:r>
              <a:rPr sz="2400" spc="54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ect.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1334" y="7067677"/>
            <a:ext cx="9146286" cy="115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9"/>
              </a:spcBef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771334" y="6595179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82" name="object 82"/>
          <p:cNvSpPr txBox="1"/>
          <p:nvPr/>
        </p:nvSpPr>
        <p:spPr>
          <a:xfrm>
            <a:off x="771334" y="672016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  <p:sp>
        <p:nvSpPr>
          <p:cNvPr id="81" name="object 81"/>
          <p:cNvSpPr txBox="1"/>
          <p:nvPr/>
        </p:nvSpPr>
        <p:spPr>
          <a:xfrm>
            <a:off x="771334" y="6831431"/>
            <a:ext cx="9146286" cy="96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80" name="object 80"/>
          <p:cNvSpPr txBox="1"/>
          <p:nvPr/>
        </p:nvSpPr>
        <p:spPr>
          <a:xfrm>
            <a:off x="771334" y="6211081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9" name="object 79"/>
          <p:cNvSpPr txBox="1"/>
          <p:nvPr/>
        </p:nvSpPr>
        <p:spPr>
          <a:xfrm>
            <a:off x="771334" y="6307105"/>
            <a:ext cx="9146286" cy="109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4"/>
              </a:spcBef>
            </a:pPr>
            <a:endParaRPr sz="850"/>
          </a:p>
        </p:txBody>
      </p:sp>
      <p:sp>
        <p:nvSpPr>
          <p:cNvPr id="78" name="object 78"/>
          <p:cNvSpPr txBox="1"/>
          <p:nvPr/>
        </p:nvSpPr>
        <p:spPr>
          <a:xfrm>
            <a:off x="771334" y="6416846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77" name="object 77"/>
          <p:cNvSpPr txBox="1"/>
          <p:nvPr/>
        </p:nvSpPr>
        <p:spPr>
          <a:xfrm>
            <a:off x="771334" y="502678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771334" y="511671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5" name="object 75"/>
          <p:cNvSpPr txBox="1"/>
          <p:nvPr/>
        </p:nvSpPr>
        <p:spPr>
          <a:xfrm>
            <a:off x="771334" y="5212740"/>
            <a:ext cx="9146286" cy="42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71334" y="5255412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71334" y="5308758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71334" y="5351437"/>
            <a:ext cx="9146286" cy="97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71" name="object 71"/>
          <p:cNvSpPr txBox="1"/>
          <p:nvPr/>
        </p:nvSpPr>
        <p:spPr>
          <a:xfrm>
            <a:off x="771334" y="5448985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771334" y="5551106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771334" y="5657799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771334" y="5764491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7" name="object 67"/>
          <p:cNvSpPr txBox="1"/>
          <p:nvPr/>
        </p:nvSpPr>
        <p:spPr>
          <a:xfrm>
            <a:off x="771334" y="587118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771334" y="597330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65" name="object 65"/>
          <p:cNvSpPr txBox="1"/>
          <p:nvPr/>
        </p:nvSpPr>
        <p:spPr>
          <a:xfrm>
            <a:off x="771334" y="4767668"/>
            <a:ext cx="9146286" cy="8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2"/>
              </a:spcBef>
            </a:pPr>
            <a:endParaRPr sz="650"/>
          </a:p>
        </p:txBody>
      </p:sp>
      <p:sp>
        <p:nvSpPr>
          <p:cNvPr id="64" name="object 64"/>
          <p:cNvSpPr txBox="1"/>
          <p:nvPr/>
        </p:nvSpPr>
        <p:spPr>
          <a:xfrm>
            <a:off x="771334" y="4853025"/>
            <a:ext cx="9146286" cy="115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2"/>
              </a:spcBef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71334" y="370700"/>
            <a:ext cx="9146286" cy="54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71334" y="425253"/>
            <a:ext cx="9146286" cy="57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71334" y="483171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71334" y="536517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71334" y="597490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1334" y="65845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57" name="object 57"/>
          <p:cNvSpPr txBox="1"/>
          <p:nvPr/>
        </p:nvSpPr>
        <p:spPr>
          <a:xfrm>
            <a:off x="771334" y="748385"/>
            <a:ext cx="9146286" cy="8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4"/>
              </a:spcBef>
            </a:pPr>
            <a:endParaRPr sz="650"/>
          </a:p>
        </p:txBody>
      </p:sp>
      <p:sp>
        <p:nvSpPr>
          <p:cNvPr id="56" name="object 56"/>
          <p:cNvSpPr txBox="1"/>
          <p:nvPr/>
        </p:nvSpPr>
        <p:spPr>
          <a:xfrm>
            <a:off x="771334" y="835259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71334" y="888606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71334" y="941952"/>
            <a:ext cx="9146286" cy="59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71334" y="1001401"/>
            <a:ext cx="9146286" cy="67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/>
          </a:p>
        </p:txBody>
      </p:sp>
      <p:sp>
        <p:nvSpPr>
          <p:cNvPr id="52" name="object 52"/>
          <p:cNvSpPr txBox="1"/>
          <p:nvPr/>
        </p:nvSpPr>
        <p:spPr>
          <a:xfrm>
            <a:off x="771334" y="1068463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51" name="object 51"/>
          <p:cNvSpPr txBox="1"/>
          <p:nvPr/>
        </p:nvSpPr>
        <p:spPr>
          <a:xfrm>
            <a:off x="771334" y="113857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1334" y="1178204"/>
            <a:ext cx="9146286" cy="9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2"/>
              </a:spcBef>
            </a:pPr>
            <a:endParaRPr sz="700"/>
          </a:p>
        </p:txBody>
      </p:sp>
      <p:sp>
        <p:nvSpPr>
          <p:cNvPr id="49" name="object 49"/>
          <p:cNvSpPr txBox="1"/>
          <p:nvPr/>
        </p:nvSpPr>
        <p:spPr>
          <a:xfrm>
            <a:off x="771334" y="1271181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1334" y="133214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334" y="139311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1334" y="1454080"/>
            <a:ext cx="9146286" cy="6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1334" y="1516576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1334" y="157906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1334" y="1641557"/>
            <a:ext cx="9146286" cy="6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771334" y="171015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1" name="object 41"/>
          <p:cNvSpPr txBox="1"/>
          <p:nvPr/>
        </p:nvSpPr>
        <p:spPr>
          <a:xfrm>
            <a:off x="771334" y="178178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0" name="object 40"/>
          <p:cNvSpPr txBox="1"/>
          <p:nvPr/>
        </p:nvSpPr>
        <p:spPr>
          <a:xfrm>
            <a:off x="771334" y="1853418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9" name="object 39"/>
          <p:cNvSpPr txBox="1"/>
          <p:nvPr/>
        </p:nvSpPr>
        <p:spPr>
          <a:xfrm>
            <a:off x="771334" y="1925059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8" name="object 38"/>
          <p:cNvSpPr txBox="1"/>
          <p:nvPr/>
        </p:nvSpPr>
        <p:spPr>
          <a:xfrm>
            <a:off x="771334" y="1996693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334" y="2036324"/>
            <a:ext cx="9146286" cy="91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771334" y="212777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1334" y="219026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1334" y="225123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1334" y="2312200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1334" y="2374690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1334" y="2435663"/>
            <a:ext cx="9146286" cy="64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0" name="object 30"/>
          <p:cNvSpPr txBox="1"/>
          <p:nvPr/>
        </p:nvSpPr>
        <p:spPr>
          <a:xfrm>
            <a:off x="771334" y="2499677"/>
            <a:ext cx="9146286" cy="68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771334" y="2568263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8" name="object 28"/>
          <p:cNvSpPr txBox="1"/>
          <p:nvPr/>
        </p:nvSpPr>
        <p:spPr>
          <a:xfrm>
            <a:off x="771334" y="263838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7" name="object 27"/>
          <p:cNvSpPr txBox="1"/>
          <p:nvPr/>
        </p:nvSpPr>
        <p:spPr>
          <a:xfrm>
            <a:off x="771334" y="271001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6" name="object 26"/>
          <p:cNvSpPr txBox="1"/>
          <p:nvPr/>
        </p:nvSpPr>
        <p:spPr>
          <a:xfrm>
            <a:off x="771334" y="278164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5" name="object 25"/>
          <p:cNvSpPr txBox="1"/>
          <p:nvPr/>
        </p:nvSpPr>
        <p:spPr>
          <a:xfrm>
            <a:off x="771334" y="285328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4" name="object 24"/>
          <p:cNvSpPr txBox="1"/>
          <p:nvPr/>
        </p:nvSpPr>
        <p:spPr>
          <a:xfrm>
            <a:off x="771334" y="2924930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771334" y="29950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2" name="object 22"/>
          <p:cNvSpPr txBox="1"/>
          <p:nvPr/>
        </p:nvSpPr>
        <p:spPr>
          <a:xfrm>
            <a:off x="771334" y="3066675"/>
            <a:ext cx="9146286" cy="73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6"/>
              </a:spcBef>
            </a:pPr>
            <a:endParaRPr sz="550"/>
          </a:p>
        </p:txBody>
      </p:sp>
      <p:sp>
        <p:nvSpPr>
          <p:cNvPr id="21" name="object 21"/>
          <p:cNvSpPr txBox="1"/>
          <p:nvPr/>
        </p:nvSpPr>
        <p:spPr>
          <a:xfrm>
            <a:off x="771334" y="31398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0" name="object 20"/>
          <p:cNvSpPr txBox="1"/>
          <p:nvPr/>
        </p:nvSpPr>
        <p:spPr>
          <a:xfrm>
            <a:off x="771334" y="3211474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771334" y="328158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334" y="3321215"/>
            <a:ext cx="9146286" cy="10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/>
          </a:p>
        </p:txBody>
      </p:sp>
      <p:sp>
        <p:nvSpPr>
          <p:cNvPr id="17" name="object 17"/>
          <p:cNvSpPr txBox="1"/>
          <p:nvPr/>
        </p:nvSpPr>
        <p:spPr>
          <a:xfrm>
            <a:off x="771334" y="3421811"/>
            <a:ext cx="9146286" cy="74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771334" y="3496494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5" name="object 15"/>
          <p:cNvSpPr txBox="1"/>
          <p:nvPr/>
        </p:nvSpPr>
        <p:spPr>
          <a:xfrm>
            <a:off x="771334" y="3568134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771334" y="3638251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771334" y="3709885"/>
            <a:ext cx="9146286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1334" y="3749509"/>
            <a:ext cx="9146286" cy="8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6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771334" y="3830294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771334" y="3926319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334" y="3968997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1334" y="4022343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334" y="4065022"/>
            <a:ext cx="9146286" cy="97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771334" y="416256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1334" y="4264685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771334" y="4371378"/>
            <a:ext cx="9146286" cy="10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771334" y="4478083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1334" y="458477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bject 104"/>
          <p:cNvSpPr/>
          <p:nvPr/>
        </p:nvSpPr>
        <p:spPr>
          <a:xfrm>
            <a:off x="771334" y="350570"/>
            <a:ext cx="9146286" cy="338366"/>
          </a:xfrm>
          <a:custGeom>
            <a:avLst/>
            <a:gdLst/>
            <a:ahLst/>
            <a:cxnLst/>
            <a:rect l="l" t="t" r="r" b="b"/>
            <a:pathLst>
              <a:path w="9146286" h="338366">
                <a:moveTo>
                  <a:pt x="0" y="338366"/>
                </a:moveTo>
                <a:lnTo>
                  <a:pt x="9146286" y="338366"/>
                </a:lnTo>
                <a:lnTo>
                  <a:pt x="9146286" y="0"/>
                </a:lnTo>
                <a:lnTo>
                  <a:pt x="0" y="0"/>
                </a:lnTo>
                <a:lnTo>
                  <a:pt x="0" y="338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71334" y="746861"/>
            <a:ext cx="9146286" cy="3048"/>
          </a:xfrm>
          <a:custGeom>
            <a:avLst/>
            <a:gdLst/>
            <a:ahLst/>
            <a:cxnLst/>
            <a:rect l="l" t="t" r="r" b="b"/>
            <a:pathLst>
              <a:path w="9146286" h="3048">
                <a:moveTo>
                  <a:pt x="0" y="3048"/>
                </a:moveTo>
                <a:lnTo>
                  <a:pt x="9146286" y="3048"/>
                </a:lnTo>
                <a:lnTo>
                  <a:pt x="914628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71334" y="579196"/>
            <a:ext cx="9146286" cy="603580"/>
          </a:xfrm>
          <a:custGeom>
            <a:avLst/>
            <a:gdLst/>
            <a:ahLst/>
            <a:cxnLst/>
            <a:rect l="l" t="t" r="r" b="b"/>
            <a:pathLst>
              <a:path w="9146286" h="603580">
                <a:moveTo>
                  <a:pt x="0" y="603580"/>
                </a:moveTo>
                <a:lnTo>
                  <a:pt x="9146286" y="603580"/>
                </a:lnTo>
                <a:lnTo>
                  <a:pt x="9146286" y="0"/>
                </a:lnTo>
                <a:lnTo>
                  <a:pt x="0" y="0"/>
                </a:lnTo>
                <a:lnTo>
                  <a:pt x="0" y="603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71334" y="909948"/>
            <a:ext cx="9146286" cy="1129430"/>
          </a:xfrm>
          <a:custGeom>
            <a:avLst/>
            <a:gdLst/>
            <a:ahLst/>
            <a:cxnLst/>
            <a:rect l="l" t="t" r="r" b="b"/>
            <a:pathLst>
              <a:path w="9146286" h="1129430">
                <a:moveTo>
                  <a:pt x="0" y="1129430"/>
                </a:moveTo>
                <a:lnTo>
                  <a:pt x="9146286" y="1129430"/>
                </a:lnTo>
                <a:lnTo>
                  <a:pt x="9146286" y="0"/>
                </a:lnTo>
                <a:lnTo>
                  <a:pt x="0" y="0"/>
                </a:lnTo>
                <a:lnTo>
                  <a:pt x="0" y="1129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71334" y="1503619"/>
            <a:ext cx="9146286" cy="1822167"/>
          </a:xfrm>
          <a:custGeom>
            <a:avLst/>
            <a:gdLst/>
            <a:ahLst/>
            <a:cxnLst/>
            <a:rect l="l" t="t" r="r" b="b"/>
            <a:pathLst>
              <a:path w="9146286" h="1822167">
                <a:moveTo>
                  <a:pt x="0" y="1822167"/>
                </a:moveTo>
                <a:lnTo>
                  <a:pt x="9146286" y="1822167"/>
                </a:lnTo>
                <a:lnTo>
                  <a:pt x="9146286" y="0"/>
                </a:lnTo>
                <a:lnTo>
                  <a:pt x="0" y="0"/>
                </a:lnTo>
                <a:lnTo>
                  <a:pt x="0" y="1822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71334" y="3292070"/>
            <a:ext cx="9146286" cy="460486"/>
          </a:xfrm>
          <a:custGeom>
            <a:avLst/>
            <a:gdLst/>
            <a:ahLst/>
            <a:cxnLst/>
            <a:rect l="l" t="t" r="r" b="b"/>
            <a:pathLst>
              <a:path w="9146286" h="460486">
                <a:moveTo>
                  <a:pt x="0" y="460486"/>
                </a:moveTo>
                <a:lnTo>
                  <a:pt x="9146286" y="460486"/>
                </a:lnTo>
                <a:lnTo>
                  <a:pt x="9146286" y="0"/>
                </a:lnTo>
                <a:lnTo>
                  <a:pt x="0" y="0"/>
                </a:lnTo>
                <a:lnTo>
                  <a:pt x="0" y="46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65238" y="343839"/>
            <a:ext cx="9158478" cy="40894"/>
          </a:xfrm>
          <a:custGeom>
            <a:avLst/>
            <a:gdLst/>
            <a:ahLst/>
            <a:cxnLst/>
            <a:rect l="l" t="t" r="r" b="b"/>
            <a:pathLst>
              <a:path w="9158478" h="40894">
                <a:moveTo>
                  <a:pt x="9152382" y="6731"/>
                </a:moveTo>
                <a:lnTo>
                  <a:pt x="6095" y="6731"/>
                </a:lnTo>
                <a:lnTo>
                  <a:pt x="6095" y="40894"/>
                </a:lnTo>
                <a:lnTo>
                  <a:pt x="9152382" y="40894"/>
                </a:lnTo>
                <a:lnTo>
                  <a:pt x="9152382" y="6731"/>
                </a:lnTo>
                <a:close/>
              </a:path>
            </a:pathLst>
          </a:custGeom>
          <a:solidFill>
            <a:srgbClr val="6A84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65238" y="383463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6A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5238" y="389559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5238" y="4444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65238" y="459676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5238" y="50539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5238" y="529793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5238" y="566369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5238" y="60294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5238" y="62734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5238" y="67306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5238" y="68893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9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5238" y="7483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318">
            <a:solidFill>
              <a:srgbClr val="6F89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5238" y="749909"/>
            <a:ext cx="9158478" cy="57911"/>
          </a:xfrm>
          <a:custGeom>
            <a:avLst/>
            <a:gdLst/>
            <a:ahLst/>
            <a:cxnLst/>
            <a:rect l="l" t="t" r="r" b="b"/>
            <a:pathLst>
              <a:path w="9158478" h="57911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6F8A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5238" y="81239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6F8B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5238" y="816330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B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5238" y="862063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5238" y="8864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5238" y="91387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5238" y="9596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238" y="96875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6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F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238" y="1020572"/>
            <a:ext cx="9158478" cy="13474"/>
          </a:xfrm>
          <a:custGeom>
            <a:avLst/>
            <a:gdLst/>
            <a:ahLst/>
            <a:cxnLst/>
            <a:rect l="l" t="t" r="r" b="b"/>
            <a:pathLst>
              <a:path w="9158478" h="13474">
                <a:moveTo>
                  <a:pt x="9152382" y="0"/>
                </a:moveTo>
                <a:lnTo>
                  <a:pt x="6095" y="0"/>
                </a:lnTo>
                <a:lnTo>
                  <a:pt x="6095" y="13474"/>
                </a:lnTo>
                <a:lnTo>
                  <a:pt x="9152382" y="13474"/>
                </a:lnTo>
                <a:lnTo>
                  <a:pt x="9152382" y="0"/>
                </a:lnTo>
                <a:close/>
              </a:path>
            </a:pathLst>
          </a:custGeom>
          <a:solidFill>
            <a:srgbClr val="73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238" y="1032776"/>
            <a:ext cx="9158478" cy="43941"/>
          </a:xfrm>
          <a:custGeom>
            <a:avLst/>
            <a:gdLst/>
            <a:ahLst/>
            <a:cxnLst/>
            <a:rect l="l" t="t" r="r" b="b"/>
            <a:pathLst>
              <a:path w="9158478" h="43941">
                <a:moveTo>
                  <a:pt x="9152382" y="0"/>
                </a:moveTo>
                <a:lnTo>
                  <a:pt x="6095" y="0"/>
                </a:lnTo>
                <a:lnTo>
                  <a:pt x="6095" y="43941"/>
                </a:lnTo>
                <a:lnTo>
                  <a:pt x="9152382" y="4394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5238" y="107544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5238" y="1102880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5238" y="1127277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5238" y="1172997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5238" y="118277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5238" y="124374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7693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5238" y="12461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3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5238" y="130102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5238" y="131626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5238" y="136199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5238" y="1389430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238" y="1422958"/>
            <a:ext cx="9158478" cy="37858"/>
          </a:xfrm>
          <a:custGeom>
            <a:avLst/>
            <a:gdLst/>
            <a:ahLst/>
            <a:cxnLst/>
            <a:rect l="l" t="t" r="r" b="b"/>
            <a:pathLst>
              <a:path w="9158478" h="37858">
                <a:moveTo>
                  <a:pt x="9152382" y="0"/>
                </a:moveTo>
                <a:lnTo>
                  <a:pt x="6095" y="0"/>
                </a:lnTo>
                <a:lnTo>
                  <a:pt x="6095" y="37858"/>
                </a:lnTo>
                <a:lnTo>
                  <a:pt x="9152382" y="3785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238" y="145954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5238" y="148393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5238" y="1529651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5238" y="154795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5238" y="1602816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238" y="1608912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5238" y="166378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5238" y="166988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5238" y="1672932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5238" y="1718652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5238" y="173910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22">
            <a:solidFill>
              <a:srgbClr val="7C9C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238" y="174609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238" y="1770481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238" y="179181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5238" y="1816201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5238" y="1825345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5238" y="185279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5238" y="18802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5238" y="1889366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5238" y="1913750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5238" y="1932038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5238" y="1959482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5238" y="198145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819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238" y="1986914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238" y="2032634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2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5238" y="2035682"/>
            <a:ext cx="9158478" cy="4330"/>
          </a:xfrm>
          <a:custGeom>
            <a:avLst/>
            <a:gdLst/>
            <a:ahLst/>
            <a:cxnLst/>
            <a:rect l="l" t="t" r="r" b="b"/>
            <a:pathLst>
              <a:path w="9158478" h="4330">
                <a:moveTo>
                  <a:pt x="9152382" y="0"/>
                </a:moveTo>
                <a:lnTo>
                  <a:pt x="6095" y="0"/>
                </a:lnTo>
                <a:lnTo>
                  <a:pt x="6095" y="4330"/>
                </a:lnTo>
                <a:lnTo>
                  <a:pt x="9152382" y="4330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5238" y="2039378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2"/>
                </a:lnTo>
                <a:lnTo>
                  <a:pt x="9152382" y="57912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5238" y="2100338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82A1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5238" y="210275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1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5238" y="2157628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5238" y="2172868"/>
            <a:ext cx="9158478" cy="50038"/>
          </a:xfrm>
          <a:custGeom>
            <a:avLst/>
            <a:gdLst/>
            <a:ahLst/>
            <a:cxnLst/>
            <a:rect l="l" t="t" r="r" b="b"/>
            <a:pathLst>
              <a:path w="9158478" h="50038">
                <a:moveTo>
                  <a:pt x="9152382" y="0"/>
                </a:moveTo>
                <a:lnTo>
                  <a:pt x="6095" y="0"/>
                </a:lnTo>
                <a:lnTo>
                  <a:pt x="6095" y="50038"/>
                </a:lnTo>
                <a:lnTo>
                  <a:pt x="9152382" y="50038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5238" y="222163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5238" y="2246033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5238" y="2279561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238" y="231613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5238" y="234356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238" y="238930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238" y="240454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238" y="245941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5238" y="2465514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238" y="252037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238" y="2526474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5238" y="253257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5238" y="2575255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238" y="2595702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09">
            <a:solidFill>
              <a:srgbClr val="88A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5238" y="260268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238" y="2630119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5238" y="2648419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5238" y="2672803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5238" y="26819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5238" y="270937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5238" y="27368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5238" y="274595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5238" y="277035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5238" y="278864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5238" y="281607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238" y="283956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8DA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5238" y="2843504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238" y="2889237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238" y="2892285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238" y="2898381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5238" y="2950197"/>
            <a:ext cx="9158478" cy="7378"/>
          </a:xfrm>
          <a:custGeom>
            <a:avLst/>
            <a:gdLst/>
            <a:ahLst/>
            <a:cxnLst/>
            <a:rect l="l" t="t" r="r" b="b"/>
            <a:pathLst>
              <a:path w="9158478" h="7378">
                <a:moveTo>
                  <a:pt x="9152382" y="0"/>
                </a:moveTo>
                <a:lnTo>
                  <a:pt x="6095" y="0"/>
                </a:lnTo>
                <a:lnTo>
                  <a:pt x="6095" y="7378"/>
                </a:lnTo>
                <a:lnTo>
                  <a:pt x="9152382" y="737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5238" y="2956305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5238" y="2959353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5238" y="3005074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5238" y="302399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8FB1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5238" y="3029457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5238" y="3056902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5238" y="3078238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5238" y="31026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5238" y="3111766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238" y="3139198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238" y="3163595"/>
            <a:ext cx="9158478" cy="13462"/>
          </a:xfrm>
          <a:custGeom>
            <a:avLst/>
            <a:gdLst/>
            <a:ahLst/>
            <a:cxnLst/>
            <a:rect l="l" t="t" r="r" b="b"/>
            <a:pathLst>
              <a:path w="9158478" h="13462">
                <a:moveTo>
                  <a:pt x="9152382" y="0"/>
                </a:moveTo>
                <a:lnTo>
                  <a:pt x="6095" y="0"/>
                </a:lnTo>
                <a:lnTo>
                  <a:pt x="6095" y="13462"/>
                </a:lnTo>
                <a:lnTo>
                  <a:pt x="9152382" y="13462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5238" y="317578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5238" y="3200171"/>
            <a:ext cx="9158478" cy="19558"/>
          </a:xfrm>
          <a:custGeom>
            <a:avLst/>
            <a:gdLst/>
            <a:ahLst/>
            <a:cxnLst/>
            <a:rect l="l" t="t" r="r" b="b"/>
            <a:pathLst>
              <a:path w="9158478" h="19558">
                <a:moveTo>
                  <a:pt x="9152382" y="0"/>
                </a:moveTo>
                <a:lnTo>
                  <a:pt x="6095" y="0"/>
                </a:lnTo>
                <a:lnTo>
                  <a:pt x="6095" y="19558"/>
                </a:lnTo>
                <a:lnTo>
                  <a:pt x="9152382" y="19558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5238" y="321845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5238" y="3245891"/>
            <a:ext cx="9158478" cy="16522"/>
          </a:xfrm>
          <a:custGeom>
            <a:avLst/>
            <a:gdLst/>
            <a:ahLst/>
            <a:cxnLst/>
            <a:rect l="l" t="t" r="r" b="b"/>
            <a:pathLst>
              <a:path w="9158478" h="16522">
                <a:moveTo>
                  <a:pt x="9152382" y="0"/>
                </a:moveTo>
                <a:lnTo>
                  <a:pt x="6095" y="0"/>
                </a:lnTo>
                <a:lnTo>
                  <a:pt x="6095" y="16522"/>
                </a:lnTo>
                <a:lnTo>
                  <a:pt x="9152382" y="1652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238" y="326787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92B6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5238" y="3273336"/>
            <a:ext cx="9158478" cy="43942"/>
          </a:xfrm>
          <a:custGeom>
            <a:avLst/>
            <a:gdLst/>
            <a:ahLst/>
            <a:cxnLst/>
            <a:rect l="l" t="t" r="r" b="b"/>
            <a:pathLst>
              <a:path w="9158478" h="43942">
                <a:moveTo>
                  <a:pt x="9152382" y="0"/>
                </a:moveTo>
                <a:lnTo>
                  <a:pt x="6095" y="0"/>
                </a:lnTo>
                <a:lnTo>
                  <a:pt x="6095" y="43942"/>
                </a:lnTo>
                <a:lnTo>
                  <a:pt x="9152382" y="4394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5238" y="331600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5238" y="332210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5238" y="3325787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5238" y="338675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5">
            <a:solidFill>
              <a:srgbClr val="93B8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238" y="3389172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4"/>
                </a:lnTo>
                <a:lnTo>
                  <a:pt x="9152382" y="56134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238" y="34440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5238" y="345927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5238" y="350500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5238" y="3532441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5238" y="3565982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5238" y="360255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5238" y="362999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5238" y="3672674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5238" y="36909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65238" y="3745826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71334" y="382572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238" y="3752557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D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238" y="383029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AB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71334" y="3911079"/>
            <a:ext cx="9146286" cy="170713"/>
          </a:xfrm>
          <a:custGeom>
            <a:avLst/>
            <a:gdLst/>
            <a:ahLst/>
            <a:cxnLst/>
            <a:rect l="l" t="t" r="r" b="b"/>
            <a:pathLst>
              <a:path w="9146286" h="170713">
                <a:moveTo>
                  <a:pt x="0" y="170713"/>
                </a:moveTo>
                <a:lnTo>
                  <a:pt x="9146286" y="170713"/>
                </a:lnTo>
                <a:lnTo>
                  <a:pt x="9146286" y="0"/>
                </a:lnTo>
                <a:lnTo>
                  <a:pt x="0" y="0"/>
                </a:lnTo>
                <a:lnTo>
                  <a:pt x="0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5238" y="3834866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9BBE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65238" y="3910444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9B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5238" y="394092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65238" y="3995800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5238" y="4047616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71334" y="415799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65238" y="4081792"/>
            <a:ext cx="9158478" cy="76200"/>
          </a:xfrm>
          <a:custGeom>
            <a:avLst/>
            <a:gdLst/>
            <a:ahLst/>
            <a:cxnLst/>
            <a:rect l="l" t="t" r="r" b="b"/>
            <a:pathLst>
              <a:path w="9158478" h="76200">
                <a:moveTo>
                  <a:pt x="9152382" y="0"/>
                </a:moveTo>
                <a:lnTo>
                  <a:pt x="6095" y="0"/>
                </a:lnTo>
                <a:lnTo>
                  <a:pt x="6095" y="76200"/>
                </a:lnTo>
                <a:lnTo>
                  <a:pt x="9152382" y="7620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2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65238" y="416256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EC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238" y="416713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9EC3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238" y="4264685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4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65238" y="4371378"/>
            <a:ext cx="9158478" cy="106705"/>
          </a:xfrm>
          <a:custGeom>
            <a:avLst/>
            <a:gdLst/>
            <a:ahLst/>
            <a:cxnLst/>
            <a:rect l="l" t="t" r="r" b="b"/>
            <a:pathLst>
              <a:path w="9158478" h="106705">
                <a:moveTo>
                  <a:pt x="9152382" y="0"/>
                </a:moveTo>
                <a:lnTo>
                  <a:pt x="6095" y="0"/>
                </a:lnTo>
                <a:lnTo>
                  <a:pt x="6095" y="106705"/>
                </a:lnTo>
                <a:lnTo>
                  <a:pt x="9152382" y="1067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65238" y="4478083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0C5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71334" y="4682324"/>
            <a:ext cx="9146286" cy="27431"/>
          </a:xfrm>
          <a:custGeom>
            <a:avLst/>
            <a:gdLst/>
            <a:ahLst/>
            <a:cxnLst/>
            <a:rect l="l" t="t" r="r" b="b"/>
            <a:pathLst>
              <a:path w="9146286" h="27432">
                <a:moveTo>
                  <a:pt x="0" y="27431"/>
                </a:moveTo>
                <a:lnTo>
                  <a:pt x="9146286" y="27431"/>
                </a:lnTo>
                <a:lnTo>
                  <a:pt x="9146286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65238" y="458477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6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65238" y="468168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65238" y="4709756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5238" y="4767668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71334" y="4941430"/>
            <a:ext cx="9146286" cy="85356"/>
          </a:xfrm>
          <a:custGeom>
            <a:avLst/>
            <a:gdLst/>
            <a:ahLst/>
            <a:cxnLst/>
            <a:rect l="l" t="t" r="r" b="b"/>
            <a:pathLst>
              <a:path w="9146286" h="85356">
                <a:moveTo>
                  <a:pt x="0" y="85356"/>
                </a:moveTo>
                <a:lnTo>
                  <a:pt x="9146286" y="85356"/>
                </a:lnTo>
                <a:lnTo>
                  <a:pt x="9146286" y="0"/>
                </a:lnTo>
                <a:lnTo>
                  <a:pt x="0" y="0"/>
                </a:lnTo>
                <a:lnTo>
                  <a:pt x="0" y="8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238" y="4853025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238" y="4940795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5238" y="4995671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71334" y="511214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5238" y="5026786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C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5238" y="511671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4CD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71334" y="5197500"/>
            <a:ext cx="9146286" cy="170700"/>
          </a:xfrm>
          <a:custGeom>
            <a:avLst/>
            <a:gdLst/>
            <a:ahLst/>
            <a:cxnLst/>
            <a:rect l="l" t="t" r="r" b="b"/>
            <a:pathLst>
              <a:path w="9146286" h="170700">
                <a:moveTo>
                  <a:pt x="0" y="170700"/>
                </a:moveTo>
                <a:lnTo>
                  <a:pt x="9146286" y="170700"/>
                </a:lnTo>
                <a:lnTo>
                  <a:pt x="9146286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65238" y="512128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D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65238" y="519686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65238" y="5227345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65238" y="5282209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65238" y="5334038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8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71334" y="544441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5238" y="5368201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8D0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65238" y="54489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9D0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65238" y="5453557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9D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5238" y="5551106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AD2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238" y="5657799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BD2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238" y="5764491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5238" y="5871184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4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65238" y="59733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CD5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65238" y="597787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5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5238" y="605345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49"/>
                </a:lnTo>
                <a:lnTo>
                  <a:pt x="9152382" y="31749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5238" y="608393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5238" y="6138811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5238" y="6193675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5238" y="6227851"/>
            <a:ext cx="9158478" cy="73152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9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5238" y="63071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74">
            <a:solidFill>
              <a:srgbClr val="B0D9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65238" y="6313208"/>
            <a:ext cx="9158478" cy="94487"/>
          </a:xfrm>
          <a:custGeom>
            <a:avLst/>
            <a:gdLst/>
            <a:ahLst/>
            <a:cxnLst/>
            <a:rect l="l" t="t" r="r" b="b"/>
            <a:pathLst>
              <a:path w="9158478" h="94487">
                <a:moveTo>
                  <a:pt x="9152382" y="0"/>
                </a:moveTo>
                <a:lnTo>
                  <a:pt x="6095" y="0"/>
                </a:lnTo>
                <a:lnTo>
                  <a:pt x="6095" y="94487"/>
                </a:lnTo>
                <a:lnTo>
                  <a:pt x="9152382" y="94487"/>
                </a:lnTo>
                <a:lnTo>
                  <a:pt x="9152382" y="0"/>
                </a:lnTo>
                <a:close/>
              </a:path>
            </a:pathLst>
          </a:custGeom>
          <a:solidFill>
            <a:srgbClr val="B0DA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5238" y="641684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9570">
            <a:solidFill>
              <a:srgbClr val="B0DB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65238" y="6425996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B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5238" y="6513766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5238" y="6568630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5238" y="6621094"/>
            <a:ext cx="9158478" cy="91452"/>
          </a:xfrm>
          <a:custGeom>
            <a:avLst/>
            <a:gdLst/>
            <a:ahLst/>
            <a:cxnLst/>
            <a:rect l="l" t="t" r="r" b="b"/>
            <a:pathLst>
              <a:path w="9158478" h="91452">
                <a:moveTo>
                  <a:pt x="9152382" y="0"/>
                </a:moveTo>
                <a:lnTo>
                  <a:pt x="6095" y="0"/>
                </a:lnTo>
                <a:lnTo>
                  <a:pt x="6095" y="91452"/>
                </a:lnTo>
                <a:lnTo>
                  <a:pt x="9152382" y="914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D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5238" y="672016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10">
            <a:solidFill>
              <a:srgbClr val="B4DD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65238" y="672778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B4DE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65238" y="683143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B4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5238" y="6837527"/>
            <a:ext cx="9158478" cy="73151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5238" y="6910044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65238" y="694358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65238" y="699540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5238" y="7050278"/>
            <a:ext cx="9158478" cy="34797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7"/>
                </a:lnTo>
                <a:lnTo>
                  <a:pt x="9152382" y="34797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65238" y="7084440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1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65238" y="716370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B8E1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65238" y="719265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6990">
            <a:solidFill>
              <a:srgbClr val="B8E2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1078750" y="1103593"/>
            <a:ext cx="20374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423263" y="1103593"/>
            <a:ext cx="3804568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Drain fire lines</a:t>
            </a:r>
            <a:r>
              <a:rPr sz="2800" spc="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on deck.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078750" y="1615720"/>
            <a:ext cx="20374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423263" y="1615720"/>
            <a:ext cx="7679059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All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deck scuppers</a:t>
            </a:r>
            <a:r>
              <a:rPr sz="2800" spc="-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to be cleared to pre</a:t>
            </a:r>
            <a:r>
              <a:rPr sz="2800" spc="-44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ent water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423263" y="2042491"/>
            <a:ext cx="281803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trapping on dec</a:t>
            </a:r>
            <a:r>
              <a:rPr sz="2800" spc="34" dirty="0" smtClean="0">
                <a:latin typeface="Arial"/>
                <a:cs typeface="Arial"/>
              </a:rPr>
              <a:t>k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078750" y="2554631"/>
            <a:ext cx="20374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423263" y="2554631"/>
            <a:ext cx="772190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Co</a:t>
            </a:r>
            <a:r>
              <a:rPr sz="2800" spc="-50" dirty="0" smtClean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er</a:t>
            </a:r>
            <a:r>
              <a:rPr sz="2800" spc="3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deck machinery</a:t>
            </a:r>
            <a:r>
              <a:rPr sz="2800" spc="-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and con</a:t>
            </a:r>
            <a:r>
              <a:rPr sz="2800" spc="3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rols </a:t>
            </a:r>
            <a:r>
              <a:rPr sz="2800" spc="-54" dirty="0" smtClean="0">
                <a:latin typeface="Arial"/>
                <a:cs typeface="Arial"/>
              </a:rPr>
              <a:t>w</a:t>
            </a:r>
            <a:r>
              <a:rPr sz="2800" spc="0" dirty="0" smtClean="0">
                <a:latin typeface="Arial"/>
                <a:cs typeface="Arial"/>
              </a:rPr>
              <a:t>ith </a:t>
            </a:r>
            <a:r>
              <a:rPr sz="2800" spc="3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an</a:t>
            </a:r>
            <a:r>
              <a:rPr sz="2800" spc="-39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as.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078750" y="3066759"/>
            <a:ext cx="20374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423263" y="3066759"/>
            <a:ext cx="4683603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If steam </a:t>
            </a:r>
            <a:r>
              <a:rPr sz="2800" spc="-59" dirty="0" smtClean="0">
                <a:latin typeface="Arial"/>
                <a:cs typeface="Arial"/>
              </a:rPr>
              <a:t>w</a:t>
            </a:r>
            <a:r>
              <a:rPr sz="2800" spc="0" dirty="0" smtClean="0">
                <a:latin typeface="Arial"/>
                <a:cs typeface="Arial"/>
              </a:rPr>
              <a:t>indlass,</a:t>
            </a:r>
            <a:r>
              <a:rPr sz="2800" spc="3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run slowl</a:t>
            </a:r>
            <a:r>
              <a:rPr sz="2800" spc="-54" dirty="0" smtClean="0">
                <a:latin typeface="Arial"/>
                <a:cs typeface="Arial"/>
              </a:rPr>
              <a:t>y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078750" y="3578886"/>
            <a:ext cx="20374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423263" y="3578886"/>
            <a:ext cx="7960651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Cranes/ derricks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to be free</a:t>
            </a:r>
            <a:r>
              <a:rPr sz="2800" spc="34" dirty="0" smtClean="0">
                <a:latin typeface="Arial"/>
                <a:cs typeface="Arial"/>
              </a:rPr>
              <a:t>z</a:t>
            </a:r>
            <a:r>
              <a:rPr sz="2800" spc="0" dirty="0" smtClean="0">
                <a:latin typeface="Arial"/>
                <a:cs typeface="Arial"/>
              </a:rPr>
              <a:t>e,</a:t>
            </a:r>
            <a:r>
              <a:rPr sz="2800" spc="-4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to pre</a:t>
            </a:r>
            <a:r>
              <a:rPr sz="2800" spc="-34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ent </a:t>
            </a:r>
            <a:r>
              <a:rPr sz="2800" spc="3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his, they</a:t>
            </a:r>
            <a:endParaRPr sz="28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423263" y="4005657"/>
            <a:ext cx="7152714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should be topped</a:t>
            </a:r>
            <a:r>
              <a:rPr sz="2800" spc="29" dirty="0" smtClean="0">
                <a:latin typeface="Arial"/>
                <a:cs typeface="Arial"/>
              </a:rPr>
              <a:t>/</a:t>
            </a:r>
            <a:r>
              <a:rPr sz="2800" spc="0" dirty="0" smtClean="0">
                <a:latin typeface="Arial"/>
                <a:cs typeface="Arial"/>
              </a:rPr>
              <a:t>slewed</a:t>
            </a:r>
            <a:r>
              <a:rPr sz="2800" spc="-3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at regular intervals.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078750" y="4517785"/>
            <a:ext cx="20374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423263" y="4517785"/>
            <a:ext cx="7903197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Ha</a:t>
            </a:r>
            <a:r>
              <a:rPr sz="2800" spc="-50" dirty="0" smtClean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se</a:t>
            </a:r>
            <a:r>
              <a:rPr sz="2800" spc="5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pipes/ sparling pipe covers</a:t>
            </a:r>
            <a:r>
              <a:rPr sz="2800" spc="-1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are in position.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78750" y="5029912"/>
            <a:ext cx="20374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423263" y="5029912"/>
            <a:ext cx="7287881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Rig life lines on deck</a:t>
            </a:r>
            <a:r>
              <a:rPr sz="2800" spc="-1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as may</a:t>
            </a:r>
            <a:r>
              <a:rPr sz="2800" spc="-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become slippery</a:t>
            </a:r>
            <a:endParaRPr sz="28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078750" y="5542040"/>
            <a:ext cx="20374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423263" y="5542040"/>
            <a:ext cx="7501745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All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LSA</a:t>
            </a:r>
            <a:r>
              <a:rPr sz="2800" spc="14" dirty="0" smtClean="0">
                <a:solidFill>
                  <a:srgbClr val="C00000"/>
                </a:solidFill>
                <a:latin typeface="Arial"/>
                <a:cs typeface="Arial"/>
              </a:rPr>
              <a:t>/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FFA</a:t>
            </a:r>
            <a:r>
              <a:rPr sz="2800" spc="-4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in sa</a:t>
            </a:r>
            <a:r>
              <a:rPr sz="2800" spc="39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sz="2800" spc="29" dirty="0" smtClean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actory</a:t>
            </a:r>
            <a:r>
              <a:rPr sz="2800" spc="-6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condition and ready</a:t>
            </a:r>
            <a:endParaRPr sz="28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423263" y="5968811"/>
            <a:ext cx="3011014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for immediate use.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1334" y="7067677"/>
            <a:ext cx="9146286" cy="115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9"/>
              </a:spcBef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771334" y="6595179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82" name="object 82"/>
          <p:cNvSpPr txBox="1"/>
          <p:nvPr/>
        </p:nvSpPr>
        <p:spPr>
          <a:xfrm>
            <a:off x="771334" y="672016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  <p:sp>
        <p:nvSpPr>
          <p:cNvPr id="81" name="object 81"/>
          <p:cNvSpPr txBox="1"/>
          <p:nvPr/>
        </p:nvSpPr>
        <p:spPr>
          <a:xfrm>
            <a:off x="771334" y="6831431"/>
            <a:ext cx="9146286" cy="96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80" name="object 80"/>
          <p:cNvSpPr txBox="1"/>
          <p:nvPr/>
        </p:nvSpPr>
        <p:spPr>
          <a:xfrm>
            <a:off x="771334" y="6211081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9" name="object 79"/>
          <p:cNvSpPr txBox="1"/>
          <p:nvPr/>
        </p:nvSpPr>
        <p:spPr>
          <a:xfrm>
            <a:off x="771334" y="6307105"/>
            <a:ext cx="9146286" cy="109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4"/>
              </a:spcBef>
            </a:pPr>
            <a:endParaRPr sz="850"/>
          </a:p>
        </p:txBody>
      </p:sp>
      <p:sp>
        <p:nvSpPr>
          <p:cNvPr id="78" name="object 78"/>
          <p:cNvSpPr txBox="1"/>
          <p:nvPr/>
        </p:nvSpPr>
        <p:spPr>
          <a:xfrm>
            <a:off x="771334" y="6416846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77" name="object 77"/>
          <p:cNvSpPr txBox="1"/>
          <p:nvPr/>
        </p:nvSpPr>
        <p:spPr>
          <a:xfrm>
            <a:off x="771334" y="502678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771334" y="511671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5" name="object 75"/>
          <p:cNvSpPr txBox="1"/>
          <p:nvPr/>
        </p:nvSpPr>
        <p:spPr>
          <a:xfrm>
            <a:off x="771334" y="5212740"/>
            <a:ext cx="9146286" cy="42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71334" y="5255412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71334" y="5308758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71334" y="5351437"/>
            <a:ext cx="9146286" cy="97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71" name="object 71"/>
          <p:cNvSpPr txBox="1"/>
          <p:nvPr/>
        </p:nvSpPr>
        <p:spPr>
          <a:xfrm>
            <a:off x="771334" y="5448985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771334" y="5551106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771334" y="5657799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771334" y="5764491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7" name="object 67"/>
          <p:cNvSpPr txBox="1"/>
          <p:nvPr/>
        </p:nvSpPr>
        <p:spPr>
          <a:xfrm>
            <a:off x="771334" y="587118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771334" y="597330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65" name="object 65"/>
          <p:cNvSpPr txBox="1"/>
          <p:nvPr/>
        </p:nvSpPr>
        <p:spPr>
          <a:xfrm>
            <a:off x="771334" y="4767668"/>
            <a:ext cx="9146286" cy="8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2"/>
              </a:spcBef>
            </a:pPr>
            <a:endParaRPr sz="650"/>
          </a:p>
        </p:txBody>
      </p:sp>
      <p:sp>
        <p:nvSpPr>
          <p:cNvPr id="64" name="object 64"/>
          <p:cNvSpPr txBox="1"/>
          <p:nvPr/>
        </p:nvSpPr>
        <p:spPr>
          <a:xfrm>
            <a:off x="771334" y="4853025"/>
            <a:ext cx="9146286" cy="115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2"/>
              </a:spcBef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71334" y="370700"/>
            <a:ext cx="9146286" cy="54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71334" y="425253"/>
            <a:ext cx="9146286" cy="57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71334" y="483171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71334" y="536517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71334" y="597490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1334" y="65845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57" name="object 57"/>
          <p:cNvSpPr txBox="1"/>
          <p:nvPr/>
        </p:nvSpPr>
        <p:spPr>
          <a:xfrm>
            <a:off x="771334" y="748385"/>
            <a:ext cx="9146286" cy="8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4"/>
              </a:spcBef>
            </a:pPr>
            <a:endParaRPr sz="650"/>
          </a:p>
        </p:txBody>
      </p:sp>
      <p:sp>
        <p:nvSpPr>
          <p:cNvPr id="56" name="object 56"/>
          <p:cNvSpPr txBox="1"/>
          <p:nvPr/>
        </p:nvSpPr>
        <p:spPr>
          <a:xfrm>
            <a:off x="771334" y="835259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71334" y="888606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71334" y="941952"/>
            <a:ext cx="9146286" cy="59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71334" y="1001401"/>
            <a:ext cx="9146286" cy="67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/>
          </a:p>
        </p:txBody>
      </p:sp>
      <p:sp>
        <p:nvSpPr>
          <p:cNvPr id="52" name="object 52"/>
          <p:cNvSpPr txBox="1"/>
          <p:nvPr/>
        </p:nvSpPr>
        <p:spPr>
          <a:xfrm>
            <a:off x="771334" y="1068463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51" name="object 51"/>
          <p:cNvSpPr txBox="1"/>
          <p:nvPr/>
        </p:nvSpPr>
        <p:spPr>
          <a:xfrm>
            <a:off x="771334" y="113857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1334" y="1178204"/>
            <a:ext cx="9146286" cy="9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2"/>
              </a:spcBef>
            </a:pPr>
            <a:endParaRPr sz="700"/>
          </a:p>
        </p:txBody>
      </p:sp>
      <p:sp>
        <p:nvSpPr>
          <p:cNvPr id="49" name="object 49"/>
          <p:cNvSpPr txBox="1"/>
          <p:nvPr/>
        </p:nvSpPr>
        <p:spPr>
          <a:xfrm>
            <a:off x="771334" y="1271181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1334" y="133214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334" y="139311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1334" y="1454080"/>
            <a:ext cx="9146286" cy="6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1334" y="1516576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1334" y="157906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1334" y="1641557"/>
            <a:ext cx="9146286" cy="6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771334" y="171015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1" name="object 41"/>
          <p:cNvSpPr txBox="1"/>
          <p:nvPr/>
        </p:nvSpPr>
        <p:spPr>
          <a:xfrm>
            <a:off x="771334" y="178178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0" name="object 40"/>
          <p:cNvSpPr txBox="1"/>
          <p:nvPr/>
        </p:nvSpPr>
        <p:spPr>
          <a:xfrm>
            <a:off x="771334" y="1853418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9" name="object 39"/>
          <p:cNvSpPr txBox="1"/>
          <p:nvPr/>
        </p:nvSpPr>
        <p:spPr>
          <a:xfrm>
            <a:off x="771334" y="1925059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8" name="object 38"/>
          <p:cNvSpPr txBox="1"/>
          <p:nvPr/>
        </p:nvSpPr>
        <p:spPr>
          <a:xfrm>
            <a:off x="771334" y="1996693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334" y="2036324"/>
            <a:ext cx="9146286" cy="91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771334" y="212777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1334" y="219026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1334" y="225123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1334" y="2312200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1334" y="2374690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1334" y="2435663"/>
            <a:ext cx="9146286" cy="64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0" name="object 30"/>
          <p:cNvSpPr txBox="1"/>
          <p:nvPr/>
        </p:nvSpPr>
        <p:spPr>
          <a:xfrm>
            <a:off x="771334" y="2499677"/>
            <a:ext cx="9146286" cy="68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771334" y="2568263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8" name="object 28"/>
          <p:cNvSpPr txBox="1"/>
          <p:nvPr/>
        </p:nvSpPr>
        <p:spPr>
          <a:xfrm>
            <a:off x="771334" y="263838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7" name="object 27"/>
          <p:cNvSpPr txBox="1"/>
          <p:nvPr/>
        </p:nvSpPr>
        <p:spPr>
          <a:xfrm>
            <a:off x="771334" y="271001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6" name="object 26"/>
          <p:cNvSpPr txBox="1"/>
          <p:nvPr/>
        </p:nvSpPr>
        <p:spPr>
          <a:xfrm>
            <a:off x="771334" y="278164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5" name="object 25"/>
          <p:cNvSpPr txBox="1"/>
          <p:nvPr/>
        </p:nvSpPr>
        <p:spPr>
          <a:xfrm>
            <a:off x="771334" y="285328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4" name="object 24"/>
          <p:cNvSpPr txBox="1"/>
          <p:nvPr/>
        </p:nvSpPr>
        <p:spPr>
          <a:xfrm>
            <a:off x="771334" y="2924930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771334" y="29950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2" name="object 22"/>
          <p:cNvSpPr txBox="1"/>
          <p:nvPr/>
        </p:nvSpPr>
        <p:spPr>
          <a:xfrm>
            <a:off x="771334" y="3066675"/>
            <a:ext cx="9146286" cy="73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6"/>
              </a:spcBef>
            </a:pPr>
            <a:endParaRPr sz="550"/>
          </a:p>
        </p:txBody>
      </p:sp>
      <p:sp>
        <p:nvSpPr>
          <p:cNvPr id="21" name="object 21"/>
          <p:cNvSpPr txBox="1"/>
          <p:nvPr/>
        </p:nvSpPr>
        <p:spPr>
          <a:xfrm>
            <a:off x="771334" y="31398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0" name="object 20"/>
          <p:cNvSpPr txBox="1"/>
          <p:nvPr/>
        </p:nvSpPr>
        <p:spPr>
          <a:xfrm>
            <a:off x="771334" y="3211474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771334" y="328158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334" y="3321215"/>
            <a:ext cx="9146286" cy="10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/>
          </a:p>
        </p:txBody>
      </p:sp>
      <p:sp>
        <p:nvSpPr>
          <p:cNvPr id="17" name="object 17"/>
          <p:cNvSpPr txBox="1"/>
          <p:nvPr/>
        </p:nvSpPr>
        <p:spPr>
          <a:xfrm>
            <a:off x="771334" y="3421811"/>
            <a:ext cx="9146286" cy="74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771334" y="3496494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5" name="object 15"/>
          <p:cNvSpPr txBox="1"/>
          <p:nvPr/>
        </p:nvSpPr>
        <p:spPr>
          <a:xfrm>
            <a:off x="771334" y="3568134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771334" y="3638251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771334" y="3709885"/>
            <a:ext cx="9146286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1334" y="3749509"/>
            <a:ext cx="9146286" cy="8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6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771334" y="3830294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771334" y="3926319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334" y="3968997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1334" y="4022343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334" y="4065022"/>
            <a:ext cx="9146286" cy="97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771334" y="416256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1334" y="4264685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771334" y="4371378"/>
            <a:ext cx="9146286" cy="10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771334" y="4478083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1334" y="458477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111"/>
          <p:cNvSpPr/>
          <p:nvPr/>
        </p:nvSpPr>
        <p:spPr>
          <a:xfrm>
            <a:off x="771334" y="350570"/>
            <a:ext cx="9146286" cy="338366"/>
          </a:xfrm>
          <a:custGeom>
            <a:avLst/>
            <a:gdLst/>
            <a:ahLst/>
            <a:cxnLst/>
            <a:rect l="l" t="t" r="r" b="b"/>
            <a:pathLst>
              <a:path w="9146286" h="338366">
                <a:moveTo>
                  <a:pt x="0" y="338366"/>
                </a:moveTo>
                <a:lnTo>
                  <a:pt x="9146286" y="338366"/>
                </a:lnTo>
                <a:lnTo>
                  <a:pt x="9146286" y="0"/>
                </a:lnTo>
                <a:lnTo>
                  <a:pt x="0" y="0"/>
                </a:lnTo>
                <a:lnTo>
                  <a:pt x="0" y="338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71334" y="746861"/>
            <a:ext cx="9146286" cy="3048"/>
          </a:xfrm>
          <a:custGeom>
            <a:avLst/>
            <a:gdLst/>
            <a:ahLst/>
            <a:cxnLst/>
            <a:rect l="l" t="t" r="r" b="b"/>
            <a:pathLst>
              <a:path w="9146286" h="3048">
                <a:moveTo>
                  <a:pt x="0" y="3048"/>
                </a:moveTo>
                <a:lnTo>
                  <a:pt x="9146286" y="3048"/>
                </a:lnTo>
                <a:lnTo>
                  <a:pt x="914628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71334" y="579196"/>
            <a:ext cx="9146286" cy="603580"/>
          </a:xfrm>
          <a:custGeom>
            <a:avLst/>
            <a:gdLst/>
            <a:ahLst/>
            <a:cxnLst/>
            <a:rect l="l" t="t" r="r" b="b"/>
            <a:pathLst>
              <a:path w="9146286" h="603580">
                <a:moveTo>
                  <a:pt x="0" y="603580"/>
                </a:moveTo>
                <a:lnTo>
                  <a:pt x="9146286" y="603580"/>
                </a:lnTo>
                <a:lnTo>
                  <a:pt x="9146286" y="0"/>
                </a:lnTo>
                <a:lnTo>
                  <a:pt x="0" y="0"/>
                </a:lnTo>
                <a:lnTo>
                  <a:pt x="0" y="603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71334" y="909948"/>
            <a:ext cx="9146286" cy="1129430"/>
          </a:xfrm>
          <a:custGeom>
            <a:avLst/>
            <a:gdLst/>
            <a:ahLst/>
            <a:cxnLst/>
            <a:rect l="l" t="t" r="r" b="b"/>
            <a:pathLst>
              <a:path w="9146286" h="1129430">
                <a:moveTo>
                  <a:pt x="0" y="1129430"/>
                </a:moveTo>
                <a:lnTo>
                  <a:pt x="9146286" y="1129430"/>
                </a:lnTo>
                <a:lnTo>
                  <a:pt x="9146286" y="0"/>
                </a:lnTo>
                <a:lnTo>
                  <a:pt x="0" y="0"/>
                </a:lnTo>
                <a:lnTo>
                  <a:pt x="0" y="1129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71334" y="1503619"/>
            <a:ext cx="9146286" cy="1822167"/>
          </a:xfrm>
          <a:custGeom>
            <a:avLst/>
            <a:gdLst/>
            <a:ahLst/>
            <a:cxnLst/>
            <a:rect l="l" t="t" r="r" b="b"/>
            <a:pathLst>
              <a:path w="9146286" h="1822167">
                <a:moveTo>
                  <a:pt x="0" y="1822167"/>
                </a:moveTo>
                <a:lnTo>
                  <a:pt x="9146286" y="1822167"/>
                </a:lnTo>
                <a:lnTo>
                  <a:pt x="9146286" y="0"/>
                </a:lnTo>
                <a:lnTo>
                  <a:pt x="0" y="0"/>
                </a:lnTo>
                <a:lnTo>
                  <a:pt x="0" y="1822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71334" y="3292070"/>
            <a:ext cx="9146286" cy="460486"/>
          </a:xfrm>
          <a:custGeom>
            <a:avLst/>
            <a:gdLst/>
            <a:ahLst/>
            <a:cxnLst/>
            <a:rect l="l" t="t" r="r" b="b"/>
            <a:pathLst>
              <a:path w="9146286" h="460486">
                <a:moveTo>
                  <a:pt x="0" y="460486"/>
                </a:moveTo>
                <a:lnTo>
                  <a:pt x="9146286" y="460486"/>
                </a:lnTo>
                <a:lnTo>
                  <a:pt x="9146286" y="0"/>
                </a:lnTo>
                <a:lnTo>
                  <a:pt x="0" y="0"/>
                </a:lnTo>
                <a:lnTo>
                  <a:pt x="0" y="46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5238" y="343839"/>
            <a:ext cx="9158478" cy="40894"/>
          </a:xfrm>
          <a:custGeom>
            <a:avLst/>
            <a:gdLst/>
            <a:ahLst/>
            <a:cxnLst/>
            <a:rect l="l" t="t" r="r" b="b"/>
            <a:pathLst>
              <a:path w="9158478" h="40894">
                <a:moveTo>
                  <a:pt x="9152382" y="6731"/>
                </a:moveTo>
                <a:lnTo>
                  <a:pt x="6095" y="6731"/>
                </a:lnTo>
                <a:lnTo>
                  <a:pt x="6095" y="40894"/>
                </a:lnTo>
                <a:lnTo>
                  <a:pt x="9152382" y="40894"/>
                </a:lnTo>
                <a:lnTo>
                  <a:pt x="9152382" y="6731"/>
                </a:lnTo>
                <a:close/>
              </a:path>
            </a:pathLst>
          </a:custGeom>
          <a:solidFill>
            <a:srgbClr val="6A84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5238" y="383463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6A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5238" y="389559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5238" y="4444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5238" y="459676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5238" y="50539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5238" y="529793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5238" y="566369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5238" y="60294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5238" y="62734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5238" y="67306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5238" y="68893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9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5238" y="7483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318">
            <a:solidFill>
              <a:srgbClr val="6F89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238" y="749909"/>
            <a:ext cx="9158478" cy="57911"/>
          </a:xfrm>
          <a:custGeom>
            <a:avLst/>
            <a:gdLst/>
            <a:ahLst/>
            <a:cxnLst/>
            <a:rect l="l" t="t" r="r" b="b"/>
            <a:pathLst>
              <a:path w="9158478" h="57911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6F8A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238" y="81239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6F8B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238" y="816330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B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5238" y="862063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5238" y="8864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5238" y="91387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5238" y="9596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5238" y="96875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6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F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5238" y="1020572"/>
            <a:ext cx="9158478" cy="13474"/>
          </a:xfrm>
          <a:custGeom>
            <a:avLst/>
            <a:gdLst/>
            <a:ahLst/>
            <a:cxnLst/>
            <a:rect l="l" t="t" r="r" b="b"/>
            <a:pathLst>
              <a:path w="9158478" h="13474">
                <a:moveTo>
                  <a:pt x="9152382" y="0"/>
                </a:moveTo>
                <a:lnTo>
                  <a:pt x="6095" y="0"/>
                </a:lnTo>
                <a:lnTo>
                  <a:pt x="6095" y="13474"/>
                </a:lnTo>
                <a:lnTo>
                  <a:pt x="9152382" y="13474"/>
                </a:lnTo>
                <a:lnTo>
                  <a:pt x="9152382" y="0"/>
                </a:lnTo>
                <a:close/>
              </a:path>
            </a:pathLst>
          </a:custGeom>
          <a:solidFill>
            <a:srgbClr val="73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5238" y="1032776"/>
            <a:ext cx="9158478" cy="43941"/>
          </a:xfrm>
          <a:custGeom>
            <a:avLst/>
            <a:gdLst/>
            <a:ahLst/>
            <a:cxnLst/>
            <a:rect l="l" t="t" r="r" b="b"/>
            <a:pathLst>
              <a:path w="9158478" h="43941">
                <a:moveTo>
                  <a:pt x="9152382" y="0"/>
                </a:moveTo>
                <a:lnTo>
                  <a:pt x="6095" y="0"/>
                </a:lnTo>
                <a:lnTo>
                  <a:pt x="6095" y="43941"/>
                </a:lnTo>
                <a:lnTo>
                  <a:pt x="9152382" y="4394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5238" y="107544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5238" y="1102880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5238" y="1127277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5238" y="1172997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238" y="118277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238" y="124374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7693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5238" y="12461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3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5238" y="130102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5238" y="131626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5238" y="136199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238" y="1389430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5238" y="1422958"/>
            <a:ext cx="9158478" cy="37858"/>
          </a:xfrm>
          <a:custGeom>
            <a:avLst/>
            <a:gdLst/>
            <a:ahLst/>
            <a:cxnLst/>
            <a:rect l="l" t="t" r="r" b="b"/>
            <a:pathLst>
              <a:path w="9158478" h="37858">
                <a:moveTo>
                  <a:pt x="9152382" y="0"/>
                </a:moveTo>
                <a:lnTo>
                  <a:pt x="6095" y="0"/>
                </a:lnTo>
                <a:lnTo>
                  <a:pt x="6095" y="37858"/>
                </a:lnTo>
                <a:lnTo>
                  <a:pt x="9152382" y="3785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5238" y="145954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5238" y="148393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5238" y="1529651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5238" y="154795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238" y="1602816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238" y="1608912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238" y="166378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5238" y="166988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5238" y="1672932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5238" y="1718652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5238" y="173910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22">
            <a:solidFill>
              <a:srgbClr val="7C9C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5238" y="174609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5238" y="1770481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5238" y="179181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5238" y="1816201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5238" y="1825345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238" y="185279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238" y="18802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5238" y="1889366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5238" y="1913750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5238" y="1932038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5238" y="1959482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5238" y="198145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819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5238" y="1986914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5238" y="2032634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2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5238" y="2035682"/>
            <a:ext cx="9158478" cy="4330"/>
          </a:xfrm>
          <a:custGeom>
            <a:avLst/>
            <a:gdLst/>
            <a:ahLst/>
            <a:cxnLst/>
            <a:rect l="l" t="t" r="r" b="b"/>
            <a:pathLst>
              <a:path w="9158478" h="4330">
                <a:moveTo>
                  <a:pt x="9152382" y="0"/>
                </a:moveTo>
                <a:lnTo>
                  <a:pt x="6095" y="0"/>
                </a:lnTo>
                <a:lnTo>
                  <a:pt x="6095" y="4330"/>
                </a:lnTo>
                <a:lnTo>
                  <a:pt x="9152382" y="4330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5238" y="2039378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2"/>
                </a:lnTo>
                <a:lnTo>
                  <a:pt x="9152382" y="57912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238" y="2100338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82A1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5238" y="210275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1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238" y="2157628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238" y="2172868"/>
            <a:ext cx="9158478" cy="50038"/>
          </a:xfrm>
          <a:custGeom>
            <a:avLst/>
            <a:gdLst/>
            <a:ahLst/>
            <a:cxnLst/>
            <a:rect l="l" t="t" r="r" b="b"/>
            <a:pathLst>
              <a:path w="9158478" h="50038">
                <a:moveTo>
                  <a:pt x="9152382" y="0"/>
                </a:moveTo>
                <a:lnTo>
                  <a:pt x="6095" y="0"/>
                </a:lnTo>
                <a:lnTo>
                  <a:pt x="6095" y="50038"/>
                </a:lnTo>
                <a:lnTo>
                  <a:pt x="9152382" y="50038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238" y="222163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5238" y="2246033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238" y="2279561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238" y="231613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5238" y="234356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5238" y="238930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238" y="240454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5238" y="245941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238" y="2465514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5238" y="252037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5238" y="2526474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5238" y="253257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5238" y="2575255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5238" y="2595702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09">
            <a:solidFill>
              <a:srgbClr val="88A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5238" y="260268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5238" y="2630119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5238" y="2648419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5238" y="2672803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238" y="26819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5238" y="270937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238" y="27368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238" y="274595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238" y="277035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5238" y="278864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5238" y="281607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5238" y="283956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8DA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5238" y="2843504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5238" y="2889237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5238" y="2892285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5238" y="2898381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5238" y="2950197"/>
            <a:ext cx="9158478" cy="7378"/>
          </a:xfrm>
          <a:custGeom>
            <a:avLst/>
            <a:gdLst/>
            <a:ahLst/>
            <a:cxnLst/>
            <a:rect l="l" t="t" r="r" b="b"/>
            <a:pathLst>
              <a:path w="9158478" h="7378">
                <a:moveTo>
                  <a:pt x="9152382" y="0"/>
                </a:moveTo>
                <a:lnTo>
                  <a:pt x="6095" y="0"/>
                </a:lnTo>
                <a:lnTo>
                  <a:pt x="6095" y="7378"/>
                </a:lnTo>
                <a:lnTo>
                  <a:pt x="9152382" y="737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5238" y="2956305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5238" y="2959353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238" y="3005074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238" y="302399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8FB1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5238" y="3029457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5238" y="3056902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5238" y="3078238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5238" y="31026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238" y="3111766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5238" y="3139198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5238" y="3163595"/>
            <a:ext cx="9158478" cy="13462"/>
          </a:xfrm>
          <a:custGeom>
            <a:avLst/>
            <a:gdLst/>
            <a:ahLst/>
            <a:cxnLst/>
            <a:rect l="l" t="t" r="r" b="b"/>
            <a:pathLst>
              <a:path w="9158478" h="13462">
                <a:moveTo>
                  <a:pt x="9152382" y="0"/>
                </a:moveTo>
                <a:lnTo>
                  <a:pt x="6095" y="0"/>
                </a:lnTo>
                <a:lnTo>
                  <a:pt x="6095" y="13462"/>
                </a:lnTo>
                <a:lnTo>
                  <a:pt x="9152382" y="13462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5238" y="317578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5238" y="3200171"/>
            <a:ext cx="9158478" cy="19558"/>
          </a:xfrm>
          <a:custGeom>
            <a:avLst/>
            <a:gdLst/>
            <a:ahLst/>
            <a:cxnLst/>
            <a:rect l="l" t="t" r="r" b="b"/>
            <a:pathLst>
              <a:path w="9158478" h="19558">
                <a:moveTo>
                  <a:pt x="9152382" y="0"/>
                </a:moveTo>
                <a:lnTo>
                  <a:pt x="6095" y="0"/>
                </a:lnTo>
                <a:lnTo>
                  <a:pt x="6095" y="19558"/>
                </a:lnTo>
                <a:lnTo>
                  <a:pt x="9152382" y="19558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5238" y="321845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238" y="3245891"/>
            <a:ext cx="9158478" cy="16522"/>
          </a:xfrm>
          <a:custGeom>
            <a:avLst/>
            <a:gdLst/>
            <a:ahLst/>
            <a:cxnLst/>
            <a:rect l="l" t="t" r="r" b="b"/>
            <a:pathLst>
              <a:path w="9158478" h="16522">
                <a:moveTo>
                  <a:pt x="9152382" y="0"/>
                </a:moveTo>
                <a:lnTo>
                  <a:pt x="6095" y="0"/>
                </a:lnTo>
                <a:lnTo>
                  <a:pt x="6095" y="16522"/>
                </a:lnTo>
                <a:lnTo>
                  <a:pt x="9152382" y="1652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238" y="326787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92B6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5238" y="3273336"/>
            <a:ext cx="9158478" cy="43942"/>
          </a:xfrm>
          <a:custGeom>
            <a:avLst/>
            <a:gdLst/>
            <a:ahLst/>
            <a:cxnLst/>
            <a:rect l="l" t="t" r="r" b="b"/>
            <a:pathLst>
              <a:path w="9158478" h="43942">
                <a:moveTo>
                  <a:pt x="9152382" y="0"/>
                </a:moveTo>
                <a:lnTo>
                  <a:pt x="6095" y="0"/>
                </a:lnTo>
                <a:lnTo>
                  <a:pt x="6095" y="43942"/>
                </a:lnTo>
                <a:lnTo>
                  <a:pt x="9152382" y="4394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5238" y="331600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5238" y="332210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5238" y="3325787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5238" y="338675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5">
            <a:solidFill>
              <a:srgbClr val="93B8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5238" y="3389172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4"/>
                </a:lnTo>
                <a:lnTo>
                  <a:pt x="9152382" y="56134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5238" y="34440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5238" y="345927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65238" y="350500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65238" y="3532441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238" y="3565982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238" y="360255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65238" y="362999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5238" y="3672674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65238" y="36909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5238" y="3745826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71334" y="382572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5238" y="3752557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D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5238" y="383029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AB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71334" y="3911079"/>
            <a:ext cx="9146286" cy="170713"/>
          </a:xfrm>
          <a:custGeom>
            <a:avLst/>
            <a:gdLst/>
            <a:ahLst/>
            <a:cxnLst/>
            <a:rect l="l" t="t" r="r" b="b"/>
            <a:pathLst>
              <a:path w="9146286" h="170713">
                <a:moveTo>
                  <a:pt x="0" y="170713"/>
                </a:moveTo>
                <a:lnTo>
                  <a:pt x="9146286" y="170713"/>
                </a:lnTo>
                <a:lnTo>
                  <a:pt x="9146286" y="0"/>
                </a:lnTo>
                <a:lnTo>
                  <a:pt x="0" y="0"/>
                </a:lnTo>
                <a:lnTo>
                  <a:pt x="0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65238" y="3834866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9BBE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238" y="3910444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9B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238" y="394092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65238" y="3995800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65238" y="4047616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71334" y="415799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65238" y="4081792"/>
            <a:ext cx="9158478" cy="76200"/>
          </a:xfrm>
          <a:custGeom>
            <a:avLst/>
            <a:gdLst/>
            <a:ahLst/>
            <a:cxnLst/>
            <a:rect l="l" t="t" r="r" b="b"/>
            <a:pathLst>
              <a:path w="9158478" h="76200">
                <a:moveTo>
                  <a:pt x="9152382" y="0"/>
                </a:moveTo>
                <a:lnTo>
                  <a:pt x="6095" y="0"/>
                </a:lnTo>
                <a:lnTo>
                  <a:pt x="6095" y="76200"/>
                </a:lnTo>
                <a:lnTo>
                  <a:pt x="9152382" y="7620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2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65238" y="416256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EC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65238" y="416713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9EC3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5238" y="4264685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4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65238" y="4371378"/>
            <a:ext cx="9158478" cy="106705"/>
          </a:xfrm>
          <a:custGeom>
            <a:avLst/>
            <a:gdLst/>
            <a:ahLst/>
            <a:cxnLst/>
            <a:rect l="l" t="t" r="r" b="b"/>
            <a:pathLst>
              <a:path w="9158478" h="106705">
                <a:moveTo>
                  <a:pt x="9152382" y="0"/>
                </a:moveTo>
                <a:lnTo>
                  <a:pt x="6095" y="0"/>
                </a:lnTo>
                <a:lnTo>
                  <a:pt x="6095" y="106705"/>
                </a:lnTo>
                <a:lnTo>
                  <a:pt x="9152382" y="1067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238" y="4478083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0C5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71334" y="4682324"/>
            <a:ext cx="9146286" cy="27431"/>
          </a:xfrm>
          <a:custGeom>
            <a:avLst/>
            <a:gdLst/>
            <a:ahLst/>
            <a:cxnLst/>
            <a:rect l="l" t="t" r="r" b="b"/>
            <a:pathLst>
              <a:path w="9146286" h="27432">
                <a:moveTo>
                  <a:pt x="0" y="27431"/>
                </a:moveTo>
                <a:lnTo>
                  <a:pt x="9146286" y="27431"/>
                </a:lnTo>
                <a:lnTo>
                  <a:pt x="9146286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5238" y="458477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6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65238" y="468168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5238" y="4709756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5238" y="4767668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71334" y="4941430"/>
            <a:ext cx="9146286" cy="85356"/>
          </a:xfrm>
          <a:custGeom>
            <a:avLst/>
            <a:gdLst/>
            <a:ahLst/>
            <a:cxnLst/>
            <a:rect l="l" t="t" r="r" b="b"/>
            <a:pathLst>
              <a:path w="9146286" h="85356">
                <a:moveTo>
                  <a:pt x="0" y="85356"/>
                </a:moveTo>
                <a:lnTo>
                  <a:pt x="9146286" y="85356"/>
                </a:lnTo>
                <a:lnTo>
                  <a:pt x="9146286" y="0"/>
                </a:lnTo>
                <a:lnTo>
                  <a:pt x="0" y="0"/>
                </a:lnTo>
                <a:lnTo>
                  <a:pt x="0" y="8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65238" y="4853025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65238" y="4940795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65238" y="4995671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71334" y="511214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65238" y="5026786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C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65238" y="511671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4CD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71334" y="5197500"/>
            <a:ext cx="9146286" cy="170700"/>
          </a:xfrm>
          <a:custGeom>
            <a:avLst/>
            <a:gdLst/>
            <a:ahLst/>
            <a:cxnLst/>
            <a:rect l="l" t="t" r="r" b="b"/>
            <a:pathLst>
              <a:path w="9146286" h="170700">
                <a:moveTo>
                  <a:pt x="0" y="170700"/>
                </a:moveTo>
                <a:lnTo>
                  <a:pt x="9146286" y="170700"/>
                </a:lnTo>
                <a:lnTo>
                  <a:pt x="9146286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65238" y="512128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D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65238" y="519686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5238" y="5227345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238" y="5282209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238" y="5334038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8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71334" y="544441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65238" y="5368201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8D0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65238" y="54489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9D0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5238" y="5453557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9D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5238" y="5551106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AD2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5238" y="5657799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BD2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5238" y="5764491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5238" y="5871184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4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5238" y="59733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CD5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65238" y="597787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5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5238" y="605345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49"/>
                </a:lnTo>
                <a:lnTo>
                  <a:pt x="9152382" y="31749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65238" y="608393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5238" y="6138811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5238" y="6193675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5238" y="6227851"/>
            <a:ext cx="9158478" cy="73152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9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5238" y="63071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74">
            <a:solidFill>
              <a:srgbClr val="B0D9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65238" y="6313208"/>
            <a:ext cx="9158478" cy="94487"/>
          </a:xfrm>
          <a:custGeom>
            <a:avLst/>
            <a:gdLst/>
            <a:ahLst/>
            <a:cxnLst/>
            <a:rect l="l" t="t" r="r" b="b"/>
            <a:pathLst>
              <a:path w="9158478" h="94487">
                <a:moveTo>
                  <a:pt x="9152382" y="0"/>
                </a:moveTo>
                <a:lnTo>
                  <a:pt x="6095" y="0"/>
                </a:lnTo>
                <a:lnTo>
                  <a:pt x="6095" y="94487"/>
                </a:lnTo>
                <a:lnTo>
                  <a:pt x="9152382" y="94487"/>
                </a:lnTo>
                <a:lnTo>
                  <a:pt x="9152382" y="0"/>
                </a:lnTo>
                <a:close/>
              </a:path>
            </a:pathLst>
          </a:custGeom>
          <a:solidFill>
            <a:srgbClr val="B0DA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65238" y="641684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9570">
            <a:solidFill>
              <a:srgbClr val="B0DB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5238" y="6425996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B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5238" y="6513766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65238" y="6568630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65238" y="6621094"/>
            <a:ext cx="9158478" cy="91452"/>
          </a:xfrm>
          <a:custGeom>
            <a:avLst/>
            <a:gdLst/>
            <a:ahLst/>
            <a:cxnLst/>
            <a:rect l="l" t="t" r="r" b="b"/>
            <a:pathLst>
              <a:path w="9158478" h="91452">
                <a:moveTo>
                  <a:pt x="9152382" y="0"/>
                </a:moveTo>
                <a:lnTo>
                  <a:pt x="6095" y="0"/>
                </a:lnTo>
                <a:lnTo>
                  <a:pt x="6095" y="91452"/>
                </a:lnTo>
                <a:lnTo>
                  <a:pt x="9152382" y="914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D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5238" y="672016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10">
            <a:solidFill>
              <a:srgbClr val="B4DD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65238" y="672778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B4DE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65238" y="683143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B4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65238" y="6837527"/>
            <a:ext cx="9158478" cy="73151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65238" y="6910044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65238" y="694358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65238" y="699540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65238" y="7050278"/>
            <a:ext cx="9158478" cy="34797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7"/>
                </a:lnTo>
                <a:lnTo>
                  <a:pt x="9152382" y="34797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65238" y="7084440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1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65238" y="716370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B8E1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65238" y="719265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6990">
            <a:solidFill>
              <a:srgbClr val="B8E2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835492" y="626106"/>
            <a:ext cx="3121998" cy="53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4000" spc="0" dirty="0" smtClean="0">
                <a:solidFill>
                  <a:srgbClr val="330099"/>
                </a:solidFill>
                <a:latin typeface="Trebuchet MS"/>
                <a:cs typeface="Trebuchet MS"/>
              </a:rPr>
              <a:t>Acti</a:t>
            </a:r>
            <a:r>
              <a:rPr sz="4000" spc="39" dirty="0" smtClean="0">
                <a:solidFill>
                  <a:srgbClr val="330099"/>
                </a:solidFill>
                <a:latin typeface="Trebuchet MS"/>
                <a:cs typeface="Trebuchet MS"/>
              </a:rPr>
              <a:t>o</a:t>
            </a:r>
            <a:r>
              <a:rPr sz="4000" spc="0" dirty="0" smtClean="0">
                <a:solidFill>
                  <a:srgbClr val="330099"/>
                </a:solidFill>
                <a:latin typeface="Trebuchet MS"/>
                <a:cs typeface="Trebuchet MS"/>
              </a:rPr>
              <a:t>ns</a:t>
            </a:r>
            <a:r>
              <a:rPr sz="4000" spc="-39" dirty="0" smtClean="0">
                <a:solidFill>
                  <a:srgbClr val="330099"/>
                </a:solidFill>
                <a:latin typeface="Trebuchet MS"/>
                <a:cs typeface="Trebuchet MS"/>
              </a:rPr>
              <a:t> </a:t>
            </a:r>
            <a:r>
              <a:rPr sz="4000" spc="0" dirty="0" smtClean="0">
                <a:solidFill>
                  <a:srgbClr val="330099"/>
                </a:solidFill>
                <a:latin typeface="Trebuchet MS"/>
                <a:cs typeface="Trebuchet MS"/>
              </a:rPr>
              <a:t>when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008981" y="626106"/>
            <a:ext cx="2443310" cy="53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4000" spc="0" dirty="0" smtClean="0">
                <a:solidFill>
                  <a:srgbClr val="330099"/>
                </a:solidFill>
                <a:latin typeface="Trebuchet MS"/>
                <a:cs typeface="Trebuchet MS"/>
              </a:rPr>
              <a:t>navigating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503781" y="626106"/>
            <a:ext cx="1428079" cy="53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4000" spc="0" dirty="0" smtClean="0">
                <a:solidFill>
                  <a:srgbClr val="330099"/>
                </a:solidFill>
                <a:latin typeface="Trebuchet MS"/>
                <a:cs typeface="Trebuchet MS"/>
              </a:rPr>
              <a:t>in</a:t>
            </a:r>
            <a:r>
              <a:rPr sz="4000" spc="-54" dirty="0" smtClean="0">
                <a:solidFill>
                  <a:srgbClr val="330099"/>
                </a:solidFill>
                <a:latin typeface="Trebuchet MS"/>
                <a:cs typeface="Trebuchet MS"/>
              </a:rPr>
              <a:t> </a:t>
            </a:r>
            <a:r>
              <a:rPr sz="4000" spc="0" dirty="0" smtClean="0">
                <a:solidFill>
                  <a:srgbClr val="330099"/>
                </a:solidFill>
                <a:latin typeface="Trebuchet MS"/>
                <a:cs typeface="Trebuchet MS"/>
              </a:rPr>
              <a:t>the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777551" y="1232735"/>
            <a:ext cx="2379667" cy="53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4000" spc="0" dirty="0" smtClean="0">
                <a:solidFill>
                  <a:srgbClr val="330099"/>
                </a:solidFill>
                <a:latin typeface="Trebuchet MS"/>
                <a:cs typeface="Trebuchet MS"/>
              </a:rPr>
              <a:t>vicin</a:t>
            </a:r>
            <a:r>
              <a:rPr sz="4000" spc="39" dirty="0" smtClean="0">
                <a:solidFill>
                  <a:srgbClr val="330099"/>
                </a:solidFill>
                <a:latin typeface="Trebuchet MS"/>
                <a:cs typeface="Trebuchet MS"/>
              </a:rPr>
              <a:t>i</a:t>
            </a:r>
            <a:r>
              <a:rPr sz="4000" spc="0" dirty="0" smtClean="0">
                <a:solidFill>
                  <a:srgbClr val="330099"/>
                </a:solidFill>
                <a:latin typeface="Trebuchet MS"/>
                <a:cs typeface="Trebuchet MS"/>
              </a:rPr>
              <a:t>ty</a:t>
            </a:r>
            <a:r>
              <a:rPr sz="4000" spc="-59" dirty="0" smtClean="0">
                <a:solidFill>
                  <a:srgbClr val="330099"/>
                </a:solidFill>
                <a:latin typeface="Trebuchet MS"/>
                <a:cs typeface="Trebuchet MS"/>
              </a:rPr>
              <a:t> </a:t>
            </a:r>
            <a:r>
              <a:rPr sz="4000" spc="0" dirty="0" smtClean="0">
                <a:solidFill>
                  <a:srgbClr val="330099"/>
                </a:solidFill>
                <a:latin typeface="Trebuchet MS"/>
                <a:cs typeface="Trebuchet MS"/>
              </a:rPr>
              <a:t>of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208709" y="1232735"/>
            <a:ext cx="776376" cy="53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4000" spc="0" dirty="0" smtClean="0">
                <a:solidFill>
                  <a:srgbClr val="330099"/>
                </a:solidFill>
                <a:latin typeface="Trebuchet MS"/>
                <a:cs typeface="Trebuchet MS"/>
              </a:rPr>
              <a:t>ice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307414" y="2033176"/>
            <a:ext cx="7776566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2400" spc="0" dirty="0" smtClean="0">
                <a:latin typeface="Trebuchet MS"/>
                <a:cs typeface="Trebuchet MS"/>
              </a:rPr>
              <a:t>Ensu</a:t>
            </a:r>
            <a:r>
              <a:rPr sz="2400" spc="25" dirty="0" smtClean="0">
                <a:latin typeface="Trebuchet MS"/>
                <a:cs typeface="Trebuchet MS"/>
              </a:rPr>
              <a:t>r</a:t>
            </a:r>
            <a:r>
              <a:rPr sz="2400" spc="0" dirty="0" smtClean="0">
                <a:latin typeface="Trebuchet MS"/>
                <a:cs typeface="Trebuchet MS"/>
              </a:rPr>
              <a:t>e t</a:t>
            </a:r>
            <a:r>
              <a:rPr sz="2400" spc="29" dirty="0" smtClean="0">
                <a:latin typeface="Trebuchet MS"/>
                <a:cs typeface="Trebuchet MS"/>
              </a:rPr>
              <a:t>h</a:t>
            </a:r>
            <a:r>
              <a:rPr sz="2400" spc="0" dirty="0" smtClean="0">
                <a:latin typeface="Trebuchet MS"/>
                <a:cs typeface="Trebuchet MS"/>
              </a:rPr>
              <a:t>e followings, wh</a:t>
            </a:r>
            <a:r>
              <a:rPr sz="2400" spc="29" dirty="0" smtClean="0">
                <a:latin typeface="Trebuchet MS"/>
                <a:cs typeface="Trebuchet MS"/>
              </a:rPr>
              <a:t>e</a:t>
            </a:r>
            <a:r>
              <a:rPr sz="2400" spc="0" dirty="0" smtClean="0">
                <a:latin typeface="Trebuchet MS"/>
                <a:cs typeface="Trebuchet MS"/>
              </a:rPr>
              <a:t>n n</a:t>
            </a:r>
            <a:r>
              <a:rPr sz="2400" spc="29" dirty="0" smtClean="0">
                <a:latin typeface="Trebuchet MS"/>
                <a:cs typeface="Trebuchet MS"/>
              </a:rPr>
              <a:t>a</a:t>
            </a:r>
            <a:r>
              <a:rPr sz="2400" spc="0" dirty="0" smtClean="0">
                <a:latin typeface="Trebuchet MS"/>
                <a:cs typeface="Trebuchet MS"/>
              </a:rPr>
              <a:t>vig</a:t>
            </a:r>
            <a:r>
              <a:rPr sz="2400" spc="25" dirty="0" smtClean="0">
                <a:latin typeface="Trebuchet MS"/>
                <a:cs typeface="Trebuchet MS"/>
              </a:rPr>
              <a:t>a</a:t>
            </a:r>
            <a:r>
              <a:rPr sz="2400" spc="0" dirty="0" smtClean="0">
                <a:latin typeface="Trebuchet MS"/>
                <a:cs typeface="Trebuchet MS"/>
              </a:rPr>
              <a:t>ti</a:t>
            </a:r>
            <a:r>
              <a:rPr sz="2400" spc="34" dirty="0" smtClean="0">
                <a:latin typeface="Trebuchet MS"/>
                <a:cs typeface="Trebuchet MS"/>
              </a:rPr>
              <a:t>n</a:t>
            </a:r>
            <a:r>
              <a:rPr sz="2400" spc="0" dirty="0" smtClean="0">
                <a:latin typeface="Trebuchet MS"/>
                <a:cs typeface="Trebuchet MS"/>
              </a:rPr>
              <a:t>g</a:t>
            </a:r>
            <a:r>
              <a:rPr sz="2400" spc="-75" dirty="0" smtClean="0">
                <a:latin typeface="Trebuchet MS"/>
                <a:cs typeface="Trebuchet MS"/>
              </a:rPr>
              <a:t> </a:t>
            </a:r>
            <a:r>
              <a:rPr sz="2400" spc="0" dirty="0" smtClean="0">
                <a:latin typeface="Trebuchet MS"/>
                <a:cs typeface="Trebuchet MS"/>
              </a:rPr>
              <a:t>in </a:t>
            </a:r>
            <a:r>
              <a:rPr sz="2400" spc="29" dirty="0" smtClean="0">
                <a:latin typeface="Trebuchet MS"/>
                <a:cs typeface="Trebuchet MS"/>
              </a:rPr>
              <a:t>t</a:t>
            </a:r>
            <a:r>
              <a:rPr sz="2400" spc="0" dirty="0" smtClean="0">
                <a:latin typeface="Trebuchet MS"/>
                <a:cs typeface="Trebuchet MS"/>
              </a:rPr>
              <a:t>he vic</a:t>
            </a:r>
            <a:r>
              <a:rPr sz="2400" spc="34" dirty="0" smtClean="0">
                <a:latin typeface="Trebuchet MS"/>
                <a:cs typeface="Trebuchet MS"/>
              </a:rPr>
              <a:t>i</a:t>
            </a:r>
            <a:r>
              <a:rPr sz="2400" spc="0" dirty="0" smtClean="0">
                <a:latin typeface="Trebuchet MS"/>
                <a:cs typeface="Trebuchet MS"/>
              </a:rPr>
              <a:t>ni</a:t>
            </a:r>
            <a:r>
              <a:rPr sz="2400" spc="34" dirty="0" smtClean="0">
                <a:latin typeface="Trebuchet MS"/>
                <a:cs typeface="Trebuchet MS"/>
              </a:rPr>
              <a:t>t</a:t>
            </a:r>
            <a:r>
              <a:rPr sz="2400" spc="0" dirty="0" smtClean="0">
                <a:latin typeface="Trebuchet MS"/>
                <a:cs typeface="Trebuchet MS"/>
              </a:rPr>
              <a:t>y</a:t>
            </a:r>
            <a:r>
              <a:rPr sz="2400" spc="-54" dirty="0" smtClean="0">
                <a:latin typeface="Trebuchet MS"/>
                <a:cs typeface="Trebuchet MS"/>
              </a:rPr>
              <a:t> </a:t>
            </a:r>
            <a:r>
              <a:rPr sz="2400" spc="0" dirty="0" smtClean="0">
                <a:latin typeface="Trebuchet MS"/>
                <a:cs typeface="Trebuchet MS"/>
              </a:rPr>
              <a:t>of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307414" y="2398987"/>
            <a:ext cx="591548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2400" spc="0" dirty="0" smtClean="0">
                <a:latin typeface="Trebuchet MS"/>
                <a:cs typeface="Trebuchet MS"/>
              </a:rPr>
              <a:t>ic</a:t>
            </a:r>
            <a:r>
              <a:rPr sz="2400" spc="34" dirty="0" smtClean="0">
                <a:latin typeface="Trebuchet MS"/>
                <a:cs typeface="Trebuchet MS"/>
              </a:rPr>
              <a:t>e</a:t>
            </a:r>
            <a:r>
              <a:rPr sz="2400" spc="0" dirty="0" smtClean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307414" y="2837560"/>
            <a:ext cx="31332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Wingdings"/>
                <a:cs typeface="Wingdings"/>
              </a:rPr>
              <a:t>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651927" y="2837446"/>
            <a:ext cx="7299133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Ad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ition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l </a:t>
            </a:r>
            <a:r>
              <a:rPr sz="2400" spc="-25" dirty="0" smtClean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ook out</a:t>
            </a:r>
            <a:r>
              <a:rPr sz="2400" spc="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have b</a:t>
            </a:r>
            <a:r>
              <a:rPr sz="2400" spc="2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en poste</a:t>
            </a:r>
            <a:r>
              <a:rPr sz="2400" spc="25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-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</a:t>
            </a:r>
            <a:r>
              <a:rPr sz="2400" spc="25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y know</a:t>
            </a:r>
            <a:r>
              <a:rPr sz="2400" spc="-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</a:t>
            </a:r>
            <a:r>
              <a:rPr sz="2400" spc="3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ir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651927" y="3203245"/>
            <a:ext cx="972034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du</a:t>
            </a:r>
            <a:r>
              <a:rPr sz="2400" spc="2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ies.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307414" y="3642333"/>
            <a:ext cx="31332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Wingdings"/>
                <a:cs typeface="Wingdings"/>
              </a:rPr>
              <a:t>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651927" y="3642220"/>
            <a:ext cx="3290316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Conti</a:t>
            </a:r>
            <a:r>
              <a:rPr sz="2400" spc="25" dirty="0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uo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-3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radar</a:t>
            </a:r>
            <a:r>
              <a:rPr sz="2400" spc="1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29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atch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307414" y="4081296"/>
            <a:ext cx="31332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Wingdings"/>
                <a:cs typeface="Wingdings"/>
              </a:rPr>
              <a:t>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651927" y="4081183"/>
            <a:ext cx="746131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Obt</a:t>
            </a:r>
            <a:r>
              <a:rPr sz="2400" spc="3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in</a:t>
            </a:r>
            <a:r>
              <a:rPr sz="2400" spc="-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as </a:t>
            </a:r>
            <a:r>
              <a:rPr sz="2400" spc="34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uch</a:t>
            </a:r>
            <a:r>
              <a:rPr sz="2400" spc="-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sz="2400" spc="34" dirty="0" smtClean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orm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tion</a:t>
            </a:r>
            <a:r>
              <a:rPr sz="2400" spc="-4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possible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about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sighting 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651927" y="4446994"/>
            <a:ext cx="446256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other navi</a:t>
            </a:r>
            <a:r>
              <a:rPr sz="2400" spc="-25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atio</a:t>
            </a:r>
            <a:r>
              <a:rPr sz="2400" spc="29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al warnings.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307414" y="4886070"/>
            <a:ext cx="31332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Wingdings"/>
                <a:cs typeface="Wingdings"/>
              </a:rPr>
              <a:t>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651927" y="4885956"/>
            <a:ext cx="7430226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Monitor te</a:t>
            </a:r>
            <a:r>
              <a:rPr sz="2400" spc="34" dirty="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pera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ure</a:t>
            </a:r>
            <a:r>
              <a:rPr sz="2400" spc="-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of air and se</a:t>
            </a:r>
            <a:r>
              <a:rPr sz="2400" spc="9" dirty="0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, especially </a:t>
            </a:r>
            <a:r>
              <a:rPr sz="2400" spc="29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 night.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307414" y="5325033"/>
            <a:ext cx="31332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Wingdings"/>
                <a:cs typeface="Wingdings"/>
              </a:rPr>
              <a:t>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651927" y="5324919"/>
            <a:ext cx="5205545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Make obligatory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reports of</a:t>
            </a:r>
            <a:r>
              <a:rPr sz="2400" spc="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ice sighting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874459" y="5324919"/>
            <a:ext cx="918071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as per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651927" y="5690730"/>
            <a:ext cx="192141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MS</a:t>
            </a:r>
            <a:r>
              <a:rPr sz="2400" spc="9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/SO</a:t>
            </a:r>
            <a:r>
              <a:rPr sz="2400" spc="34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AS.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307414" y="6129806"/>
            <a:ext cx="313329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Wingdings"/>
                <a:cs typeface="Wingdings"/>
              </a:rPr>
              <a:t>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651927" y="6129693"/>
            <a:ext cx="5209195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Adjust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2400" spc="-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spe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d of the</a:t>
            </a:r>
            <a:r>
              <a:rPr sz="2400" spc="2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ship</a:t>
            </a:r>
            <a:r>
              <a:rPr sz="2400" spc="-2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if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passing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874447" y="6129693"/>
            <a:ext cx="2170808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thro</a:t>
            </a:r>
            <a:r>
              <a:rPr sz="2400" spc="29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gh the</a:t>
            </a:r>
            <a:r>
              <a:rPr sz="2400" spc="-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ice,</a:t>
            </a:r>
            <a:endParaRPr sz="24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651927" y="6495504"/>
            <a:ext cx="5193040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accordi</a:t>
            </a:r>
            <a:r>
              <a:rPr sz="2400" spc="25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 to the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type and thickn</a:t>
            </a:r>
            <a:r>
              <a:rPr sz="2400" spc="29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ss 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856768" y="6495504"/>
            <a:ext cx="545212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ice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1334" y="7067677"/>
            <a:ext cx="9146286" cy="115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9"/>
              </a:spcBef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771334" y="6595179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82" name="object 82"/>
          <p:cNvSpPr txBox="1"/>
          <p:nvPr/>
        </p:nvSpPr>
        <p:spPr>
          <a:xfrm>
            <a:off x="771334" y="672016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  <p:sp>
        <p:nvSpPr>
          <p:cNvPr id="81" name="object 81"/>
          <p:cNvSpPr txBox="1"/>
          <p:nvPr/>
        </p:nvSpPr>
        <p:spPr>
          <a:xfrm>
            <a:off x="771334" y="6831431"/>
            <a:ext cx="9146286" cy="96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80" name="object 80"/>
          <p:cNvSpPr txBox="1"/>
          <p:nvPr/>
        </p:nvSpPr>
        <p:spPr>
          <a:xfrm>
            <a:off x="771334" y="6211081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9" name="object 79"/>
          <p:cNvSpPr txBox="1"/>
          <p:nvPr/>
        </p:nvSpPr>
        <p:spPr>
          <a:xfrm>
            <a:off x="771334" y="6307105"/>
            <a:ext cx="9146286" cy="109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4"/>
              </a:spcBef>
            </a:pPr>
            <a:endParaRPr sz="850"/>
          </a:p>
        </p:txBody>
      </p:sp>
      <p:sp>
        <p:nvSpPr>
          <p:cNvPr id="78" name="object 78"/>
          <p:cNvSpPr txBox="1"/>
          <p:nvPr/>
        </p:nvSpPr>
        <p:spPr>
          <a:xfrm>
            <a:off x="771334" y="6416846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77" name="object 77"/>
          <p:cNvSpPr txBox="1"/>
          <p:nvPr/>
        </p:nvSpPr>
        <p:spPr>
          <a:xfrm>
            <a:off x="771334" y="502678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771334" y="511671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5" name="object 75"/>
          <p:cNvSpPr txBox="1"/>
          <p:nvPr/>
        </p:nvSpPr>
        <p:spPr>
          <a:xfrm>
            <a:off x="771334" y="5212740"/>
            <a:ext cx="9146286" cy="42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71334" y="5255412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71334" y="5308758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71334" y="5351437"/>
            <a:ext cx="9146286" cy="97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71" name="object 71"/>
          <p:cNvSpPr txBox="1"/>
          <p:nvPr/>
        </p:nvSpPr>
        <p:spPr>
          <a:xfrm>
            <a:off x="771334" y="5448985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771334" y="5551106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771334" y="5657799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771334" y="5764491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7" name="object 67"/>
          <p:cNvSpPr txBox="1"/>
          <p:nvPr/>
        </p:nvSpPr>
        <p:spPr>
          <a:xfrm>
            <a:off x="771334" y="587118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771334" y="597330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65" name="object 65"/>
          <p:cNvSpPr txBox="1"/>
          <p:nvPr/>
        </p:nvSpPr>
        <p:spPr>
          <a:xfrm>
            <a:off x="771334" y="4767668"/>
            <a:ext cx="9146286" cy="8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2"/>
              </a:spcBef>
            </a:pPr>
            <a:endParaRPr sz="650"/>
          </a:p>
        </p:txBody>
      </p:sp>
      <p:sp>
        <p:nvSpPr>
          <p:cNvPr id="64" name="object 64"/>
          <p:cNvSpPr txBox="1"/>
          <p:nvPr/>
        </p:nvSpPr>
        <p:spPr>
          <a:xfrm>
            <a:off x="771334" y="4853025"/>
            <a:ext cx="9146286" cy="115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2"/>
              </a:spcBef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71334" y="370700"/>
            <a:ext cx="9146286" cy="54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71334" y="425253"/>
            <a:ext cx="9146286" cy="57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71334" y="483171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71334" y="536517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71334" y="597490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1334" y="65845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57" name="object 57"/>
          <p:cNvSpPr txBox="1"/>
          <p:nvPr/>
        </p:nvSpPr>
        <p:spPr>
          <a:xfrm>
            <a:off x="771334" y="748385"/>
            <a:ext cx="9146286" cy="8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4"/>
              </a:spcBef>
            </a:pPr>
            <a:endParaRPr sz="650"/>
          </a:p>
        </p:txBody>
      </p:sp>
      <p:sp>
        <p:nvSpPr>
          <p:cNvPr id="56" name="object 56"/>
          <p:cNvSpPr txBox="1"/>
          <p:nvPr/>
        </p:nvSpPr>
        <p:spPr>
          <a:xfrm>
            <a:off x="771334" y="835259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71334" y="888606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71334" y="941952"/>
            <a:ext cx="9146286" cy="59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71334" y="1001401"/>
            <a:ext cx="9146286" cy="67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/>
          </a:p>
        </p:txBody>
      </p:sp>
      <p:sp>
        <p:nvSpPr>
          <p:cNvPr id="52" name="object 52"/>
          <p:cNvSpPr txBox="1"/>
          <p:nvPr/>
        </p:nvSpPr>
        <p:spPr>
          <a:xfrm>
            <a:off x="771334" y="1068463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51" name="object 51"/>
          <p:cNvSpPr txBox="1"/>
          <p:nvPr/>
        </p:nvSpPr>
        <p:spPr>
          <a:xfrm>
            <a:off x="771334" y="113857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1334" y="1178204"/>
            <a:ext cx="9146286" cy="9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2"/>
              </a:spcBef>
            </a:pPr>
            <a:endParaRPr sz="700"/>
          </a:p>
        </p:txBody>
      </p:sp>
      <p:sp>
        <p:nvSpPr>
          <p:cNvPr id="49" name="object 49"/>
          <p:cNvSpPr txBox="1"/>
          <p:nvPr/>
        </p:nvSpPr>
        <p:spPr>
          <a:xfrm>
            <a:off x="771334" y="1271181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1334" y="133214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334" y="139311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1334" y="1454080"/>
            <a:ext cx="9146286" cy="6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1334" y="1516576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1334" y="157906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1334" y="1641557"/>
            <a:ext cx="9146286" cy="6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771334" y="171015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1" name="object 41"/>
          <p:cNvSpPr txBox="1"/>
          <p:nvPr/>
        </p:nvSpPr>
        <p:spPr>
          <a:xfrm>
            <a:off x="771334" y="178178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0" name="object 40"/>
          <p:cNvSpPr txBox="1"/>
          <p:nvPr/>
        </p:nvSpPr>
        <p:spPr>
          <a:xfrm>
            <a:off x="771334" y="1853418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9" name="object 39"/>
          <p:cNvSpPr txBox="1"/>
          <p:nvPr/>
        </p:nvSpPr>
        <p:spPr>
          <a:xfrm>
            <a:off x="771334" y="1925059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8" name="object 38"/>
          <p:cNvSpPr txBox="1"/>
          <p:nvPr/>
        </p:nvSpPr>
        <p:spPr>
          <a:xfrm>
            <a:off x="771334" y="1996693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334" y="2036324"/>
            <a:ext cx="9146286" cy="91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771334" y="212777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1334" y="219026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1334" y="225123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1334" y="2312200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1334" y="2374690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1334" y="2435663"/>
            <a:ext cx="9146286" cy="64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0" name="object 30"/>
          <p:cNvSpPr txBox="1"/>
          <p:nvPr/>
        </p:nvSpPr>
        <p:spPr>
          <a:xfrm>
            <a:off x="771334" y="2499677"/>
            <a:ext cx="9146286" cy="68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771334" y="2568263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8" name="object 28"/>
          <p:cNvSpPr txBox="1"/>
          <p:nvPr/>
        </p:nvSpPr>
        <p:spPr>
          <a:xfrm>
            <a:off x="771334" y="263838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7" name="object 27"/>
          <p:cNvSpPr txBox="1"/>
          <p:nvPr/>
        </p:nvSpPr>
        <p:spPr>
          <a:xfrm>
            <a:off x="771334" y="271001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6" name="object 26"/>
          <p:cNvSpPr txBox="1"/>
          <p:nvPr/>
        </p:nvSpPr>
        <p:spPr>
          <a:xfrm>
            <a:off x="771334" y="278164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5" name="object 25"/>
          <p:cNvSpPr txBox="1"/>
          <p:nvPr/>
        </p:nvSpPr>
        <p:spPr>
          <a:xfrm>
            <a:off x="771334" y="285328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4" name="object 24"/>
          <p:cNvSpPr txBox="1"/>
          <p:nvPr/>
        </p:nvSpPr>
        <p:spPr>
          <a:xfrm>
            <a:off x="771334" y="2924930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771334" y="29950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2" name="object 22"/>
          <p:cNvSpPr txBox="1"/>
          <p:nvPr/>
        </p:nvSpPr>
        <p:spPr>
          <a:xfrm>
            <a:off x="771334" y="3066675"/>
            <a:ext cx="9146286" cy="73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6"/>
              </a:spcBef>
            </a:pPr>
            <a:endParaRPr sz="550"/>
          </a:p>
        </p:txBody>
      </p:sp>
      <p:sp>
        <p:nvSpPr>
          <p:cNvPr id="21" name="object 21"/>
          <p:cNvSpPr txBox="1"/>
          <p:nvPr/>
        </p:nvSpPr>
        <p:spPr>
          <a:xfrm>
            <a:off x="771334" y="31398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0" name="object 20"/>
          <p:cNvSpPr txBox="1"/>
          <p:nvPr/>
        </p:nvSpPr>
        <p:spPr>
          <a:xfrm>
            <a:off x="771334" y="3211474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771334" y="328158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334" y="3321215"/>
            <a:ext cx="9146286" cy="10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/>
          </a:p>
        </p:txBody>
      </p:sp>
      <p:sp>
        <p:nvSpPr>
          <p:cNvPr id="17" name="object 17"/>
          <p:cNvSpPr txBox="1"/>
          <p:nvPr/>
        </p:nvSpPr>
        <p:spPr>
          <a:xfrm>
            <a:off x="771334" y="3421811"/>
            <a:ext cx="9146286" cy="74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771334" y="3496494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5" name="object 15"/>
          <p:cNvSpPr txBox="1"/>
          <p:nvPr/>
        </p:nvSpPr>
        <p:spPr>
          <a:xfrm>
            <a:off x="771334" y="3568134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771334" y="3638251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771334" y="3709885"/>
            <a:ext cx="9146286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1334" y="3749509"/>
            <a:ext cx="9146286" cy="8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6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771334" y="3830294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771334" y="3926319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334" y="3968997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1334" y="4022343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334" y="4065022"/>
            <a:ext cx="9146286" cy="97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771334" y="416256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1334" y="4264685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771334" y="4371378"/>
            <a:ext cx="9146286" cy="10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771334" y="4478083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1334" y="458477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ject 106"/>
          <p:cNvSpPr/>
          <p:nvPr/>
        </p:nvSpPr>
        <p:spPr>
          <a:xfrm>
            <a:off x="771334" y="350570"/>
            <a:ext cx="9146286" cy="338366"/>
          </a:xfrm>
          <a:custGeom>
            <a:avLst/>
            <a:gdLst/>
            <a:ahLst/>
            <a:cxnLst/>
            <a:rect l="l" t="t" r="r" b="b"/>
            <a:pathLst>
              <a:path w="9146286" h="338366">
                <a:moveTo>
                  <a:pt x="0" y="338366"/>
                </a:moveTo>
                <a:lnTo>
                  <a:pt x="9146286" y="338366"/>
                </a:lnTo>
                <a:lnTo>
                  <a:pt x="9146286" y="0"/>
                </a:lnTo>
                <a:lnTo>
                  <a:pt x="0" y="0"/>
                </a:lnTo>
                <a:lnTo>
                  <a:pt x="0" y="338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71334" y="746861"/>
            <a:ext cx="9146286" cy="3048"/>
          </a:xfrm>
          <a:custGeom>
            <a:avLst/>
            <a:gdLst/>
            <a:ahLst/>
            <a:cxnLst/>
            <a:rect l="l" t="t" r="r" b="b"/>
            <a:pathLst>
              <a:path w="9146286" h="3048">
                <a:moveTo>
                  <a:pt x="0" y="3048"/>
                </a:moveTo>
                <a:lnTo>
                  <a:pt x="9146286" y="3048"/>
                </a:lnTo>
                <a:lnTo>
                  <a:pt x="914628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71334" y="579196"/>
            <a:ext cx="9146286" cy="603580"/>
          </a:xfrm>
          <a:custGeom>
            <a:avLst/>
            <a:gdLst/>
            <a:ahLst/>
            <a:cxnLst/>
            <a:rect l="l" t="t" r="r" b="b"/>
            <a:pathLst>
              <a:path w="9146286" h="603580">
                <a:moveTo>
                  <a:pt x="0" y="603580"/>
                </a:moveTo>
                <a:lnTo>
                  <a:pt x="9146286" y="603580"/>
                </a:lnTo>
                <a:lnTo>
                  <a:pt x="9146286" y="0"/>
                </a:lnTo>
                <a:lnTo>
                  <a:pt x="0" y="0"/>
                </a:lnTo>
                <a:lnTo>
                  <a:pt x="0" y="603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71334" y="909948"/>
            <a:ext cx="9146286" cy="1129430"/>
          </a:xfrm>
          <a:custGeom>
            <a:avLst/>
            <a:gdLst/>
            <a:ahLst/>
            <a:cxnLst/>
            <a:rect l="l" t="t" r="r" b="b"/>
            <a:pathLst>
              <a:path w="9146286" h="1129430">
                <a:moveTo>
                  <a:pt x="0" y="1129430"/>
                </a:moveTo>
                <a:lnTo>
                  <a:pt x="9146286" y="1129430"/>
                </a:lnTo>
                <a:lnTo>
                  <a:pt x="9146286" y="0"/>
                </a:lnTo>
                <a:lnTo>
                  <a:pt x="0" y="0"/>
                </a:lnTo>
                <a:lnTo>
                  <a:pt x="0" y="1129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71334" y="1503619"/>
            <a:ext cx="9146286" cy="1822167"/>
          </a:xfrm>
          <a:custGeom>
            <a:avLst/>
            <a:gdLst/>
            <a:ahLst/>
            <a:cxnLst/>
            <a:rect l="l" t="t" r="r" b="b"/>
            <a:pathLst>
              <a:path w="9146286" h="1822167">
                <a:moveTo>
                  <a:pt x="0" y="1822167"/>
                </a:moveTo>
                <a:lnTo>
                  <a:pt x="9146286" y="1822167"/>
                </a:lnTo>
                <a:lnTo>
                  <a:pt x="9146286" y="0"/>
                </a:lnTo>
                <a:lnTo>
                  <a:pt x="0" y="0"/>
                </a:lnTo>
                <a:lnTo>
                  <a:pt x="0" y="1822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71334" y="3292070"/>
            <a:ext cx="9146286" cy="460486"/>
          </a:xfrm>
          <a:custGeom>
            <a:avLst/>
            <a:gdLst/>
            <a:ahLst/>
            <a:cxnLst/>
            <a:rect l="l" t="t" r="r" b="b"/>
            <a:pathLst>
              <a:path w="9146286" h="460486">
                <a:moveTo>
                  <a:pt x="0" y="460486"/>
                </a:moveTo>
                <a:lnTo>
                  <a:pt x="9146286" y="460486"/>
                </a:lnTo>
                <a:lnTo>
                  <a:pt x="9146286" y="0"/>
                </a:lnTo>
                <a:lnTo>
                  <a:pt x="0" y="0"/>
                </a:lnTo>
                <a:lnTo>
                  <a:pt x="0" y="46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5238" y="343839"/>
            <a:ext cx="9158478" cy="40894"/>
          </a:xfrm>
          <a:custGeom>
            <a:avLst/>
            <a:gdLst/>
            <a:ahLst/>
            <a:cxnLst/>
            <a:rect l="l" t="t" r="r" b="b"/>
            <a:pathLst>
              <a:path w="9158478" h="40894">
                <a:moveTo>
                  <a:pt x="9152382" y="6731"/>
                </a:moveTo>
                <a:lnTo>
                  <a:pt x="6095" y="6731"/>
                </a:lnTo>
                <a:lnTo>
                  <a:pt x="6095" y="40894"/>
                </a:lnTo>
                <a:lnTo>
                  <a:pt x="9152382" y="40894"/>
                </a:lnTo>
                <a:lnTo>
                  <a:pt x="9152382" y="6731"/>
                </a:lnTo>
                <a:close/>
              </a:path>
            </a:pathLst>
          </a:custGeom>
          <a:solidFill>
            <a:srgbClr val="6A84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5238" y="383463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6A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65238" y="389559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5238" y="4444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5238" y="459676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5238" y="50539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5238" y="529793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5238" y="566369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5238" y="60294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5238" y="62734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5238" y="67306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5238" y="68893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9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5238" y="7483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318">
            <a:solidFill>
              <a:srgbClr val="6F89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5238" y="749909"/>
            <a:ext cx="9158478" cy="57911"/>
          </a:xfrm>
          <a:custGeom>
            <a:avLst/>
            <a:gdLst/>
            <a:ahLst/>
            <a:cxnLst/>
            <a:rect l="l" t="t" r="r" b="b"/>
            <a:pathLst>
              <a:path w="9158478" h="57911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6F8A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5238" y="81239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6F8B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5238" y="816330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B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5238" y="862063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5238" y="8864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238" y="91387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238" y="9596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238" y="96875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6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F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5238" y="1020572"/>
            <a:ext cx="9158478" cy="13474"/>
          </a:xfrm>
          <a:custGeom>
            <a:avLst/>
            <a:gdLst/>
            <a:ahLst/>
            <a:cxnLst/>
            <a:rect l="l" t="t" r="r" b="b"/>
            <a:pathLst>
              <a:path w="9158478" h="13474">
                <a:moveTo>
                  <a:pt x="9152382" y="0"/>
                </a:moveTo>
                <a:lnTo>
                  <a:pt x="6095" y="0"/>
                </a:lnTo>
                <a:lnTo>
                  <a:pt x="6095" y="13474"/>
                </a:lnTo>
                <a:lnTo>
                  <a:pt x="9152382" y="13474"/>
                </a:lnTo>
                <a:lnTo>
                  <a:pt x="9152382" y="0"/>
                </a:lnTo>
                <a:close/>
              </a:path>
            </a:pathLst>
          </a:custGeom>
          <a:solidFill>
            <a:srgbClr val="73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5238" y="1032776"/>
            <a:ext cx="9158478" cy="43941"/>
          </a:xfrm>
          <a:custGeom>
            <a:avLst/>
            <a:gdLst/>
            <a:ahLst/>
            <a:cxnLst/>
            <a:rect l="l" t="t" r="r" b="b"/>
            <a:pathLst>
              <a:path w="9158478" h="43941">
                <a:moveTo>
                  <a:pt x="9152382" y="0"/>
                </a:moveTo>
                <a:lnTo>
                  <a:pt x="6095" y="0"/>
                </a:lnTo>
                <a:lnTo>
                  <a:pt x="6095" y="43941"/>
                </a:lnTo>
                <a:lnTo>
                  <a:pt x="9152382" y="4394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5238" y="107544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5238" y="1102880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5238" y="1127277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5238" y="1172997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5238" y="118277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5238" y="124374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7693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5238" y="12461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3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5238" y="130102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5238" y="131626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238" y="136199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238" y="1389430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5238" y="1422958"/>
            <a:ext cx="9158478" cy="37858"/>
          </a:xfrm>
          <a:custGeom>
            <a:avLst/>
            <a:gdLst/>
            <a:ahLst/>
            <a:cxnLst/>
            <a:rect l="l" t="t" r="r" b="b"/>
            <a:pathLst>
              <a:path w="9158478" h="37858">
                <a:moveTo>
                  <a:pt x="9152382" y="0"/>
                </a:moveTo>
                <a:lnTo>
                  <a:pt x="6095" y="0"/>
                </a:lnTo>
                <a:lnTo>
                  <a:pt x="6095" y="37858"/>
                </a:lnTo>
                <a:lnTo>
                  <a:pt x="9152382" y="3785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5238" y="145954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5238" y="148393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5238" y="1529651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238" y="154795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5238" y="1602816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5238" y="1608912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5238" y="166378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5238" y="166988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5238" y="1672932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238" y="1718652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238" y="173910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22">
            <a:solidFill>
              <a:srgbClr val="7C9C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238" y="174609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5238" y="1770481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5238" y="179181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5238" y="1816201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5238" y="1825345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5238" y="185279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5238" y="18802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5238" y="1889366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5238" y="1913750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5238" y="1932038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238" y="1959482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238" y="198145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819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5238" y="1986914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5238" y="2032634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2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5238" y="2035682"/>
            <a:ext cx="9158478" cy="4330"/>
          </a:xfrm>
          <a:custGeom>
            <a:avLst/>
            <a:gdLst/>
            <a:ahLst/>
            <a:cxnLst/>
            <a:rect l="l" t="t" r="r" b="b"/>
            <a:pathLst>
              <a:path w="9158478" h="4330">
                <a:moveTo>
                  <a:pt x="9152382" y="0"/>
                </a:moveTo>
                <a:lnTo>
                  <a:pt x="6095" y="0"/>
                </a:lnTo>
                <a:lnTo>
                  <a:pt x="6095" y="4330"/>
                </a:lnTo>
                <a:lnTo>
                  <a:pt x="9152382" y="4330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5238" y="2039378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2"/>
                </a:lnTo>
                <a:lnTo>
                  <a:pt x="9152382" y="57912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5238" y="2100338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82A1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5238" y="210275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1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5238" y="2157628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5238" y="2172868"/>
            <a:ext cx="9158478" cy="50038"/>
          </a:xfrm>
          <a:custGeom>
            <a:avLst/>
            <a:gdLst/>
            <a:ahLst/>
            <a:cxnLst/>
            <a:rect l="l" t="t" r="r" b="b"/>
            <a:pathLst>
              <a:path w="9158478" h="50038">
                <a:moveTo>
                  <a:pt x="9152382" y="0"/>
                </a:moveTo>
                <a:lnTo>
                  <a:pt x="6095" y="0"/>
                </a:lnTo>
                <a:lnTo>
                  <a:pt x="6095" y="50038"/>
                </a:lnTo>
                <a:lnTo>
                  <a:pt x="9152382" y="50038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5238" y="222163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238" y="2246033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5238" y="2279561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238" y="231613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238" y="234356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238" y="238930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5238" y="240454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238" y="245941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238" y="2465514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5238" y="252037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5238" y="2526474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238" y="253257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5238" y="2575255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238" y="2595702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09">
            <a:solidFill>
              <a:srgbClr val="88A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5238" y="260268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5238" y="2630119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5238" y="2648419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5238" y="2672803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5238" y="26819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5238" y="270937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5238" y="27368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5238" y="274595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5238" y="277035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238" y="278864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5238" y="281607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238" y="283956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8DA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238" y="2843504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238" y="2889237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5238" y="2892285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5238" y="2898381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5238" y="2950197"/>
            <a:ext cx="9158478" cy="7378"/>
          </a:xfrm>
          <a:custGeom>
            <a:avLst/>
            <a:gdLst/>
            <a:ahLst/>
            <a:cxnLst/>
            <a:rect l="l" t="t" r="r" b="b"/>
            <a:pathLst>
              <a:path w="9158478" h="7378">
                <a:moveTo>
                  <a:pt x="9152382" y="0"/>
                </a:moveTo>
                <a:lnTo>
                  <a:pt x="6095" y="0"/>
                </a:lnTo>
                <a:lnTo>
                  <a:pt x="6095" y="7378"/>
                </a:lnTo>
                <a:lnTo>
                  <a:pt x="9152382" y="737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5238" y="2956305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5238" y="2959353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5238" y="3005074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5238" y="302399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8FB1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5238" y="3029457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5238" y="3056902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5238" y="3078238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238" y="31026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238" y="3111766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5238" y="3139198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5238" y="3163595"/>
            <a:ext cx="9158478" cy="13462"/>
          </a:xfrm>
          <a:custGeom>
            <a:avLst/>
            <a:gdLst/>
            <a:ahLst/>
            <a:cxnLst/>
            <a:rect l="l" t="t" r="r" b="b"/>
            <a:pathLst>
              <a:path w="9158478" h="13462">
                <a:moveTo>
                  <a:pt x="9152382" y="0"/>
                </a:moveTo>
                <a:lnTo>
                  <a:pt x="6095" y="0"/>
                </a:lnTo>
                <a:lnTo>
                  <a:pt x="6095" y="13462"/>
                </a:lnTo>
                <a:lnTo>
                  <a:pt x="9152382" y="13462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5238" y="317578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5238" y="3200171"/>
            <a:ext cx="9158478" cy="19558"/>
          </a:xfrm>
          <a:custGeom>
            <a:avLst/>
            <a:gdLst/>
            <a:ahLst/>
            <a:cxnLst/>
            <a:rect l="l" t="t" r="r" b="b"/>
            <a:pathLst>
              <a:path w="9158478" h="19558">
                <a:moveTo>
                  <a:pt x="9152382" y="0"/>
                </a:moveTo>
                <a:lnTo>
                  <a:pt x="6095" y="0"/>
                </a:lnTo>
                <a:lnTo>
                  <a:pt x="6095" y="19558"/>
                </a:lnTo>
                <a:lnTo>
                  <a:pt x="9152382" y="19558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238" y="321845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5238" y="3245891"/>
            <a:ext cx="9158478" cy="16522"/>
          </a:xfrm>
          <a:custGeom>
            <a:avLst/>
            <a:gdLst/>
            <a:ahLst/>
            <a:cxnLst/>
            <a:rect l="l" t="t" r="r" b="b"/>
            <a:pathLst>
              <a:path w="9158478" h="16522">
                <a:moveTo>
                  <a:pt x="9152382" y="0"/>
                </a:moveTo>
                <a:lnTo>
                  <a:pt x="6095" y="0"/>
                </a:lnTo>
                <a:lnTo>
                  <a:pt x="6095" y="16522"/>
                </a:lnTo>
                <a:lnTo>
                  <a:pt x="9152382" y="1652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5238" y="326787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92B6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5238" y="3273336"/>
            <a:ext cx="9158478" cy="43942"/>
          </a:xfrm>
          <a:custGeom>
            <a:avLst/>
            <a:gdLst/>
            <a:ahLst/>
            <a:cxnLst/>
            <a:rect l="l" t="t" r="r" b="b"/>
            <a:pathLst>
              <a:path w="9158478" h="43942">
                <a:moveTo>
                  <a:pt x="9152382" y="0"/>
                </a:moveTo>
                <a:lnTo>
                  <a:pt x="6095" y="0"/>
                </a:lnTo>
                <a:lnTo>
                  <a:pt x="6095" y="43942"/>
                </a:lnTo>
                <a:lnTo>
                  <a:pt x="9152382" y="4394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5238" y="331600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5238" y="332210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238" y="3325787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238" y="338675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5">
            <a:solidFill>
              <a:srgbClr val="93B8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5238" y="3389172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4"/>
                </a:lnTo>
                <a:lnTo>
                  <a:pt x="9152382" y="56134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5238" y="34440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5238" y="345927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5238" y="350500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5238" y="3532441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5238" y="3565982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5238" y="360255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5238" y="362999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65238" y="3672674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65238" y="36909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238" y="3745826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71334" y="382572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65238" y="3752557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D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5238" y="383029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AB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71334" y="3911079"/>
            <a:ext cx="9146286" cy="170713"/>
          </a:xfrm>
          <a:custGeom>
            <a:avLst/>
            <a:gdLst/>
            <a:ahLst/>
            <a:cxnLst/>
            <a:rect l="l" t="t" r="r" b="b"/>
            <a:pathLst>
              <a:path w="9146286" h="170713">
                <a:moveTo>
                  <a:pt x="0" y="170713"/>
                </a:moveTo>
                <a:lnTo>
                  <a:pt x="9146286" y="170713"/>
                </a:lnTo>
                <a:lnTo>
                  <a:pt x="9146286" y="0"/>
                </a:lnTo>
                <a:lnTo>
                  <a:pt x="0" y="0"/>
                </a:lnTo>
                <a:lnTo>
                  <a:pt x="0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5238" y="3834866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9BBE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65238" y="3910444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9B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5238" y="394092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5238" y="3995800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65238" y="4047616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71334" y="415799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238" y="4081792"/>
            <a:ext cx="9158478" cy="76200"/>
          </a:xfrm>
          <a:custGeom>
            <a:avLst/>
            <a:gdLst/>
            <a:ahLst/>
            <a:cxnLst/>
            <a:rect l="l" t="t" r="r" b="b"/>
            <a:pathLst>
              <a:path w="9158478" h="76200">
                <a:moveTo>
                  <a:pt x="9152382" y="0"/>
                </a:moveTo>
                <a:lnTo>
                  <a:pt x="6095" y="0"/>
                </a:lnTo>
                <a:lnTo>
                  <a:pt x="6095" y="76200"/>
                </a:lnTo>
                <a:lnTo>
                  <a:pt x="9152382" y="7620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2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238" y="416256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EC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65238" y="416713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9EC3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65238" y="4264685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4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65238" y="4371378"/>
            <a:ext cx="9158478" cy="106705"/>
          </a:xfrm>
          <a:custGeom>
            <a:avLst/>
            <a:gdLst/>
            <a:ahLst/>
            <a:cxnLst/>
            <a:rect l="l" t="t" r="r" b="b"/>
            <a:pathLst>
              <a:path w="9158478" h="106705">
                <a:moveTo>
                  <a:pt x="9152382" y="0"/>
                </a:moveTo>
                <a:lnTo>
                  <a:pt x="6095" y="0"/>
                </a:lnTo>
                <a:lnTo>
                  <a:pt x="6095" y="106705"/>
                </a:lnTo>
                <a:lnTo>
                  <a:pt x="9152382" y="1067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65238" y="4478083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0C5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71334" y="4682324"/>
            <a:ext cx="9146286" cy="27431"/>
          </a:xfrm>
          <a:custGeom>
            <a:avLst/>
            <a:gdLst/>
            <a:ahLst/>
            <a:cxnLst/>
            <a:rect l="l" t="t" r="r" b="b"/>
            <a:pathLst>
              <a:path w="9146286" h="27432">
                <a:moveTo>
                  <a:pt x="0" y="27431"/>
                </a:moveTo>
                <a:lnTo>
                  <a:pt x="9146286" y="27431"/>
                </a:lnTo>
                <a:lnTo>
                  <a:pt x="9146286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65238" y="458477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6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5238" y="468168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65238" y="4709756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238" y="4767668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71334" y="4941430"/>
            <a:ext cx="9146286" cy="85356"/>
          </a:xfrm>
          <a:custGeom>
            <a:avLst/>
            <a:gdLst/>
            <a:ahLst/>
            <a:cxnLst/>
            <a:rect l="l" t="t" r="r" b="b"/>
            <a:pathLst>
              <a:path w="9146286" h="85356">
                <a:moveTo>
                  <a:pt x="0" y="85356"/>
                </a:moveTo>
                <a:lnTo>
                  <a:pt x="9146286" y="85356"/>
                </a:lnTo>
                <a:lnTo>
                  <a:pt x="9146286" y="0"/>
                </a:lnTo>
                <a:lnTo>
                  <a:pt x="0" y="0"/>
                </a:lnTo>
                <a:lnTo>
                  <a:pt x="0" y="8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5238" y="4853025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65238" y="4940795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5238" y="4995671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71334" y="511214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5238" y="5026786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C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65238" y="511671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4CD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71334" y="5197500"/>
            <a:ext cx="9146286" cy="170700"/>
          </a:xfrm>
          <a:custGeom>
            <a:avLst/>
            <a:gdLst/>
            <a:ahLst/>
            <a:cxnLst/>
            <a:rect l="l" t="t" r="r" b="b"/>
            <a:pathLst>
              <a:path w="9146286" h="170700">
                <a:moveTo>
                  <a:pt x="0" y="170700"/>
                </a:moveTo>
                <a:lnTo>
                  <a:pt x="9146286" y="170700"/>
                </a:lnTo>
                <a:lnTo>
                  <a:pt x="9146286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65238" y="512128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D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65238" y="519686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65238" y="5227345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65238" y="5282209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5238" y="5334038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8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71334" y="544441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65238" y="5368201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8D0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5238" y="54489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9D0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238" y="5453557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9D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238" y="5551106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AD2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5238" y="5657799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BD2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65238" y="5764491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65238" y="5871184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4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5238" y="59733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CD5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5238" y="597787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5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5238" y="605345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49"/>
                </a:lnTo>
                <a:lnTo>
                  <a:pt x="9152382" y="31749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5238" y="608393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5238" y="6138811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5238" y="6193675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65238" y="6227851"/>
            <a:ext cx="9158478" cy="73152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9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5238" y="63071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74">
            <a:solidFill>
              <a:srgbClr val="B0D9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65238" y="6313208"/>
            <a:ext cx="9158478" cy="94487"/>
          </a:xfrm>
          <a:custGeom>
            <a:avLst/>
            <a:gdLst/>
            <a:ahLst/>
            <a:cxnLst/>
            <a:rect l="l" t="t" r="r" b="b"/>
            <a:pathLst>
              <a:path w="9158478" h="94487">
                <a:moveTo>
                  <a:pt x="9152382" y="0"/>
                </a:moveTo>
                <a:lnTo>
                  <a:pt x="6095" y="0"/>
                </a:lnTo>
                <a:lnTo>
                  <a:pt x="6095" y="94487"/>
                </a:lnTo>
                <a:lnTo>
                  <a:pt x="9152382" y="94487"/>
                </a:lnTo>
                <a:lnTo>
                  <a:pt x="9152382" y="0"/>
                </a:lnTo>
                <a:close/>
              </a:path>
            </a:pathLst>
          </a:custGeom>
          <a:solidFill>
            <a:srgbClr val="B0DA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5238" y="641684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9570">
            <a:solidFill>
              <a:srgbClr val="B0DB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5238" y="6425996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B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5238" y="6513766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5238" y="6568630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65238" y="6621094"/>
            <a:ext cx="9158478" cy="91452"/>
          </a:xfrm>
          <a:custGeom>
            <a:avLst/>
            <a:gdLst/>
            <a:ahLst/>
            <a:cxnLst/>
            <a:rect l="l" t="t" r="r" b="b"/>
            <a:pathLst>
              <a:path w="9158478" h="91452">
                <a:moveTo>
                  <a:pt x="9152382" y="0"/>
                </a:moveTo>
                <a:lnTo>
                  <a:pt x="6095" y="0"/>
                </a:lnTo>
                <a:lnTo>
                  <a:pt x="6095" y="91452"/>
                </a:lnTo>
                <a:lnTo>
                  <a:pt x="9152382" y="914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D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65238" y="672016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10">
            <a:solidFill>
              <a:srgbClr val="B4DD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5238" y="672778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B4DE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5238" y="683143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B4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65238" y="6837527"/>
            <a:ext cx="9158478" cy="73151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65238" y="6910044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5238" y="694358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65238" y="699540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65238" y="7050278"/>
            <a:ext cx="9158478" cy="34797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7"/>
                </a:lnTo>
                <a:lnTo>
                  <a:pt x="9152382" y="34797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65238" y="7084440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1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65238" y="716370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B8E1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65238" y="719265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6990">
            <a:solidFill>
              <a:srgbClr val="B8E2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1078750" y="591598"/>
            <a:ext cx="362278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Wingdings"/>
                <a:cs typeface="Wingdings"/>
              </a:rPr>
              <a:t>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423263" y="591465"/>
            <a:ext cx="7113405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Inform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engineers </a:t>
            </a:r>
            <a:r>
              <a:rPr sz="2800" spc="-34" dirty="0" smtClean="0">
                <a:latin typeface="Arial"/>
                <a:cs typeface="Arial"/>
              </a:rPr>
              <a:t>w</a:t>
            </a:r>
            <a:r>
              <a:rPr sz="2800" spc="0" dirty="0" smtClean="0">
                <a:latin typeface="Arial"/>
                <a:cs typeface="Arial"/>
              </a:rPr>
              <a:t>hen</a:t>
            </a:r>
            <a:r>
              <a:rPr sz="2800" spc="3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temperature drops to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423263" y="1018236"/>
            <a:ext cx="2458182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about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2800" spc="-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to 1</a:t>
            </a:r>
            <a:r>
              <a:rPr sz="2800" spc="9" dirty="0" smtClean="0">
                <a:solidFill>
                  <a:srgbClr val="C00000"/>
                </a:solidFill>
                <a:latin typeface="Arial"/>
                <a:cs typeface="Arial"/>
              </a:rPr>
              <a:t>°</a:t>
            </a:r>
            <a:r>
              <a:rPr sz="2800" spc="-9" dirty="0" smtClean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078750" y="1530496"/>
            <a:ext cx="362278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Wingdings"/>
                <a:cs typeface="Wingdings"/>
              </a:rPr>
              <a:t>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423263" y="1530364"/>
            <a:ext cx="6993624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Informa</a:t>
            </a:r>
            <a:r>
              <a:rPr sz="2800" spc="2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ion</a:t>
            </a:r>
            <a:r>
              <a:rPr sz="2800" spc="-2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received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from ice patrol, coastal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423263" y="1957147"/>
            <a:ext cx="7606800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sta</a:t>
            </a:r>
            <a:r>
              <a:rPr sz="2800" spc="3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ions,</a:t>
            </a:r>
            <a:r>
              <a:rPr sz="2800" spc="-5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shipping broadcast and meteorological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423263" y="2383918"/>
            <a:ext cx="7845260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observations may</a:t>
            </a:r>
            <a:r>
              <a:rPr sz="2800" spc="-1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result in an</a:t>
            </a:r>
            <a:r>
              <a:rPr sz="2800" spc="1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alteration of course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423263" y="2810689"/>
            <a:ext cx="1981207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to a</a:t>
            </a:r>
            <a:r>
              <a:rPr sz="2800" spc="-34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oid</a:t>
            </a:r>
            <a:r>
              <a:rPr sz="2800" spc="3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ice.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078750" y="3322949"/>
            <a:ext cx="362278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Wingdings"/>
                <a:cs typeface="Wingdings"/>
              </a:rPr>
              <a:t>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423263" y="3322816"/>
            <a:ext cx="7823234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Make the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fullest</a:t>
            </a:r>
            <a:r>
              <a:rPr sz="2800" spc="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use of na</a:t>
            </a:r>
            <a:r>
              <a:rPr sz="2800" spc="-59" dirty="0" smtClean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igation</a:t>
            </a:r>
            <a:r>
              <a:rPr sz="2800" spc="4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equipment</a:t>
            </a:r>
            <a:r>
              <a:rPr sz="2800" spc="-1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423263" y="3749587"/>
            <a:ext cx="595632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aids to ascer</a:t>
            </a:r>
            <a:r>
              <a:rPr sz="2800" spc="3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ain</a:t>
            </a:r>
            <a:r>
              <a:rPr sz="2800" spc="-5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accura</a:t>
            </a:r>
            <a:r>
              <a:rPr sz="2800" spc="3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2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na</a:t>
            </a:r>
            <a:r>
              <a:rPr sz="2800" spc="-39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igation.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078750" y="4261847"/>
            <a:ext cx="362278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Wingdings"/>
                <a:cs typeface="Wingdings"/>
              </a:rPr>
              <a:t>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423263" y="4261715"/>
            <a:ext cx="4294952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Ensure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the deck is</a:t>
            </a:r>
            <a:r>
              <a:rPr sz="2800" spc="-2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safe for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738123" y="4261715"/>
            <a:ext cx="3684284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cre</a:t>
            </a:r>
            <a:r>
              <a:rPr sz="2800" spc="-29" dirty="0" smtClean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800" spc="2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to go about their</a:t>
            </a:r>
            <a:endParaRPr sz="28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423263" y="4688498"/>
            <a:ext cx="4297292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normal duties.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Remo</a:t>
            </a:r>
            <a:r>
              <a:rPr sz="2800" spc="-59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3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ice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740463" y="4688498"/>
            <a:ext cx="2774162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by chipping or by</a:t>
            </a:r>
            <a:endParaRPr sz="28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423263" y="5115269"/>
            <a:ext cx="1680861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sweepin</a:t>
            </a:r>
            <a:r>
              <a:rPr sz="2800" spc="-29" dirty="0" smtClean="0">
                <a:latin typeface="Arial"/>
                <a:cs typeface="Arial"/>
              </a:rPr>
              <a:t>g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078750" y="5627529"/>
            <a:ext cx="362278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latin typeface="Wingdings"/>
                <a:cs typeface="Wingdings"/>
              </a:rPr>
              <a:t>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423263" y="5627396"/>
            <a:ext cx="4275702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Do not use nor</a:t>
            </a:r>
            <a:r>
              <a:rPr sz="2800" spc="-34" dirty="0" smtClean="0">
                <a:latin typeface="Arial"/>
                <a:cs typeface="Arial"/>
              </a:rPr>
              <a:t>m</a:t>
            </a:r>
            <a:r>
              <a:rPr sz="2800" spc="0" dirty="0" smtClean="0">
                <a:latin typeface="Arial"/>
                <a:cs typeface="Arial"/>
              </a:rPr>
              <a:t>al</a:t>
            </a:r>
            <a:r>
              <a:rPr sz="2800" spc="39" dirty="0" smtClean="0">
                <a:latin typeface="Arial"/>
                <a:cs typeface="Arial"/>
              </a:rPr>
              <a:t> </a:t>
            </a:r>
            <a:r>
              <a:rPr sz="2800" spc="-34" dirty="0" smtClean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indow</a:t>
            </a:r>
            <a:endParaRPr sz="28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721727" y="5627396"/>
            <a:ext cx="3519952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-34" dirty="0" smtClean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asher</a:t>
            </a:r>
            <a:r>
              <a:rPr sz="2800" spc="19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. Use </a:t>
            </a:r>
            <a:r>
              <a:rPr sz="2800" spc="-39" dirty="0" smtClean="0">
                <a:latin typeface="Arial"/>
                <a:cs typeface="Arial"/>
              </a:rPr>
              <a:t>w</a:t>
            </a:r>
            <a:r>
              <a:rPr sz="2800" spc="0" dirty="0" smtClean="0">
                <a:latin typeface="Arial"/>
                <a:cs typeface="Arial"/>
              </a:rPr>
              <a:t>indow</a:t>
            </a:r>
            <a:endParaRPr sz="28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423263" y="6054167"/>
            <a:ext cx="2615428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heaters instead.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1334" y="7067677"/>
            <a:ext cx="9146286" cy="115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9"/>
              </a:spcBef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771334" y="6595179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82" name="object 82"/>
          <p:cNvSpPr txBox="1"/>
          <p:nvPr/>
        </p:nvSpPr>
        <p:spPr>
          <a:xfrm>
            <a:off x="771334" y="672016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  <p:sp>
        <p:nvSpPr>
          <p:cNvPr id="81" name="object 81"/>
          <p:cNvSpPr txBox="1"/>
          <p:nvPr/>
        </p:nvSpPr>
        <p:spPr>
          <a:xfrm>
            <a:off x="771334" y="6831431"/>
            <a:ext cx="9146286" cy="96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80" name="object 80"/>
          <p:cNvSpPr txBox="1"/>
          <p:nvPr/>
        </p:nvSpPr>
        <p:spPr>
          <a:xfrm>
            <a:off x="771334" y="6211081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9" name="object 79"/>
          <p:cNvSpPr txBox="1"/>
          <p:nvPr/>
        </p:nvSpPr>
        <p:spPr>
          <a:xfrm>
            <a:off x="771334" y="6307105"/>
            <a:ext cx="9146286" cy="109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4"/>
              </a:spcBef>
            </a:pPr>
            <a:endParaRPr sz="850"/>
          </a:p>
        </p:txBody>
      </p:sp>
      <p:sp>
        <p:nvSpPr>
          <p:cNvPr id="78" name="object 78"/>
          <p:cNvSpPr txBox="1"/>
          <p:nvPr/>
        </p:nvSpPr>
        <p:spPr>
          <a:xfrm>
            <a:off x="771334" y="6416846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77" name="object 77"/>
          <p:cNvSpPr txBox="1"/>
          <p:nvPr/>
        </p:nvSpPr>
        <p:spPr>
          <a:xfrm>
            <a:off x="771334" y="502678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771334" y="511671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5" name="object 75"/>
          <p:cNvSpPr txBox="1"/>
          <p:nvPr/>
        </p:nvSpPr>
        <p:spPr>
          <a:xfrm>
            <a:off x="771334" y="5212740"/>
            <a:ext cx="9146286" cy="42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71334" y="5255412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71334" y="5308758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71334" y="5351437"/>
            <a:ext cx="9146286" cy="97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71" name="object 71"/>
          <p:cNvSpPr txBox="1"/>
          <p:nvPr/>
        </p:nvSpPr>
        <p:spPr>
          <a:xfrm>
            <a:off x="771334" y="5448985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771334" y="5551106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771334" y="5657799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771334" y="5764491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7" name="object 67"/>
          <p:cNvSpPr txBox="1"/>
          <p:nvPr/>
        </p:nvSpPr>
        <p:spPr>
          <a:xfrm>
            <a:off x="771334" y="587118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771334" y="597330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65" name="object 65"/>
          <p:cNvSpPr txBox="1"/>
          <p:nvPr/>
        </p:nvSpPr>
        <p:spPr>
          <a:xfrm>
            <a:off x="771334" y="4767668"/>
            <a:ext cx="9146286" cy="8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2"/>
              </a:spcBef>
            </a:pPr>
            <a:endParaRPr sz="650"/>
          </a:p>
        </p:txBody>
      </p:sp>
      <p:sp>
        <p:nvSpPr>
          <p:cNvPr id="64" name="object 64"/>
          <p:cNvSpPr txBox="1"/>
          <p:nvPr/>
        </p:nvSpPr>
        <p:spPr>
          <a:xfrm>
            <a:off x="771334" y="4853025"/>
            <a:ext cx="9146286" cy="115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2"/>
              </a:spcBef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71334" y="370700"/>
            <a:ext cx="9146286" cy="54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71334" y="425253"/>
            <a:ext cx="9146286" cy="57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71334" y="483171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71334" y="536517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71334" y="597490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1334" y="65845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57" name="object 57"/>
          <p:cNvSpPr txBox="1"/>
          <p:nvPr/>
        </p:nvSpPr>
        <p:spPr>
          <a:xfrm>
            <a:off x="771334" y="748385"/>
            <a:ext cx="9146286" cy="8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4"/>
              </a:spcBef>
            </a:pPr>
            <a:endParaRPr sz="650"/>
          </a:p>
        </p:txBody>
      </p:sp>
      <p:sp>
        <p:nvSpPr>
          <p:cNvPr id="56" name="object 56"/>
          <p:cNvSpPr txBox="1"/>
          <p:nvPr/>
        </p:nvSpPr>
        <p:spPr>
          <a:xfrm>
            <a:off x="771334" y="835259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71334" y="888606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71334" y="941952"/>
            <a:ext cx="9146286" cy="59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71334" y="1001401"/>
            <a:ext cx="9146286" cy="67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/>
          </a:p>
        </p:txBody>
      </p:sp>
      <p:sp>
        <p:nvSpPr>
          <p:cNvPr id="52" name="object 52"/>
          <p:cNvSpPr txBox="1"/>
          <p:nvPr/>
        </p:nvSpPr>
        <p:spPr>
          <a:xfrm>
            <a:off x="771334" y="1068463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51" name="object 51"/>
          <p:cNvSpPr txBox="1"/>
          <p:nvPr/>
        </p:nvSpPr>
        <p:spPr>
          <a:xfrm>
            <a:off x="771334" y="113857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1334" y="1178204"/>
            <a:ext cx="9146286" cy="9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2"/>
              </a:spcBef>
            </a:pPr>
            <a:endParaRPr sz="700"/>
          </a:p>
        </p:txBody>
      </p:sp>
      <p:sp>
        <p:nvSpPr>
          <p:cNvPr id="49" name="object 49"/>
          <p:cNvSpPr txBox="1"/>
          <p:nvPr/>
        </p:nvSpPr>
        <p:spPr>
          <a:xfrm>
            <a:off x="771334" y="1271181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1334" y="133214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334" y="139311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1334" y="1454080"/>
            <a:ext cx="9146286" cy="6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1334" y="1516576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1334" y="157906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1334" y="1641557"/>
            <a:ext cx="9146286" cy="6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771334" y="171015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1" name="object 41"/>
          <p:cNvSpPr txBox="1"/>
          <p:nvPr/>
        </p:nvSpPr>
        <p:spPr>
          <a:xfrm>
            <a:off x="771334" y="178178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0" name="object 40"/>
          <p:cNvSpPr txBox="1"/>
          <p:nvPr/>
        </p:nvSpPr>
        <p:spPr>
          <a:xfrm>
            <a:off x="771334" y="1853418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9" name="object 39"/>
          <p:cNvSpPr txBox="1"/>
          <p:nvPr/>
        </p:nvSpPr>
        <p:spPr>
          <a:xfrm>
            <a:off x="771334" y="1925059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8" name="object 38"/>
          <p:cNvSpPr txBox="1"/>
          <p:nvPr/>
        </p:nvSpPr>
        <p:spPr>
          <a:xfrm>
            <a:off x="771334" y="1996693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334" y="2036324"/>
            <a:ext cx="9146286" cy="91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771334" y="212777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1334" y="219026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1334" y="225123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1334" y="2312200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1334" y="2374690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1334" y="2435663"/>
            <a:ext cx="9146286" cy="64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0" name="object 30"/>
          <p:cNvSpPr txBox="1"/>
          <p:nvPr/>
        </p:nvSpPr>
        <p:spPr>
          <a:xfrm>
            <a:off x="771334" y="2499677"/>
            <a:ext cx="9146286" cy="68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771334" y="2568263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8" name="object 28"/>
          <p:cNvSpPr txBox="1"/>
          <p:nvPr/>
        </p:nvSpPr>
        <p:spPr>
          <a:xfrm>
            <a:off x="771334" y="263838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7" name="object 27"/>
          <p:cNvSpPr txBox="1"/>
          <p:nvPr/>
        </p:nvSpPr>
        <p:spPr>
          <a:xfrm>
            <a:off x="771334" y="271001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6" name="object 26"/>
          <p:cNvSpPr txBox="1"/>
          <p:nvPr/>
        </p:nvSpPr>
        <p:spPr>
          <a:xfrm>
            <a:off x="771334" y="278164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5" name="object 25"/>
          <p:cNvSpPr txBox="1"/>
          <p:nvPr/>
        </p:nvSpPr>
        <p:spPr>
          <a:xfrm>
            <a:off x="771334" y="285328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4" name="object 24"/>
          <p:cNvSpPr txBox="1"/>
          <p:nvPr/>
        </p:nvSpPr>
        <p:spPr>
          <a:xfrm>
            <a:off x="771334" y="2924930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771334" y="29950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2" name="object 22"/>
          <p:cNvSpPr txBox="1"/>
          <p:nvPr/>
        </p:nvSpPr>
        <p:spPr>
          <a:xfrm>
            <a:off x="771334" y="3066675"/>
            <a:ext cx="9146286" cy="73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6"/>
              </a:spcBef>
            </a:pPr>
            <a:endParaRPr sz="550"/>
          </a:p>
        </p:txBody>
      </p:sp>
      <p:sp>
        <p:nvSpPr>
          <p:cNvPr id="21" name="object 21"/>
          <p:cNvSpPr txBox="1"/>
          <p:nvPr/>
        </p:nvSpPr>
        <p:spPr>
          <a:xfrm>
            <a:off x="771334" y="31398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0" name="object 20"/>
          <p:cNvSpPr txBox="1"/>
          <p:nvPr/>
        </p:nvSpPr>
        <p:spPr>
          <a:xfrm>
            <a:off x="771334" y="3211474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771334" y="328158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334" y="3321215"/>
            <a:ext cx="9146286" cy="10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/>
          </a:p>
        </p:txBody>
      </p:sp>
      <p:sp>
        <p:nvSpPr>
          <p:cNvPr id="17" name="object 17"/>
          <p:cNvSpPr txBox="1"/>
          <p:nvPr/>
        </p:nvSpPr>
        <p:spPr>
          <a:xfrm>
            <a:off x="771334" y="3421811"/>
            <a:ext cx="9146286" cy="74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771334" y="3496494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5" name="object 15"/>
          <p:cNvSpPr txBox="1"/>
          <p:nvPr/>
        </p:nvSpPr>
        <p:spPr>
          <a:xfrm>
            <a:off x="771334" y="3568134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771334" y="3638251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771334" y="3709885"/>
            <a:ext cx="9146286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1334" y="3749509"/>
            <a:ext cx="9146286" cy="8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6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771334" y="3830294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771334" y="3926319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334" y="3968997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1334" y="4022343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334" y="4065022"/>
            <a:ext cx="9146286" cy="97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771334" y="416256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1334" y="4264685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771334" y="4371378"/>
            <a:ext cx="9146286" cy="10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771334" y="4478083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1334" y="458477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655546" y="655745"/>
            <a:ext cx="4255859" cy="53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CCCC00"/>
                </a:solidFill>
                <a:latin typeface="Arial"/>
                <a:cs typeface="Arial"/>
              </a:rPr>
              <a:t>INTERNATIONAL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2021" y="655745"/>
            <a:ext cx="949485" cy="53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CCCC00"/>
                </a:solidFill>
                <a:latin typeface="Arial"/>
                <a:cs typeface="Arial"/>
              </a:rPr>
              <a:t>ICE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30777" y="655745"/>
            <a:ext cx="2192812" cy="53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CCCC00"/>
                </a:solidFill>
                <a:latin typeface="Arial"/>
                <a:cs typeface="Arial"/>
              </a:rPr>
              <a:t>PATROL</a:t>
            </a:r>
            <a:endParaRPr sz="4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6292" y="4089876"/>
            <a:ext cx="2425069" cy="719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710"/>
              </a:lnSpc>
              <a:spcBef>
                <a:spcPts val="135"/>
              </a:spcBef>
            </a:pPr>
            <a:r>
              <a:rPr sz="4050" baseline="-2147" dirty="0" smtClean="0">
                <a:latin typeface="Arial"/>
                <a:cs typeface="Arial"/>
              </a:rPr>
              <a:t>I</a:t>
            </a:r>
            <a:r>
              <a:rPr sz="4050" spc="-459" baseline="-2147" dirty="0" smtClean="0">
                <a:latin typeface="Arial"/>
                <a:cs typeface="Arial"/>
              </a:rPr>
              <a:t> </a:t>
            </a:r>
            <a:r>
              <a:rPr sz="4050" spc="0" baseline="-2147" dirty="0" smtClean="0">
                <a:latin typeface="Arial"/>
                <a:cs typeface="Arial"/>
              </a:rPr>
              <a:t>NTE</a:t>
            </a:r>
            <a:r>
              <a:rPr sz="4050" spc="-77" baseline="-2147" dirty="0" smtClean="0">
                <a:latin typeface="Arial"/>
                <a:cs typeface="Arial"/>
              </a:rPr>
              <a:t> </a:t>
            </a:r>
            <a:r>
              <a:rPr sz="4050" spc="0" baseline="-2147" dirty="0" smtClean="0">
                <a:latin typeface="Arial"/>
                <a:cs typeface="Arial"/>
              </a:rPr>
              <a:t>RNATI</a:t>
            </a:r>
            <a:r>
              <a:rPr sz="4050" spc="291" baseline="-2147" dirty="0" smtClean="0">
                <a:latin typeface="Arial"/>
                <a:cs typeface="Arial"/>
              </a:rPr>
              <a:t> </a:t>
            </a:r>
            <a:r>
              <a:rPr sz="4050" spc="0" baseline="-2147" dirty="0" smtClean="0">
                <a:latin typeface="Arial"/>
                <a:cs typeface="Arial"/>
              </a:rPr>
              <a:t>0</a:t>
            </a:r>
            <a:r>
              <a:rPr sz="4050" spc="236" baseline="-2147" dirty="0" smtClean="0">
                <a:latin typeface="Arial"/>
                <a:cs typeface="Arial"/>
              </a:rPr>
              <a:t> </a:t>
            </a:r>
            <a:r>
              <a:rPr sz="4050" spc="0" baseline="-2147" dirty="0" smtClean="0">
                <a:latin typeface="Arial"/>
                <a:cs typeface="Arial"/>
              </a:rPr>
              <a:t>NAL</a:t>
            </a:r>
            <a:endParaRPr sz="2700">
              <a:latin typeface="Arial"/>
              <a:cs typeface="Arial"/>
            </a:endParaRPr>
          </a:p>
          <a:p>
            <a:pPr marL="349376" marR="357632" algn="ctr">
              <a:lnSpc>
                <a:spcPts val="2915"/>
              </a:lnSpc>
              <a:spcBef>
                <a:spcPts val="10"/>
              </a:spcBef>
            </a:pPr>
            <a:r>
              <a:rPr sz="3000" spc="0" dirty="0" smtClean="0">
                <a:latin typeface="Times New Roman"/>
                <a:cs typeface="Times New Roman"/>
              </a:rPr>
              <a:t>ICE  </a:t>
            </a:r>
            <a:r>
              <a:rPr sz="3000" spc="25" dirty="0" smtClean="0">
                <a:latin typeface="Times New Roman"/>
                <a:cs typeface="Times New Roman"/>
              </a:rPr>
              <a:t> </a:t>
            </a:r>
            <a:r>
              <a:rPr sz="4050" spc="0" baseline="1073" dirty="0" smtClean="0">
                <a:latin typeface="Arial"/>
                <a:cs typeface="Arial"/>
              </a:rPr>
              <a:t>PATROL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119"/>
          <p:cNvSpPr/>
          <p:nvPr/>
        </p:nvSpPr>
        <p:spPr>
          <a:xfrm>
            <a:off x="771334" y="350570"/>
            <a:ext cx="9146286" cy="338366"/>
          </a:xfrm>
          <a:custGeom>
            <a:avLst/>
            <a:gdLst/>
            <a:ahLst/>
            <a:cxnLst/>
            <a:rect l="l" t="t" r="r" b="b"/>
            <a:pathLst>
              <a:path w="9146286" h="338366">
                <a:moveTo>
                  <a:pt x="0" y="338366"/>
                </a:moveTo>
                <a:lnTo>
                  <a:pt x="9146286" y="338366"/>
                </a:lnTo>
                <a:lnTo>
                  <a:pt x="9146286" y="0"/>
                </a:lnTo>
                <a:lnTo>
                  <a:pt x="0" y="0"/>
                </a:lnTo>
                <a:lnTo>
                  <a:pt x="0" y="338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71334" y="746861"/>
            <a:ext cx="9146286" cy="3048"/>
          </a:xfrm>
          <a:custGeom>
            <a:avLst/>
            <a:gdLst/>
            <a:ahLst/>
            <a:cxnLst/>
            <a:rect l="l" t="t" r="r" b="b"/>
            <a:pathLst>
              <a:path w="9146286" h="3048">
                <a:moveTo>
                  <a:pt x="0" y="3048"/>
                </a:moveTo>
                <a:lnTo>
                  <a:pt x="9146286" y="3048"/>
                </a:lnTo>
                <a:lnTo>
                  <a:pt x="914628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71334" y="579196"/>
            <a:ext cx="9146286" cy="603580"/>
          </a:xfrm>
          <a:custGeom>
            <a:avLst/>
            <a:gdLst/>
            <a:ahLst/>
            <a:cxnLst/>
            <a:rect l="l" t="t" r="r" b="b"/>
            <a:pathLst>
              <a:path w="9146286" h="603580">
                <a:moveTo>
                  <a:pt x="0" y="603580"/>
                </a:moveTo>
                <a:lnTo>
                  <a:pt x="9146286" y="603580"/>
                </a:lnTo>
                <a:lnTo>
                  <a:pt x="9146286" y="0"/>
                </a:lnTo>
                <a:lnTo>
                  <a:pt x="0" y="0"/>
                </a:lnTo>
                <a:lnTo>
                  <a:pt x="0" y="603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71334" y="909948"/>
            <a:ext cx="9146286" cy="1129430"/>
          </a:xfrm>
          <a:custGeom>
            <a:avLst/>
            <a:gdLst/>
            <a:ahLst/>
            <a:cxnLst/>
            <a:rect l="l" t="t" r="r" b="b"/>
            <a:pathLst>
              <a:path w="9146286" h="1129430">
                <a:moveTo>
                  <a:pt x="0" y="1129430"/>
                </a:moveTo>
                <a:lnTo>
                  <a:pt x="9146286" y="1129430"/>
                </a:lnTo>
                <a:lnTo>
                  <a:pt x="9146286" y="0"/>
                </a:lnTo>
                <a:lnTo>
                  <a:pt x="0" y="0"/>
                </a:lnTo>
                <a:lnTo>
                  <a:pt x="0" y="1129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71334" y="1503619"/>
            <a:ext cx="9146286" cy="1822167"/>
          </a:xfrm>
          <a:custGeom>
            <a:avLst/>
            <a:gdLst/>
            <a:ahLst/>
            <a:cxnLst/>
            <a:rect l="l" t="t" r="r" b="b"/>
            <a:pathLst>
              <a:path w="9146286" h="1822167">
                <a:moveTo>
                  <a:pt x="0" y="1822167"/>
                </a:moveTo>
                <a:lnTo>
                  <a:pt x="9146286" y="1822167"/>
                </a:lnTo>
                <a:lnTo>
                  <a:pt x="9146286" y="0"/>
                </a:lnTo>
                <a:lnTo>
                  <a:pt x="0" y="0"/>
                </a:lnTo>
                <a:lnTo>
                  <a:pt x="0" y="1822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71334" y="3292070"/>
            <a:ext cx="9146286" cy="460486"/>
          </a:xfrm>
          <a:custGeom>
            <a:avLst/>
            <a:gdLst/>
            <a:ahLst/>
            <a:cxnLst/>
            <a:rect l="l" t="t" r="r" b="b"/>
            <a:pathLst>
              <a:path w="9146286" h="460486">
                <a:moveTo>
                  <a:pt x="0" y="460486"/>
                </a:moveTo>
                <a:lnTo>
                  <a:pt x="9146286" y="460486"/>
                </a:lnTo>
                <a:lnTo>
                  <a:pt x="9146286" y="0"/>
                </a:lnTo>
                <a:lnTo>
                  <a:pt x="0" y="0"/>
                </a:lnTo>
                <a:lnTo>
                  <a:pt x="0" y="46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5238" y="343839"/>
            <a:ext cx="9158478" cy="40894"/>
          </a:xfrm>
          <a:custGeom>
            <a:avLst/>
            <a:gdLst/>
            <a:ahLst/>
            <a:cxnLst/>
            <a:rect l="l" t="t" r="r" b="b"/>
            <a:pathLst>
              <a:path w="9158478" h="40894">
                <a:moveTo>
                  <a:pt x="9152382" y="6731"/>
                </a:moveTo>
                <a:lnTo>
                  <a:pt x="6095" y="6731"/>
                </a:lnTo>
                <a:lnTo>
                  <a:pt x="6095" y="40894"/>
                </a:lnTo>
                <a:lnTo>
                  <a:pt x="9152382" y="40894"/>
                </a:lnTo>
                <a:lnTo>
                  <a:pt x="9152382" y="6731"/>
                </a:lnTo>
                <a:close/>
              </a:path>
            </a:pathLst>
          </a:custGeom>
          <a:solidFill>
            <a:srgbClr val="6A84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5238" y="383463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6A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5238" y="389559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5238" y="4444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5238" y="459676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238" y="50539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238" y="529793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238" y="566369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5238" y="60294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5238" y="62734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5238" y="67306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5238" y="68893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9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5238" y="7483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318">
            <a:solidFill>
              <a:srgbClr val="6F89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5238" y="749909"/>
            <a:ext cx="9158478" cy="57911"/>
          </a:xfrm>
          <a:custGeom>
            <a:avLst/>
            <a:gdLst/>
            <a:ahLst/>
            <a:cxnLst/>
            <a:rect l="l" t="t" r="r" b="b"/>
            <a:pathLst>
              <a:path w="9158478" h="57911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6F8A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5238" y="81239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6F8B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5238" y="816330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B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5238" y="862063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5238" y="8864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5238" y="91387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238" y="9596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238" y="96875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6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F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5238" y="1020572"/>
            <a:ext cx="9158478" cy="13474"/>
          </a:xfrm>
          <a:custGeom>
            <a:avLst/>
            <a:gdLst/>
            <a:ahLst/>
            <a:cxnLst/>
            <a:rect l="l" t="t" r="r" b="b"/>
            <a:pathLst>
              <a:path w="9158478" h="13474">
                <a:moveTo>
                  <a:pt x="9152382" y="0"/>
                </a:moveTo>
                <a:lnTo>
                  <a:pt x="6095" y="0"/>
                </a:lnTo>
                <a:lnTo>
                  <a:pt x="6095" y="13474"/>
                </a:lnTo>
                <a:lnTo>
                  <a:pt x="9152382" y="13474"/>
                </a:lnTo>
                <a:lnTo>
                  <a:pt x="9152382" y="0"/>
                </a:lnTo>
                <a:close/>
              </a:path>
            </a:pathLst>
          </a:custGeom>
          <a:solidFill>
            <a:srgbClr val="73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5238" y="1032776"/>
            <a:ext cx="9158478" cy="43941"/>
          </a:xfrm>
          <a:custGeom>
            <a:avLst/>
            <a:gdLst/>
            <a:ahLst/>
            <a:cxnLst/>
            <a:rect l="l" t="t" r="r" b="b"/>
            <a:pathLst>
              <a:path w="9158478" h="43941">
                <a:moveTo>
                  <a:pt x="9152382" y="0"/>
                </a:moveTo>
                <a:lnTo>
                  <a:pt x="6095" y="0"/>
                </a:lnTo>
                <a:lnTo>
                  <a:pt x="6095" y="43941"/>
                </a:lnTo>
                <a:lnTo>
                  <a:pt x="9152382" y="4394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5238" y="107544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5238" y="1102880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238" y="1127277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5238" y="1172997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5238" y="118277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5238" y="124374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7693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5238" y="12461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3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5238" y="130102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238" y="131626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238" y="136199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238" y="1389430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5238" y="1422958"/>
            <a:ext cx="9158478" cy="37858"/>
          </a:xfrm>
          <a:custGeom>
            <a:avLst/>
            <a:gdLst/>
            <a:ahLst/>
            <a:cxnLst/>
            <a:rect l="l" t="t" r="r" b="b"/>
            <a:pathLst>
              <a:path w="9158478" h="37858">
                <a:moveTo>
                  <a:pt x="9152382" y="0"/>
                </a:moveTo>
                <a:lnTo>
                  <a:pt x="6095" y="0"/>
                </a:lnTo>
                <a:lnTo>
                  <a:pt x="6095" y="37858"/>
                </a:lnTo>
                <a:lnTo>
                  <a:pt x="9152382" y="3785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5238" y="145954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5238" y="148393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5238" y="1529651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5238" y="154795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5238" y="1602816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5238" y="1608912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5238" y="166378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5238" y="166988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238" y="1672932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238" y="1718652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5238" y="173910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22">
            <a:solidFill>
              <a:srgbClr val="7C9C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5238" y="174609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5238" y="1770481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5238" y="179181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5238" y="1816201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5238" y="1825345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5238" y="185279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5238" y="18802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5238" y="1889366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238" y="1913750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5238" y="1932038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238" y="1959482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238" y="198145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819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238" y="1986914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5238" y="2032634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2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238" y="2035682"/>
            <a:ext cx="9158478" cy="4330"/>
          </a:xfrm>
          <a:custGeom>
            <a:avLst/>
            <a:gdLst/>
            <a:ahLst/>
            <a:cxnLst/>
            <a:rect l="l" t="t" r="r" b="b"/>
            <a:pathLst>
              <a:path w="9158478" h="4330">
                <a:moveTo>
                  <a:pt x="9152382" y="0"/>
                </a:moveTo>
                <a:lnTo>
                  <a:pt x="6095" y="0"/>
                </a:lnTo>
                <a:lnTo>
                  <a:pt x="6095" y="4330"/>
                </a:lnTo>
                <a:lnTo>
                  <a:pt x="9152382" y="4330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238" y="2039378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2"/>
                </a:lnTo>
                <a:lnTo>
                  <a:pt x="9152382" y="57912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5238" y="2100338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82A1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5238" y="210275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1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238" y="2157628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5238" y="2172868"/>
            <a:ext cx="9158478" cy="50038"/>
          </a:xfrm>
          <a:custGeom>
            <a:avLst/>
            <a:gdLst/>
            <a:ahLst/>
            <a:cxnLst/>
            <a:rect l="l" t="t" r="r" b="b"/>
            <a:pathLst>
              <a:path w="9158478" h="50038">
                <a:moveTo>
                  <a:pt x="9152382" y="0"/>
                </a:moveTo>
                <a:lnTo>
                  <a:pt x="6095" y="0"/>
                </a:lnTo>
                <a:lnTo>
                  <a:pt x="6095" y="50038"/>
                </a:lnTo>
                <a:lnTo>
                  <a:pt x="9152382" y="50038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238" y="222163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5238" y="2246033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5238" y="2279561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5238" y="231613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5238" y="234356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5238" y="238930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5238" y="240454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5238" y="245941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5238" y="2465514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5238" y="252037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238" y="2526474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5238" y="253257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238" y="2575255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238" y="2595702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09">
            <a:solidFill>
              <a:srgbClr val="88A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238" y="260268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5238" y="2630119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5238" y="2648419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5238" y="2672803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5238" y="26819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5238" y="270937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5238" y="27368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5238" y="274595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5238" y="277035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5238" y="278864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5238" y="281607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238" y="283956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8DA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238" y="2843504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5238" y="2889237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5238" y="2892285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5238" y="2898381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5238" y="2950197"/>
            <a:ext cx="9158478" cy="7378"/>
          </a:xfrm>
          <a:custGeom>
            <a:avLst/>
            <a:gdLst/>
            <a:ahLst/>
            <a:cxnLst/>
            <a:rect l="l" t="t" r="r" b="b"/>
            <a:pathLst>
              <a:path w="9158478" h="7378">
                <a:moveTo>
                  <a:pt x="9152382" y="0"/>
                </a:moveTo>
                <a:lnTo>
                  <a:pt x="6095" y="0"/>
                </a:lnTo>
                <a:lnTo>
                  <a:pt x="6095" y="7378"/>
                </a:lnTo>
                <a:lnTo>
                  <a:pt x="9152382" y="737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238" y="2956305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5238" y="2959353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5238" y="3005074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5238" y="302399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8FB1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5238" y="3029457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5238" y="3056902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238" y="3078238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238" y="31026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5238" y="3111766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5238" y="3139198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5238" y="3163595"/>
            <a:ext cx="9158478" cy="13462"/>
          </a:xfrm>
          <a:custGeom>
            <a:avLst/>
            <a:gdLst/>
            <a:ahLst/>
            <a:cxnLst/>
            <a:rect l="l" t="t" r="r" b="b"/>
            <a:pathLst>
              <a:path w="9158478" h="13462">
                <a:moveTo>
                  <a:pt x="9152382" y="0"/>
                </a:moveTo>
                <a:lnTo>
                  <a:pt x="6095" y="0"/>
                </a:lnTo>
                <a:lnTo>
                  <a:pt x="6095" y="13462"/>
                </a:lnTo>
                <a:lnTo>
                  <a:pt x="9152382" y="13462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5238" y="317578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5238" y="3200171"/>
            <a:ext cx="9158478" cy="19558"/>
          </a:xfrm>
          <a:custGeom>
            <a:avLst/>
            <a:gdLst/>
            <a:ahLst/>
            <a:cxnLst/>
            <a:rect l="l" t="t" r="r" b="b"/>
            <a:pathLst>
              <a:path w="9158478" h="19558">
                <a:moveTo>
                  <a:pt x="9152382" y="0"/>
                </a:moveTo>
                <a:lnTo>
                  <a:pt x="6095" y="0"/>
                </a:lnTo>
                <a:lnTo>
                  <a:pt x="6095" y="19558"/>
                </a:lnTo>
                <a:lnTo>
                  <a:pt x="9152382" y="19558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5238" y="321845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5238" y="3245891"/>
            <a:ext cx="9158478" cy="16522"/>
          </a:xfrm>
          <a:custGeom>
            <a:avLst/>
            <a:gdLst/>
            <a:ahLst/>
            <a:cxnLst/>
            <a:rect l="l" t="t" r="r" b="b"/>
            <a:pathLst>
              <a:path w="9158478" h="16522">
                <a:moveTo>
                  <a:pt x="9152382" y="0"/>
                </a:moveTo>
                <a:lnTo>
                  <a:pt x="6095" y="0"/>
                </a:lnTo>
                <a:lnTo>
                  <a:pt x="6095" y="16522"/>
                </a:lnTo>
                <a:lnTo>
                  <a:pt x="9152382" y="1652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5238" y="326787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92B6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65238" y="3273336"/>
            <a:ext cx="9158478" cy="43942"/>
          </a:xfrm>
          <a:custGeom>
            <a:avLst/>
            <a:gdLst/>
            <a:ahLst/>
            <a:cxnLst/>
            <a:rect l="l" t="t" r="r" b="b"/>
            <a:pathLst>
              <a:path w="9158478" h="43942">
                <a:moveTo>
                  <a:pt x="9152382" y="0"/>
                </a:moveTo>
                <a:lnTo>
                  <a:pt x="6095" y="0"/>
                </a:lnTo>
                <a:lnTo>
                  <a:pt x="6095" y="43942"/>
                </a:lnTo>
                <a:lnTo>
                  <a:pt x="9152382" y="4394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65238" y="331600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238" y="332210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238" y="3325787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65238" y="338675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5">
            <a:solidFill>
              <a:srgbClr val="93B8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5238" y="3389172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4"/>
                </a:lnTo>
                <a:lnTo>
                  <a:pt x="9152382" y="56134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65238" y="34440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5238" y="345927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65238" y="350500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5238" y="3532441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5238" y="3565982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65238" y="360255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65238" y="362999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238" y="3672674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238" y="36909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65238" y="3745826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71334" y="382572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65238" y="3752557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D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65238" y="383029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AB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71334" y="3911079"/>
            <a:ext cx="9146286" cy="170713"/>
          </a:xfrm>
          <a:custGeom>
            <a:avLst/>
            <a:gdLst/>
            <a:ahLst/>
            <a:cxnLst/>
            <a:rect l="l" t="t" r="r" b="b"/>
            <a:pathLst>
              <a:path w="9146286" h="170713">
                <a:moveTo>
                  <a:pt x="0" y="170713"/>
                </a:moveTo>
                <a:lnTo>
                  <a:pt x="9146286" y="170713"/>
                </a:lnTo>
                <a:lnTo>
                  <a:pt x="9146286" y="0"/>
                </a:lnTo>
                <a:lnTo>
                  <a:pt x="0" y="0"/>
                </a:lnTo>
                <a:lnTo>
                  <a:pt x="0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65238" y="3834866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9BBE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5238" y="3910444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9B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65238" y="394092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238" y="3995800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238" y="4047616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71334" y="415799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65238" y="4081792"/>
            <a:ext cx="9158478" cy="76200"/>
          </a:xfrm>
          <a:custGeom>
            <a:avLst/>
            <a:gdLst/>
            <a:ahLst/>
            <a:cxnLst/>
            <a:rect l="l" t="t" r="r" b="b"/>
            <a:pathLst>
              <a:path w="9158478" h="76200">
                <a:moveTo>
                  <a:pt x="9152382" y="0"/>
                </a:moveTo>
                <a:lnTo>
                  <a:pt x="6095" y="0"/>
                </a:lnTo>
                <a:lnTo>
                  <a:pt x="6095" y="76200"/>
                </a:lnTo>
                <a:lnTo>
                  <a:pt x="9152382" y="7620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2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5238" y="416256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EC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5238" y="416713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9EC3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5238" y="4264685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4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65238" y="4371378"/>
            <a:ext cx="9158478" cy="106705"/>
          </a:xfrm>
          <a:custGeom>
            <a:avLst/>
            <a:gdLst/>
            <a:ahLst/>
            <a:cxnLst/>
            <a:rect l="l" t="t" r="r" b="b"/>
            <a:pathLst>
              <a:path w="9158478" h="106705">
                <a:moveTo>
                  <a:pt x="9152382" y="0"/>
                </a:moveTo>
                <a:lnTo>
                  <a:pt x="6095" y="0"/>
                </a:lnTo>
                <a:lnTo>
                  <a:pt x="6095" y="106705"/>
                </a:lnTo>
                <a:lnTo>
                  <a:pt x="9152382" y="1067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65238" y="4478083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0C5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71334" y="4682324"/>
            <a:ext cx="9146286" cy="27431"/>
          </a:xfrm>
          <a:custGeom>
            <a:avLst/>
            <a:gdLst/>
            <a:ahLst/>
            <a:cxnLst/>
            <a:rect l="l" t="t" r="r" b="b"/>
            <a:pathLst>
              <a:path w="9146286" h="27432">
                <a:moveTo>
                  <a:pt x="0" y="27431"/>
                </a:moveTo>
                <a:lnTo>
                  <a:pt x="9146286" y="27431"/>
                </a:lnTo>
                <a:lnTo>
                  <a:pt x="9146286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65238" y="458477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6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65238" y="468168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65238" y="4709756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5238" y="4767668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71334" y="4941430"/>
            <a:ext cx="9146286" cy="85356"/>
          </a:xfrm>
          <a:custGeom>
            <a:avLst/>
            <a:gdLst/>
            <a:ahLst/>
            <a:cxnLst/>
            <a:rect l="l" t="t" r="r" b="b"/>
            <a:pathLst>
              <a:path w="9146286" h="85356">
                <a:moveTo>
                  <a:pt x="0" y="85356"/>
                </a:moveTo>
                <a:lnTo>
                  <a:pt x="9146286" y="85356"/>
                </a:lnTo>
                <a:lnTo>
                  <a:pt x="9146286" y="0"/>
                </a:lnTo>
                <a:lnTo>
                  <a:pt x="0" y="0"/>
                </a:lnTo>
                <a:lnTo>
                  <a:pt x="0" y="8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65238" y="4853025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5238" y="4940795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238" y="4995671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71334" y="511214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5238" y="5026786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C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65238" y="511671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4CD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71334" y="5197500"/>
            <a:ext cx="9146286" cy="170700"/>
          </a:xfrm>
          <a:custGeom>
            <a:avLst/>
            <a:gdLst/>
            <a:ahLst/>
            <a:cxnLst/>
            <a:rect l="l" t="t" r="r" b="b"/>
            <a:pathLst>
              <a:path w="9146286" h="170700">
                <a:moveTo>
                  <a:pt x="0" y="170700"/>
                </a:moveTo>
                <a:lnTo>
                  <a:pt x="9146286" y="170700"/>
                </a:lnTo>
                <a:lnTo>
                  <a:pt x="9146286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5238" y="512128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D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5238" y="519686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5238" y="5227345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5238" y="5282209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5238" y="5334038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8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71334" y="544441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65238" y="5368201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8D0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5238" y="54489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9D0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65238" y="5453557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9D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5238" y="5551106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AD2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5238" y="5657799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BD2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5238" y="5764491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5238" y="5871184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4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65238" y="59733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CD5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65238" y="597787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5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5238" y="605345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49"/>
                </a:lnTo>
                <a:lnTo>
                  <a:pt x="9152382" y="31749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5238" y="608393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65238" y="6138811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65238" y="6193675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5238" y="6227851"/>
            <a:ext cx="9158478" cy="73152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9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65238" y="63071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74">
            <a:solidFill>
              <a:srgbClr val="B0D9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65238" y="6313208"/>
            <a:ext cx="9158478" cy="94487"/>
          </a:xfrm>
          <a:custGeom>
            <a:avLst/>
            <a:gdLst/>
            <a:ahLst/>
            <a:cxnLst/>
            <a:rect l="l" t="t" r="r" b="b"/>
            <a:pathLst>
              <a:path w="9158478" h="94487">
                <a:moveTo>
                  <a:pt x="9152382" y="0"/>
                </a:moveTo>
                <a:lnTo>
                  <a:pt x="6095" y="0"/>
                </a:lnTo>
                <a:lnTo>
                  <a:pt x="6095" y="94487"/>
                </a:lnTo>
                <a:lnTo>
                  <a:pt x="9152382" y="94487"/>
                </a:lnTo>
                <a:lnTo>
                  <a:pt x="9152382" y="0"/>
                </a:lnTo>
                <a:close/>
              </a:path>
            </a:pathLst>
          </a:custGeom>
          <a:solidFill>
            <a:srgbClr val="B0DA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65238" y="641684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9570">
            <a:solidFill>
              <a:srgbClr val="B0DB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65238" y="6425996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B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65238" y="6513766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65238" y="6568630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65238" y="6621094"/>
            <a:ext cx="9158478" cy="91452"/>
          </a:xfrm>
          <a:custGeom>
            <a:avLst/>
            <a:gdLst/>
            <a:ahLst/>
            <a:cxnLst/>
            <a:rect l="l" t="t" r="r" b="b"/>
            <a:pathLst>
              <a:path w="9158478" h="91452">
                <a:moveTo>
                  <a:pt x="9152382" y="0"/>
                </a:moveTo>
                <a:lnTo>
                  <a:pt x="6095" y="0"/>
                </a:lnTo>
                <a:lnTo>
                  <a:pt x="6095" y="91452"/>
                </a:lnTo>
                <a:lnTo>
                  <a:pt x="9152382" y="914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D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65238" y="672016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10">
            <a:solidFill>
              <a:srgbClr val="B4DD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65238" y="672778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B4DE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65238" y="683143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B4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65238" y="6837527"/>
            <a:ext cx="9158478" cy="73151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65238" y="6910044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65238" y="694358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65238" y="699540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65238" y="7050278"/>
            <a:ext cx="9158478" cy="34797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7"/>
                </a:lnTo>
                <a:lnTo>
                  <a:pt x="9152382" y="34797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65238" y="7084440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1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65238" y="716370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B8E1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65238" y="719265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6990">
            <a:solidFill>
              <a:srgbClr val="B8E2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2323388" y="763929"/>
            <a:ext cx="3459966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Internati</a:t>
            </a:r>
            <a:r>
              <a:rPr sz="4400" b="1" spc="54" dirty="0" smtClean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nal</a:t>
            </a:r>
            <a:endParaRPr sz="44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836076" y="763929"/>
            <a:ext cx="884033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Ice</a:t>
            </a:r>
            <a:endParaRPr sz="44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765577" y="763929"/>
            <a:ext cx="1688559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Patrol</a:t>
            </a:r>
            <a:endParaRPr sz="44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307414" y="2161693"/>
            <a:ext cx="20374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651927" y="2161693"/>
            <a:ext cx="693145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2429187" y="2161693"/>
            <a:ext cx="2044344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In</a:t>
            </a:r>
            <a:r>
              <a:rPr sz="2800" spc="2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ernational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563352" y="2161693"/>
            <a:ext cx="554387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Ice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206848" y="2161693"/>
            <a:ext cx="1009899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Patrol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307639" y="2161693"/>
            <a:ext cx="708840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-34" dirty="0" smtClean="0">
                <a:latin typeface="Arial"/>
                <a:cs typeface="Arial"/>
              </a:rPr>
              <a:t>w</a:t>
            </a:r>
            <a:r>
              <a:rPr sz="2800" spc="0" dirty="0" smtClean="0">
                <a:latin typeface="Arial"/>
                <a:cs typeface="Arial"/>
              </a:rPr>
              <a:t>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103448" y="2161693"/>
            <a:ext cx="1887393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establi</a:t>
            </a:r>
            <a:r>
              <a:rPr sz="2800" spc="3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hed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9079593" y="2161693"/>
            <a:ext cx="35641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in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651927" y="2588464"/>
            <a:ext cx="872211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1914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670213" y="2588464"/>
            <a:ext cx="3368933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by </a:t>
            </a:r>
            <a:r>
              <a:rPr sz="2800" spc="21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2800" spc="23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i="1" spc="0" dirty="0" smtClean="0">
                <a:solidFill>
                  <a:srgbClr val="C00000"/>
                </a:solidFill>
                <a:latin typeface="Arial"/>
                <a:cs typeface="Arial"/>
              </a:rPr>
              <a:t>Interna</a:t>
            </a:r>
            <a:r>
              <a:rPr sz="2800" i="1" spc="39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800" i="1" spc="0" dirty="0" smtClean="0">
                <a:solidFill>
                  <a:srgbClr val="C00000"/>
                </a:solidFill>
                <a:latin typeface="Arial"/>
                <a:cs typeface="Arial"/>
              </a:rPr>
              <a:t>ional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188893" y="2588464"/>
            <a:ext cx="1876692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i="1" spc="0" dirty="0" smtClean="0">
                <a:solidFill>
                  <a:srgbClr val="C00000"/>
                </a:solidFill>
                <a:latin typeface="Arial"/>
                <a:cs typeface="Arial"/>
              </a:rPr>
              <a:t>Con</a:t>
            </a:r>
            <a:r>
              <a:rPr sz="2800" i="1" spc="-50" dirty="0" smtClean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800" i="1" spc="0" dirty="0" smtClean="0">
                <a:solidFill>
                  <a:srgbClr val="C00000"/>
                </a:solidFill>
                <a:latin typeface="Arial"/>
                <a:cs typeface="Arial"/>
              </a:rPr>
              <a:t>ention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213194" y="2588464"/>
            <a:ext cx="494817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i="1" spc="0" dirty="0" smtClean="0">
                <a:solidFill>
                  <a:srgbClr val="C00000"/>
                </a:solidFill>
                <a:latin typeface="Arial"/>
                <a:cs typeface="Arial"/>
              </a:rPr>
              <a:t>for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859543" y="2588464"/>
            <a:ext cx="574363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i="1" spc="0" dirty="0" smtClean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651927" y="3015235"/>
            <a:ext cx="778328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i="1" spc="0" dirty="0" smtClean="0">
                <a:solidFill>
                  <a:srgbClr val="C00000"/>
                </a:solidFill>
                <a:latin typeface="Arial"/>
                <a:cs typeface="Arial"/>
              </a:rPr>
              <a:t>Safety</a:t>
            </a:r>
            <a:r>
              <a:rPr sz="2800" i="1" spc="3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i="1" spc="0" dirty="0" smtClean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800" i="1" spc="5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i="1" spc="0" dirty="0" smtClean="0">
                <a:solidFill>
                  <a:srgbClr val="C00000"/>
                </a:solidFill>
                <a:latin typeface="Arial"/>
                <a:cs typeface="Arial"/>
              </a:rPr>
              <a:t>Life</a:t>
            </a:r>
            <a:r>
              <a:rPr sz="2800" i="1" spc="5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i="1" spc="0" dirty="0" smtClean="0">
                <a:solidFill>
                  <a:srgbClr val="C00000"/>
                </a:solidFill>
                <a:latin typeface="Arial"/>
                <a:cs typeface="Arial"/>
              </a:rPr>
              <a:t>at</a:t>
            </a:r>
            <a:r>
              <a:rPr sz="2800" i="1" spc="5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i="1" spc="0" dirty="0" smtClean="0">
                <a:solidFill>
                  <a:srgbClr val="C00000"/>
                </a:solidFill>
                <a:latin typeface="Arial"/>
                <a:cs typeface="Arial"/>
              </a:rPr>
              <a:t>Sea</a:t>
            </a:r>
            <a:r>
              <a:rPr sz="2800" i="1" spc="2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(SOLAS),</a:t>
            </a:r>
            <a:r>
              <a:rPr sz="2800" spc="6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held</a:t>
            </a:r>
            <a:r>
              <a:rPr sz="2800" spc="3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in</a:t>
            </a:r>
            <a:r>
              <a:rPr sz="2800" spc="3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1913</a:t>
            </a:r>
            <a:r>
              <a:rPr sz="2800" spc="3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as</a:t>
            </a:r>
            <a:r>
              <a:rPr sz="2800" spc="7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651927" y="3442006"/>
            <a:ext cx="5311579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result</a:t>
            </a:r>
            <a:r>
              <a:rPr sz="2800" spc="3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of </a:t>
            </a:r>
            <a:r>
              <a:rPr sz="2800" spc="3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he sin</a:t>
            </a:r>
            <a:r>
              <a:rPr sz="2800" spc="34" dirty="0" smtClean="0">
                <a:latin typeface="Arial"/>
                <a:cs typeface="Arial"/>
              </a:rPr>
              <a:t>k</a:t>
            </a:r>
            <a:r>
              <a:rPr sz="2800" spc="0" dirty="0" smtClean="0">
                <a:latin typeface="Arial"/>
                <a:cs typeface="Arial"/>
              </a:rPr>
              <a:t>ing of</a:t>
            </a:r>
            <a:r>
              <a:rPr sz="2800" spc="3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the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i="1" spc="0" dirty="0" smtClean="0">
                <a:latin typeface="Arial"/>
                <a:cs typeface="Arial"/>
              </a:rPr>
              <a:t>Titanic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987260" y="3442006"/>
            <a:ext cx="1348431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in</a:t>
            </a:r>
            <a:r>
              <a:rPr sz="2800" spc="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191</a:t>
            </a:r>
            <a:r>
              <a:rPr sz="2800" spc="-4" dirty="0" smtClean="0">
                <a:latin typeface="Arial"/>
                <a:cs typeface="Arial"/>
              </a:rPr>
              <a:t>2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307414" y="4466261"/>
            <a:ext cx="203746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651927" y="4466261"/>
            <a:ext cx="693145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502668" y="4466261"/>
            <a:ext cx="2044344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In</a:t>
            </a:r>
            <a:r>
              <a:rPr sz="2800" spc="2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ernational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707104" y="4466261"/>
            <a:ext cx="1729373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Ice </a:t>
            </a:r>
            <a:r>
              <a:rPr sz="2800" spc="36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Patrol</a:t>
            </a:r>
            <a:endParaRPr sz="28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597283" y="4466261"/>
            <a:ext cx="336440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094173" y="4466261"/>
            <a:ext cx="1728660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conduc</a:t>
            </a:r>
            <a:r>
              <a:rPr sz="2800" spc="3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984709" y="4466261"/>
            <a:ext cx="455580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by</a:t>
            </a:r>
            <a:endParaRPr sz="28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651927" y="4893044"/>
            <a:ext cx="1421180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2800" spc="43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U.S.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149374" y="4893044"/>
            <a:ext cx="2256453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Coast</a:t>
            </a:r>
            <a:r>
              <a:rPr sz="2800" spc="46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Guar</a:t>
            </a:r>
            <a:r>
              <a:rPr sz="2800" spc="-4" dirty="0" smtClean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481023" y="4893044"/>
            <a:ext cx="986357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-34" dirty="0" smtClean="0">
                <a:latin typeface="Arial"/>
                <a:cs typeface="Arial"/>
              </a:rPr>
              <a:t>w</a:t>
            </a:r>
            <a:r>
              <a:rPr sz="2800" spc="0" dirty="0" smtClean="0">
                <a:latin typeface="Arial"/>
                <a:cs typeface="Arial"/>
              </a:rPr>
              <a:t>hich</a:t>
            </a:r>
            <a:endParaRPr sz="28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545074" y="4893044"/>
            <a:ext cx="336440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956712" y="4893044"/>
            <a:ext cx="1902732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responsible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938564" y="4893044"/>
            <a:ext cx="494817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for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651927" y="5319815"/>
            <a:ext cx="7782655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the</a:t>
            </a:r>
            <a:r>
              <a:rPr sz="2800" spc="5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observation and</a:t>
            </a:r>
            <a:r>
              <a:rPr sz="2800" spc="8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dissemination</a:t>
            </a:r>
            <a:r>
              <a:rPr sz="2800" spc="6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of</a:t>
            </a:r>
            <a:r>
              <a:rPr sz="2800" spc="7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information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651927" y="5746586"/>
            <a:ext cx="7415462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concerning</a:t>
            </a:r>
            <a:r>
              <a:rPr sz="2800" spc="3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ice </a:t>
            </a:r>
            <a:r>
              <a:rPr sz="2800" spc="3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onditions</a:t>
            </a:r>
            <a:r>
              <a:rPr sz="2800" spc="3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in</a:t>
            </a:r>
            <a:r>
              <a:rPr sz="2800" spc="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the Nor</a:t>
            </a:r>
            <a:r>
              <a:rPr sz="2800" spc="29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h A</a:t>
            </a:r>
            <a:r>
              <a:rPr sz="2800" spc="29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lanti</a:t>
            </a:r>
            <a:r>
              <a:rPr sz="2800" spc="25" dirty="0" smtClean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1334" y="7067677"/>
            <a:ext cx="9146286" cy="115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9"/>
              </a:spcBef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771334" y="6595179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82" name="object 82"/>
          <p:cNvSpPr txBox="1"/>
          <p:nvPr/>
        </p:nvSpPr>
        <p:spPr>
          <a:xfrm>
            <a:off x="771334" y="672016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  <p:sp>
        <p:nvSpPr>
          <p:cNvPr id="81" name="object 81"/>
          <p:cNvSpPr txBox="1"/>
          <p:nvPr/>
        </p:nvSpPr>
        <p:spPr>
          <a:xfrm>
            <a:off x="771334" y="6831431"/>
            <a:ext cx="9146286" cy="96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80" name="object 80"/>
          <p:cNvSpPr txBox="1"/>
          <p:nvPr/>
        </p:nvSpPr>
        <p:spPr>
          <a:xfrm>
            <a:off x="771334" y="6211081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9" name="object 79"/>
          <p:cNvSpPr txBox="1"/>
          <p:nvPr/>
        </p:nvSpPr>
        <p:spPr>
          <a:xfrm>
            <a:off x="771334" y="6307105"/>
            <a:ext cx="9146286" cy="109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4"/>
              </a:spcBef>
            </a:pPr>
            <a:endParaRPr sz="850"/>
          </a:p>
        </p:txBody>
      </p:sp>
      <p:sp>
        <p:nvSpPr>
          <p:cNvPr id="78" name="object 78"/>
          <p:cNvSpPr txBox="1"/>
          <p:nvPr/>
        </p:nvSpPr>
        <p:spPr>
          <a:xfrm>
            <a:off x="771334" y="6416846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77" name="object 77"/>
          <p:cNvSpPr txBox="1"/>
          <p:nvPr/>
        </p:nvSpPr>
        <p:spPr>
          <a:xfrm>
            <a:off x="771334" y="502678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771334" y="511671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5" name="object 75"/>
          <p:cNvSpPr txBox="1"/>
          <p:nvPr/>
        </p:nvSpPr>
        <p:spPr>
          <a:xfrm>
            <a:off x="771334" y="5212740"/>
            <a:ext cx="9146286" cy="42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71334" y="5255412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71334" y="5308758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71334" y="5351437"/>
            <a:ext cx="9146286" cy="97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71" name="object 71"/>
          <p:cNvSpPr txBox="1"/>
          <p:nvPr/>
        </p:nvSpPr>
        <p:spPr>
          <a:xfrm>
            <a:off x="771334" y="5448985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771334" y="5551106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771334" y="5657799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771334" y="5764491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7" name="object 67"/>
          <p:cNvSpPr txBox="1"/>
          <p:nvPr/>
        </p:nvSpPr>
        <p:spPr>
          <a:xfrm>
            <a:off x="771334" y="587118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771334" y="597330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65" name="object 65"/>
          <p:cNvSpPr txBox="1"/>
          <p:nvPr/>
        </p:nvSpPr>
        <p:spPr>
          <a:xfrm>
            <a:off x="771334" y="4767668"/>
            <a:ext cx="9146286" cy="8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2"/>
              </a:spcBef>
            </a:pPr>
            <a:endParaRPr sz="650"/>
          </a:p>
        </p:txBody>
      </p:sp>
      <p:sp>
        <p:nvSpPr>
          <p:cNvPr id="64" name="object 64"/>
          <p:cNvSpPr txBox="1"/>
          <p:nvPr/>
        </p:nvSpPr>
        <p:spPr>
          <a:xfrm>
            <a:off x="771334" y="4853025"/>
            <a:ext cx="9146286" cy="115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2"/>
              </a:spcBef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71334" y="370700"/>
            <a:ext cx="9146286" cy="54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71334" y="425253"/>
            <a:ext cx="9146286" cy="57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71334" y="483171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71334" y="536517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71334" y="597490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1334" y="65845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57" name="object 57"/>
          <p:cNvSpPr txBox="1"/>
          <p:nvPr/>
        </p:nvSpPr>
        <p:spPr>
          <a:xfrm>
            <a:off x="771334" y="748385"/>
            <a:ext cx="9146286" cy="8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4"/>
              </a:spcBef>
            </a:pPr>
            <a:endParaRPr sz="650"/>
          </a:p>
        </p:txBody>
      </p:sp>
      <p:sp>
        <p:nvSpPr>
          <p:cNvPr id="56" name="object 56"/>
          <p:cNvSpPr txBox="1"/>
          <p:nvPr/>
        </p:nvSpPr>
        <p:spPr>
          <a:xfrm>
            <a:off x="771334" y="835259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71334" y="888606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71334" y="941952"/>
            <a:ext cx="9146286" cy="59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71334" y="1001401"/>
            <a:ext cx="9146286" cy="67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/>
          </a:p>
        </p:txBody>
      </p:sp>
      <p:sp>
        <p:nvSpPr>
          <p:cNvPr id="52" name="object 52"/>
          <p:cNvSpPr txBox="1"/>
          <p:nvPr/>
        </p:nvSpPr>
        <p:spPr>
          <a:xfrm>
            <a:off x="771334" y="1068463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51" name="object 51"/>
          <p:cNvSpPr txBox="1"/>
          <p:nvPr/>
        </p:nvSpPr>
        <p:spPr>
          <a:xfrm>
            <a:off x="771334" y="113857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1334" y="1178204"/>
            <a:ext cx="9146286" cy="9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2"/>
              </a:spcBef>
            </a:pPr>
            <a:endParaRPr sz="700"/>
          </a:p>
        </p:txBody>
      </p:sp>
      <p:sp>
        <p:nvSpPr>
          <p:cNvPr id="49" name="object 49"/>
          <p:cNvSpPr txBox="1"/>
          <p:nvPr/>
        </p:nvSpPr>
        <p:spPr>
          <a:xfrm>
            <a:off x="771334" y="1271181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1334" y="133214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334" y="139311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1334" y="1454080"/>
            <a:ext cx="9146286" cy="6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1334" y="1516576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1334" y="157906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1334" y="1641557"/>
            <a:ext cx="9146286" cy="6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771334" y="171015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1" name="object 41"/>
          <p:cNvSpPr txBox="1"/>
          <p:nvPr/>
        </p:nvSpPr>
        <p:spPr>
          <a:xfrm>
            <a:off x="771334" y="178178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0" name="object 40"/>
          <p:cNvSpPr txBox="1"/>
          <p:nvPr/>
        </p:nvSpPr>
        <p:spPr>
          <a:xfrm>
            <a:off x="771334" y="1853418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9" name="object 39"/>
          <p:cNvSpPr txBox="1"/>
          <p:nvPr/>
        </p:nvSpPr>
        <p:spPr>
          <a:xfrm>
            <a:off x="771334" y="1925059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8" name="object 38"/>
          <p:cNvSpPr txBox="1"/>
          <p:nvPr/>
        </p:nvSpPr>
        <p:spPr>
          <a:xfrm>
            <a:off x="771334" y="1996693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334" y="2036324"/>
            <a:ext cx="9146286" cy="91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771334" y="212777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1334" y="219026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1334" y="225123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1334" y="2312200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1334" y="2374690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1334" y="2435663"/>
            <a:ext cx="9146286" cy="64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0" name="object 30"/>
          <p:cNvSpPr txBox="1"/>
          <p:nvPr/>
        </p:nvSpPr>
        <p:spPr>
          <a:xfrm>
            <a:off x="771334" y="2499677"/>
            <a:ext cx="9146286" cy="68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771334" y="2568263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8" name="object 28"/>
          <p:cNvSpPr txBox="1"/>
          <p:nvPr/>
        </p:nvSpPr>
        <p:spPr>
          <a:xfrm>
            <a:off x="771334" y="263838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7" name="object 27"/>
          <p:cNvSpPr txBox="1"/>
          <p:nvPr/>
        </p:nvSpPr>
        <p:spPr>
          <a:xfrm>
            <a:off x="771334" y="271001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6" name="object 26"/>
          <p:cNvSpPr txBox="1"/>
          <p:nvPr/>
        </p:nvSpPr>
        <p:spPr>
          <a:xfrm>
            <a:off x="771334" y="278164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5" name="object 25"/>
          <p:cNvSpPr txBox="1"/>
          <p:nvPr/>
        </p:nvSpPr>
        <p:spPr>
          <a:xfrm>
            <a:off x="771334" y="285328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4" name="object 24"/>
          <p:cNvSpPr txBox="1"/>
          <p:nvPr/>
        </p:nvSpPr>
        <p:spPr>
          <a:xfrm>
            <a:off x="771334" y="2924930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771334" y="29950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2" name="object 22"/>
          <p:cNvSpPr txBox="1"/>
          <p:nvPr/>
        </p:nvSpPr>
        <p:spPr>
          <a:xfrm>
            <a:off x="771334" y="3066675"/>
            <a:ext cx="9146286" cy="73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6"/>
              </a:spcBef>
            </a:pPr>
            <a:endParaRPr sz="550"/>
          </a:p>
        </p:txBody>
      </p:sp>
      <p:sp>
        <p:nvSpPr>
          <p:cNvPr id="21" name="object 21"/>
          <p:cNvSpPr txBox="1"/>
          <p:nvPr/>
        </p:nvSpPr>
        <p:spPr>
          <a:xfrm>
            <a:off x="771334" y="31398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0" name="object 20"/>
          <p:cNvSpPr txBox="1"/>
          <p:nvPr/>
        </p:nvSpPr>
        <p:spPr>
          <a:xfrm>
            <a:off x="771334" y="3211474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771334" y="328158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334" y="3321215"/>
            <a:ext cx="9146286" cy="10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/>
          </a:p>
        </p:txBody>
      </p:sp>
      <p:sp>
        <p:nvSpPr>
          <p:cNvPr id="17" name="object 17"/>
          <p:cNvSpPr txBox="1"/>
          <p:nvPr/>
        </p:nvSpPr>
        <p:spPr>
          <a:xfrm>
            <a:off x="771334" y="3421811"/>
            <a:ext cx="9146286" cy="74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771334" y="3496494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5" name="object 15"/>
          <p:cNvSpPr txBox="1"/>
          <p:nvPr/>
        </p:nvSpPr>
        <p:spPr>
          <a:xfrm>
            <a:off x="771334" y="3568134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771334" y="3638251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771334" y="3709885"/>
            <a:ext cx="9146286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1334" y="3749509"/>
            <a:ext cx="9146286" cy="8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6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771334" y="3830294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771334" y="3926319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334" y="3968997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1334" y="4022343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334" y="4065022"/>
            <a:ext cx="9146286" cy="97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771334" y="416256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1334" y="4264685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771334" y="4371378"/>
            <a:ext cx="9146286" cy="10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771334" y="4478083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1334" y="458477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65238" y="344474"/>
            <a:ext cx="9158478" cy="6871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5238" y="347522"/>
            <a:ext cx="9140190" cy="6849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14017" y="5145671"/>
            <a:ext cx="2545715" cy="1682711"/>
          </a:xfrm>
          <a:custGeom>
            <a:avLst/>
            <a:gdLst/>
            <a:ahLst/>
            <a:cxnLst/>
            <a:rect l="l" t="t" r="r" b="b"/>
            <a:pathLst>
              <a:path w="2545715" h="1682711">
                <a:moveTo>
                  <a:pt x="45820" y="1610650"/>
                </a:moveTo>
                <a:lnTo>
                  <a:pt x="24383" y="1591259"/>
                </a:lnTo>
                <a:lnTo>
                  <a:pt x="0" y="1682711"/>
                </a:lnTo>
                <a:lnTo>
                  <a:pt x="88404" y="1649171"/>
                </a:lnTo>
                <a:lnTo>
                  <a:pt x="66680" y="1629520"/>
                </a:lnTo>
                <a:lnTo>
                  <a:pt x="57924" y="1640027"/>
                </a:lnTo>
                <a:lnTo>
                  <a:pt x="36575" y="1621739"/>
                </a:lnTo>
                <a:lnTo>
                  <a:pt x="45820" y="1610650"/>
                </a:lnTo>
                <a:close/>
              </a:path>
              <a:path w="2545715" h="1682711">
                <a:moveTo>
                  <a:pt x="36575" y="1621739"/>
                </a:moveTo>
                <a:lnTo>
                  <a:pt x="57924" y="1640027"/>
                </a:lnTo>
                <a:lnTo>
                  <a:pt x="66680" y="1629520"/>
                </a:lnTo>
                <a:lnTo>
                  <a:pt x="88404" y="1603451"/>
                </a:lnTo>
                <a:lnTo>
                  <a:pt x="118897" y="1569923"/>
                </a:lnTo>
                <a:lnTo>
                  <a:pt x="149390" y="1533334"/>
                </a:lnTo>
                <a:lnTo>
                  <a:pt x="179870" y="1493710"/>
                </a:lnTo>
                <a:lnTo>
                  <a:pt x="216458" y="1451025"/>
                </a:lnTo>
                <a:lnTo>
                  <a:pt x="253047" y="1408353"/>
                </a:lnTo>
                <a:lnTo>
                  <a:pt x="289623" y="1365681"/>
                </a:lnTo>
                <a:lnTo>
                  <a:pt x="329260" y="1322997"/>
                </a:lnTo>
                <a:lnTo>
                  <a:pt x="368896" y="1280325"/>
                </a:lnTo>
                <a:lnTo>
                  <a:pt x="408533" y="1234592"/>
                </a:lnTo>
                <a:lnTo>
                  <a:pt x="451218" y="1191920"/>
                </a:lnTo>
                <a:lnTo>
                  <a:pt x="493890" y="1152283"/>
                </a:lnTo>
                <a:lnTo>
                  <a:pt x="536575" y="1112659"/>
                </a:lnTo>
                <a:lnTo>
                  <a:pt x="582307" y="1073035"/>
                </a:lnTo>
                <a:lnTo>
                  <a:pt x="628040" y="1036447"/>
                </a:lnTo>
                <a:lnTo>
                  <a:pt x="673773" y="996823"/>
                </a:lnTo>
                <a:lnTo>
                  <a:pt x="722553" y="960247"/>
                </a:lnTo>
                <a:lnTo>
                  <a:pt x="771334" y="920610"/>
                </a:lnTo>
                <a:lnTo>
                  <a:pt x="820115" y="884034"/>
                </a:lnTo>
                <a:lnTo>
                  <a:pt x="871943" y="847445"/>
                </a:lnTo>
                <a:lnTo>
                  <a:pt x="978649" y="771245"/>
                </a:lnTo>
                <a:lnTo>
                  <a:pt x="1088402" y="698080"/>
                </a:lnTo>
                <a:lnTo>
                  <a:pt x="1204252" y="627964"/>
                </a:lnTo>
                <a:lnTo>
                  <a:pt x="1320114" y="557860"/>
                </a:lnTo>
                <a:lnTo>
                  <a:pt x="1442059" y="490791"/>
                </a:lnTo>
                <a:lnTo>
                  <a:pt x="1472552" y="472503"/>
                </a:lnTo>
                <a:lnTo>
                  <a:pt x="1506080" y="457263"/>
                </a:lnTo>
                <a:lnTo>
                  <a:pt x="1539620" y="442010"/>
                </a:lnTo>
                <a:lnTo>
                  <a:pt x="1576209" y="423722"/>
                </a:lnTo>
                <a:lnTo>
                  <a:pt x="1649374" y="390194"/>
                </a:lnTo>
                <a:lnTo>
                  <a:pt x="1725599" y="356666"/>
                </a:lnTo>
                <a:lnTo>
                  <a:pt x="1804860" y="320078"/>
                </a:lnTo>
                <a:lnTo>
                  <a:pt x="1887181" y="286550"/>
                </a:lnTo>
                <a:lnTo>
                  <a:pt x="1966442" y="253022"/>
                </a:lnTo>
                <a:lnTo>
                  <a:pt x="2048764" y="222529"/>
                </a:lnTo>
                <a:lnTo>
                  <a:pt x="2124989" y="192049"/>
                </a:lnTo>
                <a:lnTo>
                  <a:pt x="2201202" y="161569"/>
                </a:lnTo>
                <a:lnTo>
                  <a:pt x="2237790" y="146329"/>
                </a:lnTo>
                <a:lnTo>
                  <a:pt x="2274366" y="134124"/>
                </a:lnTo>
                <a:lnTo>
                  <a:pt x="2307907" y="118884"/>
                </a:lnTo>
                <a:lnTo>
                  <a:pt x="2341448" y="106692"/>
                </a:lnTo>
                <a:lnTo>
                  <a:pt x="2371928" y="94500"/>
                </a:lnTo>
                <a:lnTo>
                  <a:pt x="2402420" y="82308"/>
                </a:lnTo>
                <a:lnTo>
                  <a:pt x="2432913" y="70116"/>
                </a:lnTo>
                <a:lnTo>
                  <a:pt x="2457297" y="60972"/>
                </a:lnTo>
                <a:lnTo>
                  <a:pt x="2484742" y="51828"/>
                </a:lnTo>
                <a:lnTo>
                  <a:pt x="2506078" y="42672"/>
                </a:lnTo>
                <a:lnTo>
                  <a:pt x="2527414" y="33528"/>
                </a:lnTo>
                <a:lnTo>
                  <a:pt x="2545715" y="24384"/>
                </a:lnTo>
                <a:lnTo>
                  <a:pt x="2533523" y="0"/>
                </a:lnTo>
                <a:lnTo>
                  <a:pt x="2515222" y="6096"/>
                </a:lnTo>
                <a:lnTo>
                  <a:pt x="2493886" y="15240"/>
                </a:lnTo>
                <a:lnTo>
                  <a:pt x="2472537" y="24384"/>
                </a:lnTo>
                <a:lnTo>
                  <a:pt x="2448153" y="33528"/>
                </a:lnTo>
                <a:lnTo>
                  <a:pt x="2420708" y="45732"/>
                </a:lnTo>
                <a:lnTo>
                  <a:pt x="2393276" y="54876"/>
                </a:lnTo>
                <a:lnTo>
                  <a:pt x="2362784" y="67068"/>
                </a:lnTo>
                <a:lnTo>
                  <a:pt x="2332304" y="79260"/>
                </a:lnTo>
                <a:lnTo>
                  <a:pt x="2298763" y="91452"/>
                </a:lnTo>
                <a:lnTo>
                  <a:pt x="2262174" y="106692"/>
                </a:lnTo>
                <a:lnTo>
                  <a:pt x="2228646" y="118884"/>
                </a:lnTo>
                <a:lnTo>
                  <a:pt x="2192058" y="134124"/>
                </a:lnTo>
                <a:lnTo>
                  <a:pt x="2115832" y="164617"/>
                </a:lnTo>
                <a:lnTo>
                  <a:pt x="2036572" y="195097"/>
                </a:lnTo>
                <a:lnTo>
                  <a:pt x="1957298" y="228625"/>
                </a:lnTo>
                <a:lnTo>
                  <a:pt x="1874989" y="262166"/>
                </a:lnTo>
                <a:lnTo>
                  <a:pt x="1795716" y="295694"/>
                </a:lnTo>
                <a:lnTo>
                  <a:pt x="1713395" y="329222"/>
                </a:lnTo>
                <a:lnTo>
                  <a:pt x="1637182" y="362762"/>
                </a:lnTo>
                <a:lnTo>
                  <a:pt x="1564004" y="396290"/>
                </a:lnTo>
                <a:lnTo>
                  <a:pt x="1527428" y="414578"/>
                </a:lnTo>
                <a:lnTo>
                  <a:pt x="1493888" y="432866"/>
                </a:lnTo>
                <a:lnTo>
                  <a:pt x="1460347" y="448106"/>
                </a:lnTo>
                <a:lnTo>
                  <a:pt x="1429867" y="466407"/>
                </a:lnTo>
                <a:lnTo>
                  <a:pt x="1307909" y="533463"/>
                </a:lnTo>
                <a:lnTo>
                  <a:pt x="1189012" y="600532"/>
                </a:lnTo>
                <a:lnTo>
                  <a:pt x="1073162" y="673696"/>
                </a:lnTo>
                <a:lnTo>
                  <a:pt x="963409" y="746848"/>
                </a:lnTo>
                <a:lnTo>
                  <a:pt x="856703" y="823061"/>
                </a:lnTo>
                <a:lnTo>
                  <a:pt x="804875" y="859650"/>
                </a:lnTo>
                <a:lnTo>
                  <a:pt x="753046" y="899274"/>
                </a:lnTo>
                <a:lnTo>
                  <a:pt x="704265" y="935850"/>
                </a:lnTo>
                <a:lnTo>
                  <a:pt x="655485" y="975487"/>
                </a:lnTo>
                <a:lnTo>
                  <a:pt x="609752" y="1012063"/>
                </a:lnTo>
                <a:lnTo>
                  <a:pt x="564019" y="1051687"/>
                </a:lnTo>
                <a:lnTo>
                  <a:pt x="518286" y="1091323"/>
                </a:lnTo>
                <a:lnTo>
                  <a:pt x="472554" y="1130947"/>
                </a:lnTo>
                <a:lnTo>
                  <a:pt x="429869" y="1173632"/>
                </a:lnTo>
                <a:lnTo>
                  <a:pt x="387184" y="1216304"/>
                </a:lnTo>
                <a:lnTo>
                  <a:pt x="347560" y="1258976"/>
                </a:lnTo>
                <a:lnTo>
                  <a:pt x="307924" y="1304709"/>
                </a:lnTo>
                <a:lnTo>
                  <a:pt x="268287" y="1347381"/>
                </a:lnTo>
                <a:lnTo>
                  <a:pt x="231698" y="1390065"/>
                </a:lnTo>
                <a:lnTo>
                  <a:pt x="195122" y="1432737"/>
                </a:lnTo>
                <a:lnTo>
                  <a:pt x="158534" y="1475422"/>
                </a:lnTo>
                <a:lnTo>
                  <a:pt x="124993" y="1515046"/>
                </a:lnTo>
                <a:lnTo>
                  <a:pt x="94513" y="1551622"/>
                </a:lnTo>
                <a:lnTo>
                  <a:pt x="67068" y="1585163"/>
                </a:lnTo>
                <a:lnTo>
                  <a:pt x="45820" y="1610650"/>
                </a:lnTo>
                <a:lnTo>
                  <a:pt x="36575" y="16217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47540" y="3972051"/>
            <a:ext cx="4009110" cy="85344"/>
          </a:xfrm>
          <a:custGeom>
            <a:avLst/>
            <a:gdLst/>
            <a:ahLst/>
            <a:cxnLst/>
            <a:rect l="l" t="t" r="r" b="b"/>
            <a:pathLst>
              <a:path w="4009110" h="85344">
                <a:moveTo>
                  <a:pt x="3926801" y="85344"/>
                </a:moveTo>
                <a:lnTo>
                  <a:pt x="3938993" y="57912"/>
                </a:lnTo>
                <a:lnTo>
                  <a:pt x="3924914" y="58917"/>
                </a:lnTo>
                <a:lnTo>
                  <a:pt x="3926801" y="85344"/>
                </a:lnTo>
                <a:close/>
              </a:path>
              <a:path w="4009110" h="85344">
                <a:moveTo>
                  <a:pt x="3649357" y="45720"/>
                </a:moveTo>
                <a:lnTo>
                  <a:pt x="3591432" y="48768"/>
                </a:lnTo>
                <a:lnTo>
                  <a:pt x="3533508" y="54863"/>
                </a:lnTo>
                <a:lnTo>
                  <a:pt x="3475583" y="57912"/>
                </a:lnTo>
                <a:lnTo>
                  <a:pt x="3414610" y="64008"/>
                </a:lnTo>
                <a:lnTo>
                  <a:pt x="3292652" y="76200"/>
                </a:lnTo>
                <a:lnTo>
                  <a:pt x="3167659" y="91440"/>
                </a:lnTo>
                <a:lnTo>
                  <a:pt x="3103638" y="100596"/>
                </a:lnTo>
                <a:lnTo>
                  <a:pt x="3039605" y="106692"/>
                </a:lnTo>
                <a:lnTo>
                  <a:pt x="2969488" y="115836"/>
                </a:lnTo>
                <a:lnTo>
                  <a:pt x="2899371" y="128028"/>
                </a:lnTo>
                <a:lnTo>
                  <a:pt x="2826194" y="137172"/>
                </a:lnTo>
                <a:lnTo>
                  <a:pt x="2753029" y="146316"/>
                </a:lnTo>
                <a:lnTo>
                  <a:pt x="2603639" y="170700"/>
                </a:lnTo>
                <a:lnTo>
                  <a:pt x="2454249" y="195084"/>
                </a:lnTo>
                <a:lnTo>
                  <a:pt x="2301811" y="225577"/>
                </a:lnTo>
                <a:lnTo>
                  <a:pt x="2228634" y="240817"/>
                </a:lnTo>
                <a:lnTo>
                  <a:pt x="2155469" y="256057"/>
                </a:lnTo>
                <a:lnTo>
                  <a:pt x="2082304" y="274345"/>
                </a:lnTo>
                <a:lnTo>
                  <a:pt x="2015223" y="289585"/>
                </a:lnTo>
                <a:lnTo>
                  <a:pt x="1878037" y="329222"/>
                </a:lnTo>
                <a:lnTo>
                  <a:pt x="1743887" y="371894"/>
                </a:lnTo>
                <a:lnTo>
                  <a:pt x="1612785" y="420674"/>
                </a:lnTo>
                <a:lnTo>
                  <a:pt x="1481696" y="469442"/>
                </a:lnTo>
                <a:lnTo>
                  <a:pt x="1353642" y="521271"/>
                </a:lnTo>
                <a:lnTo>
                  <a:pt x="1225600" y="573087"/>
                </a:lnTo>
                <a:lnTo>
                  <a:pt x="972553" y="682828"/>
                </a:lnTo>
                <a:lnTo>
                  <a:pt x="908519" y="710272"/>
                </a:lnTo>
                <a:lnTo>
                  <a:pt x="841451" y="740752"/>
                </a:lnTo>
                <a:lnTo>
                  <a:pt x="774382" y="774280"/>
                </a:lnTo>
                <a:lnTo>
                  <a:pt x="704253" y="807808"/>
                </a:lnTo>
                <a:lnTo>
                  <a:pt x="560971" y="877925"/>
                </a:lnTo>
                <a:lnTo>
                  <a:pt x="490842" y="914514"/>
                </a:lnTo>
                <a:lnTo>
                  <a:pt x="423773" y="951090"/>
                </a:lnTo>
                <a:lnTo>
                  <a:pt x="356704" y="984618"/>
                </a:lnTo>
                <a:lnTo>
                  <a:pt x="292671" y="1018159"/>
                </a:lnTo>
                <a:lnTo>
                  <a:pt x="231698" y="1048639"/>
                </a:lnTo>
                <a:lnTo>
                  <a:pt x="201218" y="1063879"/>
                </a:lnTo>
                <a:lnTo>
                  <a:pt x="173774" y="1079119"/>
                </a:lnTo>
                <a:lnTo>
                  <a:pt x="149390" y="1094359"/>
                </a:lnTo>
                <a:lnTo>
                  <a:pt x="121945" y="1106551"/>
                </a:lnTo>
                <a:lnTo>
                  <a:pt x="97548" y="1118755"/>
                </a:lnTo>
                <a:lnTo>
                  <a:pt x="76212" y="1130947"/>
                </a:lnTo>
                <a:lnTo>
                  <a:pt x="54876" y="1140091"/>
                </a:lnTo>
                <a:lnTo>
                  <a:pt x="36575" y="1152283"/>
                </a:lnTo>
                <a:lnTo>
                  <a:pt x="18287" y="1161427"/>
                </a:lnTo>
                <a:lnTo>
                  <a:pt x="0" y="1167523"/>
                </a:lnTo>
                <a:lnTo>
                  <a:pt x="15239" y="1194955"/>
                </a:lnTo>
                <a:lnTo>
                  <a:pt x="30479" y="1185811"/>
                </a:lnTo>
                <a:lnTo>
                  <a:pt x="48780" y="1176667"/>
                </a:lnTo>
                <a:lnTo>
                  <a:pt x="67068" y="1167523"/>
                </a:lnTo>
                <a:lnTo>
                  <a:pt x="88404" y="1155331"/>
                </a:lnTo>
                <a:lnTo>
                  <a:pt x="112801" y="1143139"/>
                </a:lnTo>
                <a:lnTo>
                  <a:pt x="137185" y="1130947"/>
                </a:lnTo>
                <a:lnTo>
                  <a:pt x="161582" y="1118755"/>
                </a:lnTo>
                <a:lnTo>
                  <a:pt x="189014" y="1103503"/>
                </a:lnTo>
                <a:lnTo>
                  <a:pt x="216458" y="1091311"/>
                </a:lnTo>
                <a:lnTo>
                  <a:pt x="243890" y="1076071"/>
                </a:lnTo>
                <a:lnTo>
                  <a:pt x="304876" y="1042543"/>
                </a:lnTo>
                <a:lnTo>
                  <a:pt x="368896" y="1009002"/>
                </a:lnTo>
                <a:lnTo>
                  <a:pt x="435965" y="975474"/>
                </a:lnTo>
                <a:lnTo>
                  <a:pt x="503034" y="938898"/>
                </a:lnTo>
                <a:lnTo>
                  <a:pt x="573163" y="905357"/>
                </a:lnTo>
                <a:lnTo>
                  <a:pt x="716457" y="835253"/>
                </a:lnTo>
                <a:lnTo>
                  <a:pt x="786574" y="801712"/>
                </a:lnTo>
                <a:lnTo>
                  <a:pt x="853643" y="768184"/>
                </a:lnTo>
                <a:lnTo>
                  <a:pt x="920724" y="737704"/>
                </a:lnTo>
                <a:lnTo>
                  <a:pt x="984745" y="707212"/>
                </a:lnTo>
                <a:lnTo>
                  <a:pt x="1237792" y="600519"/>
                </a:lnTo>
                <a:lnTo>
                  <a:pt x="1365834" y="545655"/>
                </a:lnTo>
                <a:lnTo>
                  <a:pt x="1493888" y="496874"/>
                </a:lnTo>
                <a:lnTo>
                  <a:pt x="1621929" y="445058"/>
                </a:lnTo>
                <a:lnTo>
                  <a:pt x="1753031" y="399326"/>
                </a:lnTo>
                <a:lnTo>
                  <a:pt x="1887181" y="356654"/>
                </a:lnTo>
                <a:lnTo>
                  <a:pt x="2021319" y="317030"/>
                </a:lnTo>
                <a:lnTo>
                  <a:pt x="2091448" y="301777"/>
                </a:lnTo>
                <a:lnTo>
                  <a:pt x="2161565" y="283489"/>
                </a:lnTo>
                <a:lnTo>
                  <a:pt x="2234742" y="268249"/>
                </a:lnTo>
                <a:lnTo>
                  <a:pt x="2307907" y="253009"/>
                </a:lnTo>
                <a:lnTo>
                  <a:pt x="2457297" y="225577"/>
                </a:lnTo>
                <a:lnTo>
                  <a:pt x="2609735" y="198132"/>
                </a:lnTo>
                <a:lnTo>
                  <a:pt x="2759125" y="176796"/>
                </a:lnTo>
                <a:lnTo>
                  <a:pt x="2832290" y="164604"/>
                </a:lnTo>
                <a:lnTo>
                  <a:pt x="2902419" y="155460"/>
                </a:lnTo>
                <a:lnTo>
                  <a:pt x="2975584" y="146316"/>
                </a:lnTo>
                <a:lnTo>
                  <a:pt x="3042653" y="137172"/>
                </a:lnTo>
                <a:lnTo>
                  <a:pt x="3109734" y="128028"/>
                </a:lnTo>
                <a:lnTo>
                  <a:pt x="3173755" y="118884"/>
                </a:lnTo>
                <a:lnTo>
                  <a:pt x="3295700" y="103644"/>
                </a:lnTo>
                <a:lnTo>
                  <a:pt x="3417658" y="91440"/>
                </a:lnTo>
                <a:lnTo>
                  <a:pt x="3478631" y="85344"/>
                </a:lnTo>
                <a:lnTo>
                  <a:pt x="3536556" y="82296"/>
                </a:lnTo>
                <a:lnTo>
                  <a:pt x="3594480" y="79248"/>
                </a:lnTo>
                <a:lnTo>
                  <a:pt x="3649357" y="73152"/>
                </a:lnTo>
                <a:lnTo>
                  <a:pt x="3704234" y="70104"/>
                </a:lnTo>
                <a:lnTo>
                  <a:pt x="3756063" y="67056"/>
                </a:lnTo>
                <a:lnTo>
                  <a:pt x="3804843" y="64008"/>
                </a:lnTo>
                <a:lnTo>
                  <a:pt x="3850576" y="64008"/>
                </a:lnTo>
                <a:lnTo>
                  <a:pt x="3896309" y="60960"/>
                </a:lnTo>
                <a:lnTo>
                  <a:pt x="3924914" y="58917"/>
                </a:lnTo>
                <a:lnTo>
                  <a:pt x="3938993" y="57912"/>
                </a:lnTo>
                <a:lnTo>
                  <a:pt x="3926801" y="85344"/>
                </a:lnTo>
                <a:lnTo>
                  <a:pt x="4009110" y="36575"/>
                </a:lnTo>
                <a:lnTo>
                  <a:pt x="3935945" y="27432"/>
                </a:lnTo>
                <a:lnTo>
                  <a:pt x="3922732" y="28375"/>
                </a:lnTo>
                <a:lnTo>
                  <a:pt x="3893261" y="30480"/>
                </a:lnTo>
                <a:lnTo>
                  <a:pt x="3850576" y="33528"/>
                </a:lnTo>
                <a:lnTo>
                  <a:pt x="3801795" y="36575"/>
                </a:lnTo>
                <a:lnTo>
                  <a:pt x="3753015" y="39624"/>
                </a:lnTo>
                <a:lnTo>
                  <a:pt x="3701186" y="42672"/>
                </a:lnTo>
                <a:lnTo>
                  <a:pt x="3649357" y="45720"/>
                </a:lnTo>
                <a:close/>
              </a:path>
              <a:path w="4009110" h="85344">
                <a:moveTo>
                  <a:pt x="3935945" y="27432"/>
                </a:moveTo>
                <a:lnTo>
                  <a:pt x="4009110" y="36575"/>
                </a:lnTo>
                <a:lnTo>
                  <a:pt x="3920705" y="0"/>
                </a:lnTo>
                <a:lnTo>
                  <a:pt x="3922732" y="28375"/>
                </a:lnTo>
                <a:lnTo>
                  <a:pt x="3935945" y="2743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62780" y="2883776"/>
            <a:ext cx="3478631" cy="85356"/>
          </a:xfrm>
          <a:custGeom>
            <a:avLst/>
            <a:gdLst/>
            <a:ahLst/>
            <a:cxnLst/>
            <a:rect l="l" t="t" r="r" b="b"/>
            <a:pathLst>
              <a:path w="3478631" h="85356">
                <a:moveTo>
                  <a:pt x="3405466" y="85356"/>
                </a:moveTo>
                <a:lnTo>
                  <a:pt x="3414610" y="51815"/>
                </a:lnTo>
                <a:lnTo>
                  <a:pt x="3398330" y="56823"/>
                </a:lnTo>
                <a:lnTo>
                  <a:pt x="3405466" y="85356"/>
                </a:lnTo>
                <a:close/>
              </a:path>
              <a:path w="3478631" h="85356">
                <a:moveTo>
                  <a:pt x="21336" y="2267991"/>
                </a:moveTo>
                <a:lnTo>
                  <a:pt x="39636" y="2249703"/>
                </a:lnTo>
                <a:lnTo>
                  <a:pt x="57924" y="2231415"/>
                </a:lnTo>
                <a:lnTo>
                  <a:pt x="79260" y="2210079"/>
                </a:lnTo>
                <a:lnTo>
                  <a:pt x="100609" y="2185682"/>
                </a:lnTo>
                <a:lnTo>
                  <a:pt x="124993" y="2158250"/>
                </a:lnTo>
                <a:lnTo>
                  <a:pt x="152438" y="2130818"/>
                </a:lnTo>
                <a:lnTo>
                  <a:pt x="179870" y="2103386"/>
                </a:lnTo>
                <a:lnTo>
                  <a:pt x="207314" y="2072894"/>
                </a:lnTo>
                <a:lnTo>
                  <a:pt x="237807" y="2042414"/>
                </a:lnTo>
                <a:lnTo>
                  <a:pt x="271335" y="2008886"/>
                </a:lnTo>
                <a:lnTo>
                  <a:pt x="338416" y="1938769"/>
                </a:lnTo>
                <a:lnTo>
                  <a:pt x="405485" y="1865604"/>
                </a:lnTo>
                <a:lnTo>
                  <a:pt x="478650" y="1792439"/>
                </a:lnTo>
                <a:lnTo>
                  <a:pt x="551827" y="1716239"/>
                </a:lnTo>
                <a:lnTo>
                  <a:pt x="628040" y="1640027"/>
                </a:lnTo>
                <a:lnTo>
                  <a:pt x="701217" y="1563814"/>
                </a:lnTo>
                <a:lnTo>
                  <a:pt x="774382" y="1490649"/>
                </a:lnTo>
                <a:lnTo>
                  <a:pt x="847559" y="1423593"/>
                </a:lnTo>
                <a:lnTo>
                  <a:pt x="881087" y="1390053"/>
                </a:lnTo>
                <a:lnTo>
                  <a:pt x="914628" y="1356525"/>
                </a:lnTo>
                <a:lnTo>
                  <a:pt x="948169" y="1326045"/>
                </a:lnTo>
                <a:lnTo>
                  <a:pt x="978649" y="1295565"/>
                </a:lnTo>
                <a:lnTo>
                  <a:pt x="1012189" y="1268120"/>
                </a:lnTo>
                <a:lnTo>
                  <a:pt x="1039622" y="1240688"/>
                </a:lnTo>
                <a:lnTo>
                  <a:pt x="1097546" y="1191920"/>
                </a:lnTo>
                <a:lnTo>
                  <a:pt x="1152436" y="1146187"/>
                </a:lnTo>
                <a:lnTo>
                  <a:pt x="1207312" y="1100467"/>
                </a:lnTo>
                <a:lnTo>
                  <a:pt x="1259141" y="1057783"/>
                </a:lnTo>
                <a:lnTo>
                  <a:pt x="1310970" y="1015111"/>
                </a:lnTo>
                <a:lnTo>
                  <a:pt x="1362798" y="975474"/>
                </a:lnTo>
                <a:lnTo>
                  <a:pt x="1414627" y="938898"/>
                </a:lnTo>
                <a:lnTo>
                  <a:pt x="1466456" y="902322"/>
                </a:lnTo>
                <a:lnTo>
                  <a:pt x="1515237" y="868781"/>
                </a:lnTo>
                <a:lnTo>
                  <a:pt x="1564017" y="832205"/>
                </a:lnTo>
                <a:lnTo>
                  <a:pt x="1664627" y="768184"/>
                </a:lnTo>
                <a:lnTo>
                  <a:pt x="1765236" y="704176"/>
                </a:lnTo>
                <a:lnTo>
                  <a:pt x="1865845" y="643204"/>
                </a:lnTo>
                <a:lnTo>
                  <a:pt x="1972551" y="582244"/>
                </a:lnTo>
                <a:lnTo>
                  <a:pt x="2076208" y="527367"/>
                </a:lnTo>
                <a:lnTo>
                  <a:pt x="2182914" y="472490"/>
                </a:lnTo>
                <a:lnTo>
                  <a:pt x="2286571" y="423722"/>
                </a:lnTo>
                <a:lnTo>
                  <a:pt x="2393276" y="374942"/>
                </a:lnTo>
                <a:lnTo>
                  <a:pt x="2496934" y="332270"/>
                </a:lnTo>
                <a:lnTo>
                  <a:pt x="2600591" y="289598"/>
                </a:lnTo>
                <a:lnTo>
                  <a:pt x="2704249" y="249961"/>
                </a:lnTo>
                <a:lnTo>
                  <a:pt x="2753029" y="231673"/>
                </a:lnTo>
                <a:lnTo>
                  <a:pt x="2807906" y="213385"/>
                </a:lnTo>
                <a:lnTo>
                  <a:pt x="2914611" y="179857"/>
                </a:lnTo>
                <a:lnTo>
                  <a:pt x="3024365" y="149364"/>
                </a:lnTo>
                <a:lnTo>
                  <a:pt x="3079241" y="134124"/>
                </a:lnTo>
                <a:lnTo>
                  <a:pt x="3134131" y="121932"/>
                </a:lnTo>
                <a:lnTo>
                  <a:pt x="3185960" y="109740"/>
                </a:lnTo>
                <a:lnTo>
                  <a:pt x="3234740" y="97548"/>
                </a:lnTo>
                <a:lnTo>
                  <a:pt x="3283508" y="85356"/>
                </a:lnTo>
                <a:lnTo>
                  <a:pt x="3329241" y="73164"/>
                </a:lnTo>
                <a:lnTo>
                  <a:pt x="3374974" y="64008"/>
                </a:lnTo>
                <a:lnTo>
                  <a:pt x="3398330" y="56823"/>
                </a:lnTo>
                <a:lnTo>
                  <a:pt x="3414610" y="51815"/>
                </a:lnTo>
                <a:lnTo>
                  <a:pt x="3405466" y="85356"/>
                </a:lnTo>
                <a:lnTo>
                  <a:pt x="3478631" y="21336"/>
                </a:lnTo>
                <a:lnTo>
                  <a:pt x="3405466" y="24384"/>
                </a:lnTo>
                <a:lnTo>
                  <a:pt x="3391306" y="28739"/>
                </a:lnTo>
                <a:lnTo>
                  <a:pt x="3365830" y="36575"/>
                </a:lnTo>
                <a:lnTo>
                  <a:pt x="3323145" y="45719"/>
                </a:lnTo>
                <a:lnTo>
                  <a:pt x="3277412" y="57912"/>
                </a:lnTo>
                <a:lnTo>
                  <a:pt x="3228632" y="67055"/>
                </a:lnTo>
                <a:lnTo>
                  <a:pt x="3176803" y="82308"/>
                </a:lnTo>
                <a:lnTo>
                  <a:pt x="3124974" y="94500"/>
                </a:lnTo>
                <a:lnTo>
                  <a:pt x="3073145" y="106692"/>
                </a:lnTo>
                <a:lnTo>
                  <a:pt x="3018269" y="121932"/>
                </a:lnTo>
                <a:lnTo>
                  <a:pt x="2908515" y="152412"/>
                </a:lnTo>
                <a:lnTo>
                  <a:pt x="2798762" y="185953"/>
                </a:lnTo>
                <a:lnTo>
                  <a:pt x="2743885" y="204241"/>
                </a:lnTo>
                <a:lnTo>
                  <a:pt x="2692057" y="222529"/>
                </a:lnTo>
                <a:lnTo>
                  <a:pt x="2591447" y="262153"/>
                </a:lnTo>
                <a:lnTo>
                  <a:pt x="2487790" y="304838"/>
                </a:lnTo>
                <a:lnTo>
                  <a:pt x="2381084" y="350558"/>
                </a:lnTo>
                <a:lnTo>
                  <a:pt x="2274379" y="396290"/>
                </a:lnTo>
                <a:lnTo>
                  <a:pt x="2170722" y="448106"/>
                </a:lnTo>
                <a:lnTo>
                  <a:pt x="2064003" y="502983"/>
                </a:lnTo>
                <a:lnTo>
                  <a:pt x="1957298" y="557847"/>
                </a:lnTo>
                <a:lnTo>
                  <a:pt x="1853641" y="618820"/>
                </a:lnTo>
                <a:lnTo>
                  <a:pt x="1749983" y="679780"/>
                </a:lnTo>
                <a:lnTo>
                  <a:pt x="1649374" y="743800"/>
                </a:lnTo>
                <a:lnTo>
                  <a:pt x="1548764" y="810869"/>
                </a:lnTo>
                <a:lnTo>
                  <a:pt x="1496936" y="844397"/>
                </a:lnTo>
                <a:lnTo>
                  <a:pt x="1448155" y="880973"/>
                </a:lnTo>
                <a:lnTo>
                  <a:pt x="1396326" y="917562"/>
                </a:lnTo>
                <a:lnTo>
                  <a:pt x="1347546" y="954138"/>
                </a:lnTo>
                <a:lnTo>
                  <a:pt x="1295717" y="993775"/>
                </a:lnTo>
                <a:lnTo>
                  <a:pt x="1240840" y="1036447"/>
                </a:lnTo>
                <a:lnTo>
                  <a:pt x="1189012" y="1079118"/>
                </a:lnTo>
                <a:lnTo>
                  <a:pt x="1134135" y="1121803"/>
                </a:lnTo>
                <a:lnTo>
                  <a:pt x="1079258" y="1170571"/>
                </a:lnTo>
                <a:lnTo>
                  <a:pt x="1021334" y="1219352"/>
                </a:lnTo>
                <a:lnTo>
                  <a:pt x="990841" y="1246784"/>
                </a:lnTo>
                <a:lnTo>
                  <a:pt x="960361" y="1274216"/>
                </a:lnTo>
                <a:lnTo>
                  <a:pt x="929868" y="1304709"/>
                </a:lnTo>
                <a:lnTo>
                  <a:pt x="896340" y="1335189"/>
                </a:lnTo>
                <a:lnTo>
                  <a:pt x="862799" y="1368717"/>
                </a:lnTo>
                <a:lnTo>
                  <a:pt x="826211" y="1402257"/>
                </a:lnTo>
                <a:lnTo>
                  <a:pt x="756094" y="1472361"/>
                </a:lnTo>
                <a:lnTo>
                  <a:pt x="682917" y="1545526"/>
                </a:lnTo>
                <a:lnTo>
                  <a:pt x="606704" y="1618691"/>
                </a:lnTo>
                <a:lnTo>
                  <a:pt x="533526" y="1694891"/>
                </a:lnTo>
                <a:lnTo>
                  <a:pt x="457314" y="1771103"/>
                </a:lnTo>
                <a:lnTo>
                  <a:pt x="387184" y="1847316"/>
                </a:lnTo>
                <a:lnTo>
                  <a:pt x="317068" y="1920481"/>
                </a:lnTo>
                <a:lnTo>
                  <a:pt x="249999" y="1987537"/>
                </a:lnTo>
                <a:lnTo>
                  <a:pt x="219506" y="2021077"/>
                </a:lnTo>
                <a:lnTo>
                  <a:pt x="189026" y="2054606"/>
                </a:lnTo>
                <a:lnTo>
                  <a:pt x="158534" y="2082038"/>
                </a:lnTo>
                <a:lnTo>
                  <a:pt x="131089" y="2112530"/>
                </a:lnTo>
                <a:lnTo>
                  <a:pt x="103657" y="2139962"/>
                </a:lnTo>
                <a:lnTo>
                  <a:pt x="79260" y="2164346"/>
                </a:lnTo>
                <a:lnTo>
                  <a:pt x="57924" y="2188730"/>
                </a:lnTo>
                <a:lnTo>
                  <a:pt x="36588" y="2210079"/>
                </a:lnTo>
                <a:lnTo>
                  <a:pt x="18287" y="2228367"/>
                </a:lnTo>
                <a:lnTo>
                  <a:pt x="0" y="2246655"/>
                </a:lnTo>
                <a:lnTo>
                  <a:pt x="21336" y="2267991"/>
                </a:lnTo>
                <a:close/>
              </a:path>
              <a:path w="3478631" h="85356">
                <a:moveTo>
                  <a:pt x="3405466" y="24384"/>
                </a:moveTo>
                <a:lnTo>
                  <a:pt x="3478631" y="21336"/>
                </a:lnTo>
                <a:lnTo>
                  <a:pt x="3384118" y="0"/>
                </a:lnTo>
                <a:lnTo>
                  <a:pt x="3391306" y="28739"/>
                </a:lnTo>
                <a:lnTo>
                  <a:pt x="3405466" y="2438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43277" y="5145671"/>
            <a:ext cx="2213406" cy="698080"/>
          </a:xfrm>
          <a:custGeom>
            <a:avLst/>
            <a:gdLst/>
            <a:ahLst/>
            <a:cxnLst/>
            <a:rect l="l" t="t" r="r" b="b"/>
            <a:pathLst>
              <a:path w="2213406" h="698080">
                <a:moveTo>
                  <a:pt x="73177" y="679792"/>
                </a:moveTo>
                <a:lnTo>
                  <a:pt x="60972" y="652348"/>
                </a:lnTo>
                <a:lnTo>
                  <a:pt x="0" y="691984"/>
                </a:lnTo>
                <a:lnTo>
                  <a:pt x="97561" y="698080"/>
                </a:lnTo>
                <a:lnTo>
                  <a:pt x="73177" y="679792"/>
                </a:lnTo>
                <a:close/>
              </a:path>
              <a:path w="2213406" h="698080">
                <a:moveTo>
                  <a:pt x="97561" y="698080"/>
                </a:moveTo>
                <a:lnTo>
                  <a:pt x="87078" y="673307"/>
                </a:lnTo>
                <a:lnTo>
                  <a:pt x="118910" y="658456"/>
                </a:lnTo>
                <a:lnTo>
                  <a:pt x="164630" y="637108"/>
                </a:lnTo>
                <a:lnTo>
                  <a:pt x="213410" y="618820"/>
                </a:lnTo>
                <a:lnTo>
                  <a:pt x="262191" y="594436"/>
                </a:lnTo>
                <a:lnTo>
                  <a:pt x="314020" y="573100"/>
                </a:lnTo>
                <a:lnTo>
                  <a:pt x="368896" y="548703"/>
                </a:lnTo>
                <a:lnTo>
                  <a:pt x="478663" y="499935"/>
                </a:lnTo>
                <a:lnTo>
                  <a:pt x="533539" y="478599"/>
                </a:lnTo>
                <a:lnTo>
                  <a:pt x="585368" y="454215"/>
                </a:lnTo>
                <a:lnTo>
                  <a:pt x="637197" y="432866"/>
                </a:lnTo>
                <a:lnTo>
                  <a:pt x="689025" y="411530"/>
                </a:lnTo>
                <a:lnTo>
                  <a:pt x="737806" y="393242"/>
                </a:lnTo>
                <a:lnTo>
                  <a:pt x="780491" y="378002"/>
                </a:lnTo>
                <a:lnTo>
                  <a:pt x="823163" y="359714"/>
                </a:lnTo>
                <a:lnTo>
                  <a:pt x="862799" y="344462"/>
                </a:lnTo>
                <a:lnTo>
                  <a:pt x="902436" y="332270"/>
                </a:lnTo>
                <a:lnTo>
                  <a:pt x="939025" y="317030"/>
                </a:lnTo>
                <a:lnTo>
                  <a:pt x="1009142" y="292646"/>
                </a:lnTo>
                <a:lnTo>
                  <a:pt x="1079258" y="271310"/>
                </a:lnTo>
                <a:lnTo>
                  <a:pt x="1149388" y="249974"/>
                </a:lnTo>
                <a:lnTo>
                  <a:pt x="1182916" y="237769"/>
                </a:lnTo>
                <a:lnTo>
                  <a:pt x="1219504" y="228625"/>
                </a:lnTo>
                <a:lnTo>
                  <a:pt x="1259141" y="219481"/>
                </a:lnTo>
                <a:lnTo>
                  <a:pt x="1298778" y="207289"/>
                </a:lnTo>
                <a:lnTo>
                  <a:pt x="1338414" y="198145"/>
                </a:lnTo>
                <a:lnTo>
                  <a:pt x="1384134" y="185953"/>
                </a:lnTo>
                <a:lnTo>
                  <a:pt x="1405483" y="179857"/>
                </a:lnTo>
                <a:lnTo>
                  <a:pt x="1429867" y="176809"/>
                </a:lnTo>
                <a:lnTo>
                  <a:pt x="1481696" y="164617"/>
                </a:lnTo>
                <a:lnTo>
                  <a:pt x="1536573" y="152425"/>
                </a:lnTo>
                <a:lnTo>
                  <a:pt x="1594510" y="140220"/>
                </a:lnTo>
                <a:lnTo>
                  <a:pt x="1652435" y="128028"/>
                </a:lnTo>
                <a:lnTo>
                  <a:pt x="1713407" y="118884"/>
                </a:lnTo>
                <a:lnTo>
                  <a:pt x="1774380" y="106692"/>
                </a:lnTo>
                <a:lnTo>
                  <a:pt x="1835353" y="94500"/>
                </a:lnTo>
                <a:lnTo>
                  <a:pt x="1896325" y="85356"/>
                </a:lnTo>
                <a:lnTo>
                  <a:pt x="1954263" y="73164"/>
                </a:lnTo>
                <a:lnTo>
                  <a:pt x="2009139" y="64020"/>
                </a:lnTo>
                <a:lnTo>
                  <a:pt x="2060968" y="54876"/>
                </a:lnTo>
                <a:lnTo>
                  <a:pt x="2082304" y="51828"/>
                </a:lnTo>
                <a:lnTo>
                  <a:pt x="2106701" y="48780"/>
                </a:lnTo>
                <a:lnTo>
                  <a:pt x="2128037" y="42672"/>
                </a:lnTo>
                <a:lnTo>
                  <a:pt x="2149373" y="39624"/>
                </a:lnTo>
                <a:lnTo>
                  <a:pt x="2167674" y="36576"/>
                </a:lnTo>
                <a:lnTo>
                  <a:pt x="2185962" y="33528"/>
                </a:lnTo>
                <a:lnTo>
                  <a:pt x="2201214" y="30480"/>
                </a:lnTo>
                <a:lnTo>
                  <a:pt x="2213406" y="27432"/>
                </a:lnTo>
                <a:lnTo>
                  <a:pt x="2210358" y="0"/>
                </a:lnTo>
                <a:lnTo>
                  <a:pt x="2195106" y="3048"/>
                </a:lnTo>
                <a:lnTo>
                  <a:pt x="2179866" y="6096"/>
                </a:lnTo>
                <a:lnTo>
                  <a:pt x="2161578" y="9144"/>
                </a:lnTo>
                <a:lnTo>
                  <a:pt x="2143277" y="12192"/>
                </a:lnTo>
                <a:lnTo>
                  <a:pt x="2121941" y="15240"/>
                </a:lnTo>
                <a:lnTo>
                  <a:pt x="2100605" y="18288"/>
                </a:lnTo>
                <a:lnTo>
                  <a:pt x="2079256" y="24384"/>
                </a:lnTo>
                <a:lnTo>
                  <a:pt x="2054872" y="27432"/>
                </a:lnTo>
                <a:lnTo>
                  <a:pt x="2003044" y="36576"/>
                </a:lnTo>
                <a:lnTo>
                  <a:pt x="1948167" y="45732"/>
                </a:lnTo>
                <a:lnTo>
                  <a:pt x="1890229" y="57924"/>
                </a:lnTo>
                <a:lnTo>
                  <a:pt x="1832305" y="67068"/>
                </a:lnTo>
                <a:lnTo>
                  <a:pt x="1771332" y="79260"/>
                </a:lnTo>
                <a:lnTo>
                  <a:pt x="1710359" y="88404"/>
                </a:lnTo>
                <a:lnTo>
                  <a:pt x="1649387" y="100596"/>
                </a:lnTo>
                <a:lnTo>
                  <a:pt x="1588401" y="112788"/>
                </a:lnTo>
                <a:lnTo>
                  <a:pt x="1530477" y="124980"/>
                </a:lnTo>
                <a:lnTo>
                  <a:pt x="1475600" y="137172"/>
                </a:lnTo>
                <a:lnTo>
                  <a:pt x="1423771" y="146329"/>
                </a:lnTo>
                <a:lnTo>
                  <a:pt x="1399387" y="152425"/>
                </a:lnTo>
                <a:lnTo>
                  <a:pt x="1378038" y="158521"/>
                </a:lnTo>
                <a:lnTo>
                  <a:pt x="1332306" y="170713"/>
                </a:lnTo>
                <a:lnTo>
                  <a:pt x="1289634" y="179857"/>
                </a:lnTo>
                <a:lnTo>
                  <a:pt x="1249997" y="192049"/>
                </a:lnTo>
                <a:lnTo>
                  <a:pt x="1213408" y="201193"/>
                </a:lnTo>
                <a:lnTo>
                  <a:pt x="1176820" y="210337"/>
                </a:lnTo>
                <a:lnTo>
                  <a:pt x="1140244" y="222529"/>
                </a:lnTo>
                <a:lnTo>
                  <a:pt x="1070114" y="243865"/>
                </a:lnTo>
                <a:lnTo>
                  <a:pt x="999998" y="265214"/>
                </a:lnTo>
                <a:lnTo>
                  <a:pt x="929868" y="292646"/>
                </a:lnTo>
                <a:lnTo>
                  <a:pt x="893292" y="304838"/>
                </a:lnTo>
                <a:lnTo>
                  <a:pt x="853655" y="320078"/>
                </a:lnTo>
                <a:lnTo>
                  <a:pt x="814019" y="335318"/>
                </a:lnTo>
                <a:lnTo>
                  <a:pt x="771334" y="350570"/>
                </a:lnTo>
                <a:lnTo>
                  <a:pt x="725601" y="365810"/>
                </a:lnTo>
                <a:lnTo>
                  <a:pt x="676821" y="387146"/>
                </a:lnTo>
                <a:lnTo>
                  <a:pt x="628053" y="408482"/>
                </a:lnTo>
                <a:lnTo>
                  <a:pt x="576224" y="429818"/>
                </a:lnTo>
                <a:lnTo>
                  <a:pt x="521335" y="451167"/>
                </a:lnTo>
                <a:lnTo>
                  <a:pt x="466458" y="475551"/>
                </a:lnTo>
                <a:lnTo>
                  <a:pt x="356704" y="521271"/>
                </a:lnTo>
                <a:lnTo>
                  <a:pt x="304876" y="545655"/>
                </a:lnTo>
                <a:lnTo>
                  <a:pt x="249999" y="570052"/>
                </a:lnTo>
                <a:lnTo>
                  <a:pt x="201218" y="591388"/>
                </a:lnTo>
                <a:lnTo>
                  <a:pt x="152438" y="612724"/>
                </a:lnTo>
                <a:lnTo>
                  <a:pt x="106705" y="631012"/>
                </a:lnTo>
                <a:lnTo>
                  <a:pt x="75367" y="645632"/>
                </a:lnTo>
                <a:lnTo>
                  <a:pt x="64020" y="618820"/>
                </a:lnTo>
                <a:lnTo>
                  <a:pt x="0" y="691984"/>
                </a:lnTo>
                <a:lnTo>
                  <a:pt x="60972" y="652348"/>
                </a:lnTo>
                <a:lnTo>
                  <a:pt x="73177" y="679792"/>
                </a:lnTo>
                <a:lnTo>
                  <a:pt x="97561" y="6980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56684" y="5121287"/>
            <a:ext cx="4524362" cy="545655"/>
          </a:xfrm>
          <a:custGeom>
            <a:avLst/>
            <a:gdLst/>
            <a:ahLst/>
            <a:cxnLst/>
            <a:rect l="l" t="t" r="r" b="b"/>
            <a:pathLst>
              <a:path w="4524362" h="545655">
                <a:moveTo>
                  <a:pt x="54876" y="24383"/>
                </a:moveTo>
                <a:lnTo>
                  <a:pt x="0" y="24383"/>
                </a:lnTo>
                <a:lnTo>
                  <a:pt x="3048" y="54863"/>
                </a:lnTo>
                <a:lnTo>
                  <a:pt x="15239" y="54863"/>
                </a:lnTo>
                <a:lnTo>
                  <a:pt x="27432" y="51815"/>
                </a:lnTo>
                <a:lnTo>
                  <a:pt x="54876" y="51815"/>
                </a:lnTo>
                <a:lnTo>
                  <a:pt x="88404" y="48767"/>
                </a:lnTo>
                <a:lnTo>
                  <a:pt x="124993" y="48767"/>
                </a:lnTo>
                <a:lnTo>
                  <a:pt x="167678" y="45719"/>
                </a:lnTo>
                <a:lnTo>
                  <a:pt x="210362" y="42671"/>
                </a:lnTo>
                <a:lnTo>
                  <a:pt x="256095" y="42671"/>
                </a:lnTo>
                <a:lnTo>
                  <a:pt x="304876" y="39623"/>
                </a:lnTo>
                <a:lnTo>
                  <a:pt x="353656" y="36575"/>
                </a:lnTo>
                <a:lnTo>
                  <a:pt x="402437" y="36575"/>
                </a:lnTo>
                <a:lnTo>
                  <a:pt x="506095" y="30479"/>
                </a:lnTo>
                <a:lnTo>
                  <a:pt x="606704" y="27431"/>
                </a:lnTo>
                <a:lnTo>
                  <a:pt x="896327" y="27431"/>
                </a:lnTo>
                <a:lnTo>
                  <a:pt x="993889" y="30479"/>
                </a:lnTo>
                <a:lnTo>
                  <a:pt x="1094498" y="30479"/>
                </a:lnTo>
                <a:lnTo>
                  <a:pt x="1295717" y="39623"/>
                </a:lnTo>
                <a:lnTo>
                  <a:pt x="1396326" y="42671"/>
                </a:lnTo>
                <a:lnTo>
                  <a:pt x="1493888" y="45719"/>
                </a:lnTo>
                <a:lnTo>
                  <a:pt x="1588401" y="51815"/>
                </a:lnTo>
                <a:lnTo>
                  <a:pt x="1679867" y="54863"/>
                </a:lnTo>
                <a:lnTo>
                  <a:pt x="1771332" y="57911"/>
                </a:lnTo>
                <a:lnTo>
                  <a:pt x="1862785" y="64007"/>
                </a:lnTo>
                <a:lnTo>
                  <a:pt x="1954250" y="70116"/>
                </a:lnTo>
                <a:lnTo>
                  <a:pt x="2048764" y="76212"/>
                </a:lnTo>
                <a:lnTo>
                  <a:pt x="2143277" y="85356"/>
                </a:lnTo>
                <a:lnTo>
                  <a:pt x="2195106" y="88404"/>
                </a:lnTo>
                <a:lnTo>
                  <a:pt x="2246934" y="94500"/>
                </a:lnTo>
                <a:lnTo>
                  <a:pt x="2298763" y="100596"/>
                </a:lnTo>
                <a:lnTo>
                  <a:pt x="2353640" y="106692"/>
                </a:lnTo>
                <a:lnTo>
                  <a:pt x="2408516" y="112788"/>
                </a:lnTo>
                <a:lnTo>
                  <a:pt x="2466441" y="118884"/>
                </a:lnTo>
                <a:lnTo>
                  <a:pt x="2585351" y="134124"/>
                </a:lnTo>
                <a:lnTo>
                  <a:pt x="2704249" y="149364"/>
                </a:lnTo>
                <a:lnTo>
                  <a:pt x="2823146" y="164604"/>
                </a:lnTo>
                <a:lnTo>
                  <a:pt x="2939008" y="182905"/>
                </a:lnTo>
                <a:lnTo>
                  <a:pt x="2996933" y="192049"/>
                </a:lnTo>
                <a:lnTo>
                  <a:pt x="3051810" y="201193"/>
                </a:lnTo>
                <a:lnTo>
                  <a:pt x="3106686" y="210337"/>
                </a:lnTo>
                <a:lnTo>
                  <a:pt x="3158515" y="216433"/>
                </a:lnTo>
                <a:lnTo>
                  <a:pt x="3262172" y="234721"/>
                </a:lnTo>
                <a:lnTo>
                  <a:pt x="3359734" y="253009"/>
                </a:lnTo>
                <a:lnTo>
                  <a:pt x="3454247" y="271310"/>
                </a:lnTo>
                <a:lnTo>
                  <a:pt x="3548761" y="289598"/>
                </a:lnTo>
                <a:lnTo>
                  <a:pt x="3640213" y="310934"/>
                </a:lnTo>
                <a:lnTo>
                  <a:pt x="3728631" y="329222"/>
                </a:lnTo>
                <a:lnTo>
                  <a:pt x="3817048" y="350558"/>
                </a:lnTo>
                <a:lnTo>
                  <a:pt x="3902417" y="368846"/>
                </a:lnTo>
                <a:lnTo>
                  <a:pt x="3987774" y="390194"/>
                </a:lnTo>
                <a:lnTo>
                  <a:pt x="4076191" y="414578"/>
                </a:lnTo>
                <a:lnTo>
                  <a:pt x="4161561" y="438962"/>
                </a:lnTo>
                <a:lnTo>
                  <a:pt x="4204246" y="451154"/>
                </a:lnTo>
                <a:lnTo>
                  <a:pt x="4246918" y="463346"/>
                </a:lnTo>
                <a:lnTo>
                  <a:pt x="4286554" y="475551"/>
                </a:lnTo>
                <a:lnTo>
                  <a:pt x="4326191" y="484695"/>
                </a:lnTo>
                <a:lnTo>
                  <a:pt x="4365828" y="496887"/>
                </a:lnTo>
                <a:lnTo>
                  <a:pt x="4399356" y="506031"/>
                </a:lnTo>
                <a:lnTo>
                  <a:pt x="4435944" y="518223"/>
                </a:lnTo>
                <a:lnTo>
                  <a:pt x="4437861" y="518606"/>
                </a:lnTo>
                <a:lnTo>
                  <a:pt x="4451184" y="521271"/>
                </a:lnTo>
                <a:lnTo>
                  <a:pt x="4524362" y="527367"/>
                </a:lnTo>
                <a:lnTo>
                  <a:pt x="4454232" y="463346"/>
                </a:lnTo>
                <a:lnTo>
                  <a:pt x="4460341" y="493839"/>
                </a:lnTo>
                <a:lnTo>
                  <a:pt x="4445911" y="491436"/>
                </a:lnTo>
                <a:lnTo>
                  <a:pt x="4442040" y="490791"/>
                </a:lnTo>
                <a:lnTo>
                  <a:pt x="4408500" y="478599"/>
                </a:lnTo>
                <a:lnTo>
                  <a:pt x="4371924" y="469442"/>
                </a:lnTo>
                <a:lnTo>
                  <a:pt x="4335335" y="457250"/>
                </a:lnTo>
                <a:lnTo>
                  <a:pt x="4295698" y="448106"/>
                </a:lnTo>
                <a:lnTo>
                  <a:pt x="4256062" y="435914"/>
                </a:lnTo>
                <a:lnTo>
                  <a:pt x="4213390" y="423722"/>
                </a:lnTo>
                <a:lnTo>
                  <a:pt x="4170705" y="411530"/>
                </a:lnTo>
                <a:lnTo>
                  <a:pt x="4082288" y="387146"/>
                </a:lnTo>
                <a:lnTo>
                  <a:pt x="3993870" y="362750"/>
                </a:lnTo>
                <a:lnTo>
                  <a:pt x="3908513" y="341414"/>
                </a:lnTo>
                <a:lnTo>
                  <a:pt x="3823144" y="323126"/>
                </a:lnTo>
                <a:lnTo>
                  <a:pt x="3734727" y="301790"/>
                </a:lnTo>
                <a:lnTo>
                  <a:pt x="3646322" y="283502"/>
                </a:lnTo>
                <a:lnTo>
                  <a:pt x="3554857" y="262153"/>
                </a:lnTo>
                <a:lnTo>
                  <a:pt x="3460343" y="243865"/>
                </a:lnTo>
                <a:lnTo>
                  <a:pt x="3365830" y="225577"/>
                </a:lnTo>
                <a:lnTo>
                  <a:pt x="3265220" y="207289"/>
                </a:lnTo>
                <a:lnTo>
                  <a:pt x="3164611" y="189001"/>
                </a:lnTo>
                <a:lnTo>
                  <a:pt x="3109734" y="179857"/>
                </a:lnTo>
                <a:lnTo>
                  <a:pt x="3057906" y="170713"/>
                </a:lnTo>
                <a:lnTo>
                  <a:pt x="2999981" y="164604"/>
                </a:lnTo>
                <a:lnTo>
                  <a:pt x="2942056" y="155460"/>
                </a:lnTo>
                <a:lnTo>
                  <a:pt x="2826194" y="137172"/>
                </a:lnTo>
                <a:lnTo>
                  <a:pt x="2707297" y="121932"/>
                </a:lnTo>
                <a:lnTo>
                  <a:pt x="2588399" y="103644"/>
                </a:lnTo>
                <a:lnTo>
                  <a:pt x="2469489" y="91452"/>
                </a:lnTo>
                <a:lnTo>
                  <a:pt x="2411564" y="82308"/>
                </a:lnTo>
                <a:lnTo>
                  <a:pt x="2356688" y="76212"/>
                </a:lnTo>
                <a:lnTo>
                  <a:pt x="2301811" y="70116"/>
                </a:lnTo>
                <a:lnTo>
                  <a:pt x="2246934" y="64007"/>
                </a:lnTo>
                <a:lnTo>
                  <a:pt x="2198154" y="60959"/>
                </a:lnTo>
                <a:lnTo>
                  <a:pt x="2146325" y="54863"/>
                </a:lnTo>
                <a:lnTo>
                  <a:pt x="2048764" y="48767"/>
                </a:lnTo>
                <a:lnTo>
                  <a:pt x="1954250" y="39623"/>
                </a:lnTo>
                <a:lnTo>
                  <a:pt x="1862785" y="33527"/>
                </a:lnTo>
                <a:lnTo>
                  <a:pt x="1771332" y="30479"/>
                </a:lnTo>
                <a:lnTo>
                  <a:pt x="1682915" y="24383"/>
                </a:lnTo>
                <a:lnTo>
                  <a:pt x="1588401" y="21335"/>
                </a:lnTo>
                <a:lnTo>
                  <a:pt x="1493888" y="18287"/>
                </a:lnTo>
                <a:lnTo>
                  <a:pt x="1396326" y="12191"/>
                </a:lnTo>
                <a:lnTo>
                  <a:pt x="1298765" y="9143"/>
                </a:lnTo>
                <a:lnTo>
                  <a:pt x="1097546" y="3047"/>
                </a:lnTo>
                <a:lnTo>
                  <a:pt x="996937" y="0"/>
                </a:lnTo>
                <a:lnTo>
                  <a:pt x="606704" y="0"/>
                </a:lnTo>
                <a:lnTo>
                  <a:pt x="503047" y="3047"/>
                </a:lnTo>
                <a:lnTo>
                  <a:pt x="402437" y="6095"/>
                </a:lnTo>
                <a:lnTo>
                  <a:pt x="350608" y="9143"/>
                </a:lnTo>
                <a:lnTo>
                  <a:pt x="301828" y="12191"/>
                </a:lnTo>
                <a:lnTo>
                  <a:pt x="256095" y="12191"/>
                </a:lnTo>
                <a:lnTo>
                  <a:pt x="210362" y="15239"/>
                </a:lnTo>
                <a:lnTo>
                  <a:pt x="164630" y="18287"/>
                </a:lnTo>
                <a:lnTo>
                  <a:pt x="124993" y="18287"/>
                </a:lnTo>
                <a:lnTo>
                  <a:pt x="88404" y="21335"/>
                </a:lnTo>
                <a:lnTo>
                  <a:pt x="54876" y="24383"/>
                </a:lnTo>
                <a:close/>
              </a:path>
              <a:path w="4524362" h="545655">
                <a:moveTo>
                  <a:pt x="4451184" y="521271"/>
                </a:moveTo>
                <a:lnTo>
                  <a:pt x="4437861" y="518606"/>
                </a:lnTo>
                <a:lnTo>
                  <a:pt x="4429848" y="545655"/>
                </a:lnTo>
                <a:lnTo>
                  <a:pt x="4524362" y="527367"/>
                </a:lnTo>
                <a:lnTo>
                  <a:pt x="4451184" y="521271"/>
                </a:lnTo>
                <a:close/>
              </a:path>
              <a:path w="4524362" h="545655">
                <a:moveTo>
                  <a:pt x="4460341" y="493839"/>
                </a:moveTo>
                <a:lnTo>
                  <a:pt x="4454232" y="463346"/>
                </a:lnTo>
                <a:lnTo>
                  <a:pt x="4445911" y="491436"/>
                </a:lnTo>
                <a:lnTo>
                  <a:pt x="4460341" y="4938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53636" y="5456605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60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06074" y="4999355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60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73141" y="2789275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60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25579" y="2941688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60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01198" y="3475164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60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24972" y="3246526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73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24972" y="3017900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73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01198" y="2789275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60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53636" y="2636850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60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06074" y="2484437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60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58512" y="1874761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60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58512" y="2103386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60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58512" y="2332012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60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58512" y="2636850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60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10950" y="2941688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60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39601" y="3094113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73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68264" y="3246526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60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96915" y="3094113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73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53636" y="5151767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60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58512" y="4389678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60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29848" y="4161040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73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48760" y="5151767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60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10950" y="4542091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60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63388" y="4694516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60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15826" y="4846929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60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68264" y="4999355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60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53636" y="4465878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60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06074" y="4618304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60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58512" y="4770716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60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10950" y="4923142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60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63388" y="5075555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60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15826" y="5227980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60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58512" y="5151767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60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10950" y="5304193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60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63388" y="5456605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60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06074" y="5304193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60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658512" y="5456605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60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10950" y="5609031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60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01198" y="5304193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60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06074" y="5609031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60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58512" y="5761443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60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53636" y="3627577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60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29848" y="3856202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73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82287" y="4008627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73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34725" y="4161040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73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87163" y="4313466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73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39601" y="4465878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73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92039" y="4618304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73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44477" y="4770716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73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82287" y="3703789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73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34725" y="3856202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73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87163" y="4008627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73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39601" y="4161040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73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92039" y="4313466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73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44477" y="4465878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73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429848" y="3475164"/>
            <a:ext cx="158534" cy="158508"/>
          </a:xfrm>
          <a:custGeom>
            <a:avLst/>
            <a:gdLst/>
            <a:ahLst/>
            <a:cxnLst/>
            <a:rect l="l" t="t" r="r" b="b"/>
            <a:pathLst>
              <a:path w="158534" h="158508">
                <a:moveTo>
                  <a:pt x="0" y="158508"/>
                </a:moveTo>
                <a:lnTo>
                  <a:pt x="158534" y="158508"/>
                </a:lnTo>
                <a:lnTo>
                  <a:pt x="79273" y="0"/>
                </a:lnTo>
                <a:lnTo>
                  <a:pt x="0" y="15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53636" y="3246526"/>
            <a:ext cx="158534" cy="158521"/>
          </a:xfrm>
          <a:custGeom>
            <a:avLst/>
            <a:gdLst/>
            <a:ahLst/>
            <a:cxnLst/>
            <a:rect l="l" t="t" r="r" b="b"/>
            <a:pathLst>
              <a:path w="158534" h="158521">
                <a:moveTo>
                  <a:pt x="0" y="158521"/>
                </a:moveTo>
                <a:lnTo>
                  <a:pt x="158534" y="158521"/>
                </a:lnTo>
                <a:lnTo>
                  <a:pt x="79260" y="0"/>
                </a:lnTo>
                <a:lnTo>
                  <a:pt x="0" y="158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868877" y="4133608"/>
            <a:ext cx="2329256" cy="2185695"/>
          </a:xfrm>
          <a:custGeom>
            <a:avLst/>
            <a:gdLst/>
            <a:ahLst/>
            <a:cxnLst/>
            <a:rect l="l" t="t" r="r" b="b"/>
            <a:pathLst>
              <a:path w="2329256" h="2185695">
                <a:moveTo>
                  <a:pt x="2329256" y="2185695"/>
                </a:moveTo>
                <a:lnTo>
                  <a:pt x="2085352" y="6096"/>
                </a:lnTo>
                <a:lnTo>
                  <a:pt x="2287212" y="2149023"/>
                </a:lnTo>
                <a:lnTo>
                  <a:pt x="42210" y="2140046"/>
                </a:lnTo>
                <a:lnTo>
                  <a:pt x="39636" y="2161298"/>
                </a:lnTo>
                <a:lnTo>
                  <a:pt x="21348" y="2139962"/>
                </a:lnTo>
                <a:lnTo>
                  <a:pt x="42210" y="2140046"/>
                </a:lnTo>
                <a:lnTo>
                  <a:pt x="296924" y="36660"/>
                </a:lnTo>
                <a:lnTo>
                  <a:pt x="2050811" y="45649"/>
                </a:lnTo>
                <a:lnTo>
                  <a:pt x="2067064" y="45732"/>
                </a:lnTo>
                <a:lnTo>
                  <a:pt x="2287212" y="2149023"/>
                </a:lnTo>
                <a:lnTo>
                  <a:pt x="2085352" y="6096"/>
                </a:lnTo>
                <a:lnTo>
                  <a:pt x="2048764" y="27432"/>
                </a:lnTo>
                <a:lnTo>
                  <a:pt x="298780" y="21336"/>
                </a:lnTo>
                <a:lnTo>
                  <a:pt x="280492" y="36575"/>
                </a:lnTo>
                <a:lnTo>
                  <a:pt x="262191" y="0"/>
                </a:lnTo>
                <a:lnTo>
                  <a:pt x="0" y="2176551"/>
                </a:lnTo>
                <a:lnTo>
                  <a:pt x="2329256" y="2185695"/>
                </a:lnTo>
                <a:lnTo>
                  <a:pt x="2289619" y="2170442"/>
                </a:lnTo>
                <a:lnTo>
                  <a:pt x="2307920" y="2149106"/>
                </a:lnTo>
                <a:lnTo>
                  <a:pt x="2329256" y="2185695"/>
                </a:lnTo>
                <a:close/>
              </a:path>
              <a:path w="2329256" h="2185695">
                <a:moveTo>
                  <a:pt x="298780" y="21336"/>
                </a:moveTo>
                <a:lnTo>
                  <a:pt x="2048764" y="27432"/>
                </a:lnTo>
                <a:lnTo>
                  <a:pt x="2085352" y="6096"/>
                </a:lnTo>
                <a:lnTo>
                  <a:pt x="262191" y="0"/>
                </a:lnTo>
                <a:lnTo>
                  <a:pt x="280492" y="36575"/>
                </a:lnTo>
                <a:lnTo>
                  <a:pt x="298780" y="21336"/>
                </a:lnTo>
                <a:close/>
              </a:path>
              <a:path w="2329256" h="2185695">
                <a:moveTo>
                  <a:pt x="42210" y="2140046"/>
                </a:moveTo>
                <a:lnTo>
                  <a:pt x="21348" y="2139962"/>
                </a:lnTo>
                <a:lnTo>
                  <a:pt x="39636" y="2161298"/>
                </a:lnTo>
                <a:lnTo>
                  <a:pt x="42210" y="2140046"/>
                </a:lnTo>
                <a:close/>
              </a:path>
              <a:path w="2329256" h="2185695">
                <a:moveTo>
                  <a:pt x="2289619" y="2170442"/>
                </a:moveTo>
                <a:lnTo>
                  <a:pt x="2329256" y="2185695"/>
                </a:lnTo>
                <a:lnTo>
                  <a:pt x="2307920" y="2149106"/>
                </a:lnTo>
                <a:lnTo>
                  <a:pt x="2289619" y="2170442"/>
                </a:lnTo>
                <a:close/>
              </a:path>
              <a:path w="2329256" h="2185695">
                <a:moveTo>
                  <a:pt x="2287212" y="2149023"/>
                </a:moveTo>
                <a:lnTo>
                  <a:pt x="2067064" y="45732"/>
                </a:lnTo>
                <a:lnTo>
                  <a:pt x="2050811" y="45649"/>
                </a:lnTo>
                <a:lnTo>
                  <a:pt x="2287212" y="214902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58512" y="5990069"/>
            <a:ext cx="152438" cy="152425"/>
          </a:xfrm>
          <a:custGeom>
            <a:avLst/>
            <a:gdLst/>
            <a:ahLst/>
            <a:cxnLst/>
            <a:rect l="l" t="t" r="r" b="b"/>
            <a:pathLst>
              <a:path w="152438" h="152425">
                <a:moveTo>
                  <a:pt x="39624" y="76212"/>
                </a:moveTo>
                <a:lnTo>
                  <a:pt x="39806" y="79907"/>
                </a:lnTo>
                <a:lnTo>
                  <a:pt x="43895" y="93839"/>
                </a:lnTo>
                <a:lnTo>
                  <a:pt x="52282" y="105270"/>
                </a:lnTo>
                <a:lnTo>
                  <a:pt x="63532" y="113005"/>
                </a:lnTo>
                <a:lnTo>
                  <a:pt x="76212" y="115849"/>
                </a:lnTo>
                <a:lnTo>
                  <a:pt x="82123" y="115379"/>
                </a:lnTo>
                <a:lnTo>
                  <a:pt x="95284" y="110718"/>
                </a:lnTo>
                <a:lnTo>
                  <a:pt x="106001" y="101926"/>
                </a:lnTo>
                <a:lnTo>
                  <a:pt x="113210" y="90069"/>
                </a:lnTo>
                <a:lnTo>
                  <a:pt x="115849" y="76212"/>
                </a:lnTo>
                <a:lnTo>
                  <a:pt x="115667" y="73028"/>
                </a:lnTo>
                <a:lnTo>
                  <a:pt x="111506" y="60568"/>
                </a:lnTo>
                <a:lnTo>
                  <a:pt x="102747" y="49894"/>
                </a:lnTo>
                <a:lnTo>
                  <a:pt x="90585" y="42440"/>
                </a:lnTo>
                <a:lnTo>
                  <a:pt x="76212" y="39636"/>
                </a:lnTo>
                <a:lnTo>
                  <a:pt x="75220" y="39654"/>
                </a:lnTo>
                <a:lnTo>
                  <a:pt x="62085" y="43112"/>
                </a:lnTo>
                <a:lnTo>
                  <a:pt x="50690" y="51440"/>
                </a:lnTo>
                <a:lnTo>
                  <a:pt x="42661" y="63015"/>
                </a:lnTo>
                <a:lnTo>
                  <a:pt x="39624" y="76212"/>
                </a:lnTo>
                <a:close/>
              </a:path>
              <a:path w="152438" h="152425">
                <a:moveTo>
                  <a:pt x="131089" y="131089"/>
                </a:moveTo>
                <a:lnTo>
                  <a:pt x="118897" y="100596"/>
                </a:lnTo>
                <a:lnTo>
                  <a:pt x="100609" y="118897"/>
                </a:lnTo>
                <a:lnTo>
                  <a:pt x="131089" y="131089"/>
                </a:lnTo>
                <a:close/>
              </a:path>
              <a:path w="152438" h="152425">
                <a:moveTo>
                  <a:pt x="88404" y="121945"/>
                </a:moveTo>
                <a:lnTo>
                  <a:pt x="67068" y="121945"/>
                </a:lnTo>
                <a:lnTo>
                  <a:pt x="76212" y="152425"/>
                </a:lnTo>
                <a:lnTo>
                  <a:pt x="88404" y="121945"/>
                </a:lnTo>
                <a:close/>
              </a:path>
              <a:path w="152438" h="152425">
                <a:moveTo>
                  <a:pt x="51828" y="118897"/>
                </a:moveTo>
                <a:lnTo>
                  <a:pt x="36575" y="100596"/>
                </a:lnTo>
                <a:lnTo>
                  <a:pt x="24384" y="131089"/>
                </a:lnTo>
                <a:lnTo>
                  <a:pt x="51828" y="118897"/>
                </a:lnTo>
                <a:close/>
              </a:path>
              <a:path w="152438" h="152425">
                <a:moveTo>
                  <a:pt x="33527" y="67068"/>
                </a:moveTo>
                <a:lnTo>
                  <a:pt x="0" y="76212"/>
                </a:lnTo>
                <a:lnTo>
                  <a:pt x="33527" y="88404"/>
                </a:lnTo>
                <a:lnTo>
                  <a:pt x="33527" y="67068"/>
                </a:lnTo>
                <a:close/>
              </a:path>
              <a:path w="152438" h="152425">
                <a:moveTo>
                  <a:pt x="51828" y="36588"/>
                </a:moveTo>
                <a:lnTo>
                  <a:pt x="24384" y="24396"/>
                </a:lnTo>
                <a:lnTo>
                  <a:pt x="36575" y="51828"/>
                </a:lnTo>
                <a:lnTo>
                  <a:pt x="51828" y="36588"/>
                </a:lnTo>
                <a:close/>
              </a:path>
              <a:path w="152438" h="152425">
                <a:moveTo>
                  <a:pt x="88404" y="33540"/>
                </a:moveTo>
                <a:lnTo>
                  <a:pt x="76212" y="0"/>
                </a:lnTo>
                <a:lnTo>
                  <a:pt x="67068" y="33540"/>
                </a:lnTo>
                <a:lnTo>
                  <a:pt x="88404" y="33540"/>
                </a:lnTo>
                <a:close/>
              </a:path>
              <a:path w="152438" h="152425">
                <a:moveTo>
                  <a:pt x="131089" y="24396"/>
                </a:moveTo>
                <a:lnTo>
                  <a:pt x="100609" y="36588"/>
                </a:lnTo>
                <a:lnTo>
                  <a:pt x="118897" y="51828"/>
                </a:lnTo>
                <a:lnTo>
                  <a:pt x="131089" y="24396"/>
                </a:lnTo>
                <a:close/>
              </a:path>
              <a:path w="152438" h="152425">
                <a:moveTo>
                  <a:pt x="152438" y="76212"/>
                </a:moveTo>
                <a:lnTo>
                  <a:pt x="121945" y="67068"/>
                </a:lnTo>
                <a:lnTo>
                  <a:pt x="121945" y="88404"/>
                </a:lnTo>
                <a:lnTo>
                  <a:pt x="152438" y="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19503" y="6718636"/>
            <a:ext cx="3021317" cy="0"/>
          </a:xfrm>
          <a:custGeom>
            <a:avLst/>
            <a:gdLst/>
            <a:ahLst/>
            <a:cxnLst/>
            <a:rect l="l" t="t" r="r" b="b"/>
            <a:pathLst>
              <a:path w="3021317">
                <a:moveTo>
                  <a:pt x="0" y="0"/>
                </a:moveTo>
                <a:lnTo>
                  <a:pt x="3021317" y="0"/>
                </a:lnTo>
              </a:path>
            </a:pathLst>
          </a:custGeom>
          <a:ln w="31762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69193" y="6157127"/>
            <a:ext cx="554771" cy="153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0"/>
              </a:lnSpc>
              <a:spcBef>
                <a:spcPts val="56"/>
              </a:spcBef>
            </a:pPr>
            <a:r>
              <a:rPr sz="1000" b="1" spc="3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b="1" spc="3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b="1" spc="-2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FFFFFF"/>
                </a:solidFill>
                <a:latin typeface="Arial"/>
                <a:cs typeface="Arial"/>
              </a:rPr>
              <a:t>NIC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7286" y="6432319"/>
            <a:ext cx="3088369" cy="305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Internat</a:t>
            </a:r>
            <a:r>
              <a:rPr sz="2200" b="1" spc="3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onal</a:t>
            </a:r>
            <a:r>
              <a:rPr sz="2200" b="1" spc="-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Ice Patrol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9588" y="6432319"/>
            <a:ext cx="4143300" cy="305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Promote</a:t>
            </a:r>
            <a:r>
              <a:rPr sz="2200" b="1" spc="-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safe na</a:t>
            </a:r>
            <a:r>
              <a:rPr sz="2200" b="1" spc="-50" dirty="0" smtClean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igat</a:t>
            </a:r>
            <a:r>
              <a:rPr sz="2200" b="1" spc="25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on in</a:t>
            </a:r>
            <a:r>
              <a:rPr sz="2200" b="1" spc="3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the</a:t>
            </a:r>
            <a:endParaRPr sz="2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94486" y="6840801"/>
            <a:ext cx="8696938" cy="305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North</a:t>
            </a:r>
            <a:r>
              <a:rPr sz="2200" b="1" spc="54" dirty="0" smtClean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est</a:t>
            </a:r>
            <a:r>
              <a:rPr sz="2200" b="1" spc="-109" dirty="0" smtClean="0">
                <a:solidFill>
                  <a:srgbClr val="FFFF00"/>
                </a:solidFill>
                <a:latin typeface="Arial"/>
                <a:cs typeface="Arial"/>
              </a:rPr>
              <a:t> A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tlantic</a:t>
            </a:r>
            <a:r>
              <a:rPr sz="2200" b="1" spc="7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Ocean </a:t>
            </a:r>
            <a:r>
              <a:rPr sz="2200" b="1" spc="50" dirty="0" smtClean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hen</a:t>
            </a:r>
            <a:r>
              <a:rPr sz="2200" b="1" spc="-6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danger of </a:t>
            </a:r>
            <a:r>
              <a:rPr sz="2200" b="1" spc="29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ceberg </a:t>
            </a:r>
            <a:r>
              <a:rPr sz="2200" b="1" spc="-25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oll</a:t>
            </a:r>
            <a:r>
              <a:rPr sz="2200" b="1" spc="3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sion</a:t>
            </a:r>
            <a:r>
              <a:rPr sz="2200" b="1" spc="-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exit</a:t>
            </a:r>
            <a:r>
              <a:rPr sz="2200" b="1" spc="4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200" b="1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bject 94"/>
          <p:cNvSpPr/>
          <p:nvPr/>
        </p:nvSpPr>
        <p:spPr>
          <a:xfrm>
            <a:off x="771334" y="350570"/>
            <a:ext cx="9146286" cy="338366"/>
          </a:xfrm>
          <a:custGeom>
            <a:avLst/>
            <a:gdLst/>
            <a:ahLst/>
            <a:cxnLst/>
            <a:rect l="l" t="t" r="r" b="b"/>
            <a:pathLst>
              <a:path w="9146286" h="338366">
                <a:moveTo>
                  <a:pt x="0" y="338366"/>
                </a:moveTo>
                <a:lnTo>
                  <a:pt x="9146286" y="338366"/>
                </a:lnTo>
                <a:lnTo>
                  <a:pt x="9146286" y="0"/>
                </a:lnTo>
                <a:lnTo>
                  <a:pt x="0" y="0"/>
                </a:lnTo>
                <a:lnTo>
                  <a:pt x="0" y="338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71334" y="746861"/>
            <a:ext cx="9146286" cy="3048"/>
          </a:xfrm>
          <a:custGeom>
            <a:avLst/>
            <a:gdLst/>
            <a:ahLst/>
            <a:cxnLst/>
            <a:rect l="l" t="t" r="r" b="b"/>
            <a:pathLst>
              <a:path w="9146286" h="3048">
                <a:moveTo>
                  <a:pt x="0" y="3048"/>
                </a:moveTo>
                <a:lnTo>
                  <a:pt x="9146286" y="3048"/>
                </a:lnTo>
                <a:lnTo>
                  <a:pt x="914628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71334" y="579196"/>
            <a:ext cx="9146286" cy="603580"/>
          </a:xfrm>
          <a:custGeom>
            <a:avLst/>
            <a:gdLst/>
            <a:ahLst/>
            <a:cxnLst/>
            <a:rect l="l" t="t" r="r" b="b"/>
            <a:pathLst>
              <a:path w="9146286" h="603580">
                <a:moveTo>
                  <a:pt x="0" y="603580"/>
                </a:moveTo>
                <a:lnTo>
                  <a:pt x="9146286" y="603580"/>
                </a:lnTo>
                <a:lnTo>
                  <a:pt x="9146286" y="0"/>
                </a:lnTo>
                <a:lnTo>
                  <a:pt x="0" y="0"/>
                </a:lnTo>
                <a:lnTo>
                  <a:pt x="0" y="603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71334" y="909948"/>
            <a:ext cx="9146286" cy="1129430"/>
          </a:xfrm>
          <a:custGeom>
            <a:avLst/>
            <a:gdLst/>
            <a:ahLst/>
            <a:cxnLst/>
            <a:rect l="l" t="t" r="r" b="b"/>
            <a:pathLst>
              <a:path w="9146286" h="1129430">
                <a:moveTo>
                  <a:pt x="0" y="1129430"/>
                </a:moveTo>
                <a:lnTo>
                  <a:pt x="9146286" y="1129430"/>
                </a:lnTo>
                <a:lnTo>
                  <a:pt x="9146286" y="0"/>
                </a:lnTo>
                <a:lnTo>
                  <a:pt x="0" y="0"/>
                </a:lnTo>
                <a:lnTo>
                  <a:pt x="0" y="1129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71334" y="1503619"/>
            <a:ext cx="9146286" cy="1822167"/>
          </a:xfrm>
          <a:custGeom>
            <a:avLst/>
            <a:gdLst/>
            <a:ahLst/>
            <a:cxnLst/>
            <a:rect l="l" t="t" r="r" b="b"/>
            <a:pathLst>
              <a:path w="9146286" h="1822167">
                <a:moveTo>
                  <a:pt x="0" y="1822167"/>
                </a:moveTo>
                <a:lnTo>
                  <a:pt x="9146286" y="1822167"/>
                </a:lnTo>
                <a:lnTo>
                  <a:pt x="9146286" y="0"/>
                </a:lnTo>
                <a:lnTo>
                  <a:pt x="0" y="0"/>
                </a:lnTo>
                <a:lnTo>
                  <a:pt x="0" y="1822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71334" y="3292070"/>
            <a:ext cx="9146286" cy="460486"/>
          </a:xfrm>
          <a:custGeom>
            <a:avLst/>
            <a:gdLst/>
            <a:ahLst/>
            <a:cxnLst/>
            <a:rect l="l" t="t" r="r" b="b"/>
            <a:pathLst>
              <a:path w="9146286" h="460486">
                <a:moveTo>
                  <a:pt x="0" y="460486"/>
                </a:moveTo>
                <a:lnTo>
                  <a:pt x="9146286" y="460486"/>
                </a:lnTo>
                <a:lnTo>
                  <a:pt x="9146286" y="0"/>
                </a:lnTo>
                <a:lnTo>
                  <a:pt x="0" y="0"/>
                </a:lnTo>
                <a:lnTo>
                  <a:pt x="0" y="46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5238" y="343839"/>
            <a:ext cx="9158478" cy="40894"/>
          </a:xfrm>
          <a:custGeom>
            <a:avLst/>
            <a:gdLst/>
            <a:ahLst/>
            <a:cxnLst/>
            <a:rect l="l" t="t" r="r" b="b"/>
            <a:pathLst>
              <a:path w="9158478" h="40894">
                <a:moveTo>
                  <a:pt x="9152382" y="6731"/>
                </a:moveTo>
                <a:lnTo>
                  <a:pt x="6095" y="6731"/>
                </a:lnTo>
                <a:lnTo>
                  <a:pt x="6095" y="40894"/>
                </a:lnTo>
                <a:lnTo>
                  <a:pt x="9152382" y="40894"/>
                </a:lnTo>
                <a:lnTo>
                  <a:pt x="9152382" y="6731"/>
                </a:lnTo>
                <a:close/>
              </a:path>
            </a:pathLst>
          </a:custGeom>
          <a:solidFill>
            <a:srgbClr val="6A84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5238" y="383463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6A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5238" y="389559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65238" y="4444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B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65238" y="459676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5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65238" y="50539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65238" y="529793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6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65238" y="566369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6C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65238" y="60294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7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65238" y="62734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6D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65238" y="67306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8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65238" y="68893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6E898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5238" y="7483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318">
            <a:solidFill>
              <a:srgbClr val="6F89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5238" y="749909"/>
            <a:ext cx="9158478" cy="57911"/>
          </a:xfrm>
          <a:custGeom>
            <a:avLst/>
            <a:gdLst/>
            <a:ahLst/>
            <a:cxnLst/>
            <a:rect l="l" t="t" r="r" b="b"/>
            <a:pathLst>
              <a:path w="9158478" h="57911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6F8A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65238" y="81239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6F8B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5238" y="816330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B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5238" y="862063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0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5238" y="8864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D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5238" y="91387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1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5238" y="9596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E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5238" y="96875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6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738F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5238" y="1020572"/>
            <a:ext cx="9158478" cy="13474"/>
          </a:xfrm>
          <a:custGeom>
            <a:avLst/>
            <a:gdLst/>
            <a:ahLst/>
            <a:cxnLst/>
            <a:rect l="l" t="t" r="r" b="b"/>
            <a:pathLst>
              <a:path w="9158478" h="13474">
                <a:moveTo>
                  <a:pt x="9152382" y="0"/>
                </a:moveTo>
                <a:lnTo>
                  <a:pt x="6095" y="0"/>
                </a:lnTo>
                <a:lnTo>
                  <a:pt x="6095" y="13474"/>
                </a:lnTo>
                <a:lnTo>
                  <a:pt x="9152382" y="13474"/>
                </a:lnTo>
                <a:lnTo>
                  <a:pt x="9152382" y="0"/>
                </a:lnTo>
                <a:close/>
              </a:path>
            </a:pathLst>
          </a:custGeom>
          <a:solidFill>
            <a:srgbClr val="73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5238" y="1032776"/>
            <a:ext cx="9158478" cy="43941"/>
          </a:xfrm>
          <a:custGeom>
            <a:avLst/>
            <a:gdLst/>
            <a:ahLst/>
            <a:cxnLst/>
            <a:rect l="l" t="t" r="r" b="b"/>
            <a:pathLst>
              <a:path w="9158478" h="43941">
                <a:moveTo>
                  <a:pt x="9152382" y="0"/>
                </a:moveTo>
                <a:lnTo>
                  <a:pt x="6095" y="0"/>
                </a:lnTo>
                <a:lnTo>
                  <a:pt x="6095" y="43941"/>
                </a:lnTo>
                <a:lnTo>
                  <a:pt x="9152382" y="4394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5238" y="107544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4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5238" y="1102880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5238" y="1127277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5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5238" y="1172997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5238" y="1182776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7692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5238" y="124374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7693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5238" y="12461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3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238" y="130102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77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238" y="131626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238" y="136199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8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5238" y="1389430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5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5238" y="1422958"/>
            <a:ext cx="9158478" cy="37858"/>
          </a:xfrm>
          <a:custGeom>
            <a:avLst/>
            <a:gdLst/>
            <a:ahLst/>
            <a:cxnLst/>
            <a:rect l="l" t="t" r="r" b="b"/>
            <a:pathLst>
              <a:path w="9158478" h="37858">
                <a:moveTo>
                  <a:pt x="9152382" y="0"/>
                </a:moveTo>
                <a:lnTo>
                  <a:pt x="6095" y="0"/>
                </a:lnTo>
                <a:lnTo>
                  <a:pt x="6095" y="37858"/>
                </a:lnTo>
                <a:lnTo>
                  <a:pt x="9152382" y="37858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5238" y="145954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6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5238" y="1483931"/>
            <a:ext cx="9158478" cy="46989"/>
          </a:xfrm>
          <a:custGeom>
            <a:avLst/>
            <a:gdLst/>
            <a:ahLst/>
            <a:cxnLst/>
            <a:rect l="l" t="t" r="r" b="b"/>
            <a:pathLst>
              <a:path w="9158478" h="46989">
                <a:moveTo>
                  <a:pt x="9152382" y="0"/>
                </a:moveTo>
                <a:lnTo>
                  <a:pt x="6095" y="0"/>
                </a:lnTo>
                <a:lnTo>
                  <a:pt x="6095" y="46989"/>
                </a:lnTo>
                <a:lnTo>
                  <a:pt x="9152382" y="46989"/>
                </a:lnTo>
                <a:lnTo>
                  <a:pt x="9152382" y="0"/>
                </a:lnTo>
                <a:close/>
              </a:path>
            </a:pathLst>
          </a:custGeom>
          <a:solidFill>
            <a:srgbClr val="79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5238" y="1529651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7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5238" y="154795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7A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5238" y="1602816"/>
            <a:ext cx="9158478" cy="7365"/>
          </a:xfrm>
          <a:custGeom>
            <a:avLst/>
            <a:gdLst/>
            <a:ahLst/>
            <a:cxnLst/>
            <a:rect l="l" t="t" r="r" b="b"/>
            <a:pathLst>
              <a:path w="9158478" h="7365">
                <a:moveTo>
                  <a:pt x="9152382" y="0"/>
                </a:moveTo>
                <a:lnTo>
                  <a:pt x="6095" y="0"/>
                </a:lnTo>
                <a:lnTo>
                  <a:pt x="6095" y="7365"/>
                </a:lnTo>
                <a:lnTo>
                  <a:pt x="9152382" y="7365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5238" y="1608912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5238" y="166378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A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5238" y="166988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7B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5238" y="1672932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238" y="1718652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7C9B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238" y="173910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22">
            <a:solidFill>
              <a:srgbClr val="7C9C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5238" y="174609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5238" y="1770481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C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5238" y="179181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7D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5238" y="1816201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5238" y="1825345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D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5238" y="185279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5238" y="18802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7E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5238" y="1889366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E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5238" y="1913750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5238" y="1932038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0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238" y="1959482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238" y="1981453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819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5238" y="1986914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1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5238" y="2032634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29F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5238" y="2035682"/>
            <a:ext cx="9158478" cy="4330"/>
          </a:xfrm>
          <a:custGeom>
            <a:avLst/>
            <a:gdLst/>
            <a:ahLst/>
            <a:cxnLst/>
            <a:rect l="l" t="t" r="r" b="b"/>
            <a:pathLst>
              <a:path w="9158478" h="4330">
                <a:moveTo>
                  <a:pt x="9152382" y="0"/>
                </a:moveTo>
                <a:lnTo>
                  <a:pt x="6095" y="0"/>
                </a:lnTo>
                <a:lnTo>
                  <a:pt x="6095" y="4330"/>
                </a:lnTo>
                <a:lnTo>
                  <a:pt x="9152382" y="4330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5238" y="2039378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2"/>
                </a:lnTo>
                <a:lnTo>
                  <a:pt x="9152382" y="57912"/>
                </a:lnTo>
                <a:lnTo>
                  <a:pt x="9152382" y="0"/>
                </a:lnTo>
                <a:close/>
              </a:path>
            </a:pathLst>
          </a:custGeom>
          <a:solidFill>
            <a:srgbClr val="82A0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5238" y="2100338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6">
            <a:solidFill>
              <a:srgbClr val="82A1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5238" y="210275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1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5238" y="2157628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3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5238" y="2172868"/>
            <a:ext cx="9158478" cy="50038"/>
          </a:xfrm>
          <a:custGeom>
            <a:avLst/>
            <a:gdLst/>
            <a:ahLst/>
            <a:cxnLst/>
            <a:rect l="l" t="t" r="r" b="b"/>
            <a:pathLst>
              <a:path w="9158478" h="50038">
                <a:moveTo>
                  <a:pt x="9152382" y="0"/>
                </a:moveTo>
                <a:lnTo>
                  <a:pt x="6095" y="0"/>
                </a:lnTo>
                <a:lnTo>
                  <a:pt x="6095" y="50038"/>
                </a:lnTo>
                <a:lnTo>
                  <a:pt x="9152382" y="50038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2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5238" y="2221636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4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5238" y="2246033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3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238" y="2279561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238" y="231613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4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5238" y="2343569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5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5238" y="2389301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6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5238" y="240454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86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5238" y="245941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7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5238" y="2465514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5238" y="252037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5238" y="2526474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7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5238" y="253257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9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5238" y="2575255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8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238" y="2595702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09">
            <a:solidFill>
              <a:srgbClr val="88A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5238" y="260268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238" y="2630119"/>
            <a:ext cx="9158478" cy="19570"/>
          </a:xfrm>
          <a:custGeom>
            <a:avLst/>
            <a:gdLst/>
            <a:ahLst/>
            <a:cxnLst/>
            <a:rect l="l" t="t" r="r" b="b"/>
            <a:pathLst>
              <a:path w="9158478" h="19570">
                <a:moveTo>
                  <a:pt x="9152382" y="0"/>
                </a:moveTo>
                <a:lnTo>
                  <a:pt x="6095" y="0"/>
                </a:lnTo>
                <a:lnTo>
                  <a:pt x="6095" y="19570"/>
                </a:lnTo>
                <a:lnTo>
                  <a:pt x="9152382" y="19570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238" y="2648419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89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5238" y="2672803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B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5238" y="2681947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238" y="270937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238" y="2736811"/>
            <a:ext cx="9158478" cy="10413"/>
          </a:xfrm>
          <a:custGeom>
            <a:avLst/>
            <a:gdLst/>
            <a:ahLst/>
            <a:cxnLst/>
            <a:rect l="l" t="t" r="r" b="b"/>
            <a:pathLst>
              <a:path w="9158478" h="10413">
                <a:moveTo>
                  <a:pt x="9152382" y="0"/>
                </a:moveTo>
                <a:lnTo>
                  <a:pt x="6095" y="0"/>
                </a:lnTo>
                <a:lnTo>
                  <a:pt x="6095" y="10413"/>
                </a:lnTo>
                <a:lnTo>
                  <a:pt x="9152382" y="10413"/>
                </a:lnTo>
                <a:lnTo>
                  <a:pt x="9152382" y="0"/>
                </a:lnTo>
                <a:close/>
              </a:path>
            </a:pathLst>
          </a:custGeom>
          <a:solidFill>
            <a:srgbClr val="8A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5238" y="2745955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5238" y="277035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C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238" y="2788640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8B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5238" y="2816072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D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238" y="283956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8DAD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5238" y="2843504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8D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5238" y="2889237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5238" y="2892285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E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5238" y="2898381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5238" y="2950197"/>
            <a:ext cx="9158478" cy="7378"/>
          </a:xfrm>
          <a:custGeom>
            <a:avLst/>
            <a:gdLst/>
            <a:ahLst/>
            <a:cxnLst/>
            <a:rect l="l" t="t" r="r" b="b"/>
            <a:pathLst>
              <a:path w="9158478" h="7378">
                <a:moveTo>
                  <a:pt x="9152382" y="0"/>
                </a:moveTo>
                <a:lnTo>
                  <a:pt x="6095" y="0"/>
                </a:lnTo>
                <a:lnTo>
                  <a:pt x="6095" y="7378"/>
                </a:lnTo>
                <a:lnTo>
                  <a:pt x="9152382" y="737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A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5238" y="2956305"/>
            <a:ext cx="9158478" cy="4318"/>
          </a:xfrm>
          <a:custGeom>
            <a:avLst/>
            <a:gdLst/>
            <a:ahLst/>
            <a:cxnLst/>
            <a:rect l="l" t="t" r="r" b="b"/>
            <a:pathLst>
              <a:path w="9158478" h="4318">
                <a:moveTo>
                  <a:pt x="9152382" y="0"/>
                </a:moveTo>
                <a:lnTo>
                  <a:pt x="6095" y="0"/>
                </a:lnTo>
                <a:lnTo>
                  <a:pt x="6095" y="4318"/>
                </a:lnTo>
                <a:lnTo>
                  <a:pt x="9152382" y="4318"/>
                </a:lnTo>
                <a:lnTo>
                  <a:pt x="9152382" y="0"/>
                </a:lnTo>
                <a:close/>
              </a:path>
            </a:pathLst>
          </a:custGeom>
          <a:solidFill>
            <a:srgbClr val="8E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5238" y="2959353"/>
            <a:ext cx="9158478" cy="46990"/>
          </a:xfrm>
          <a:custGeom>
            <a:avLst/>
            <a:gdLst/>
            <a:ahLst/>
            <a:cxnLst/>
            <a:rect l="l" t="t" r="r" b="b"/>
            <a:pathLst>
              <a:path w="9158478" h="46990">
                <a:moveTo>
                  <a:pt x="9152382" y="0"/>
                </a:moveTo>
                <a:lnTo>
                  <a:pt x="6095" y="0"/>
                </a:lnTo>
                <a:lnTo>
                  <a:pt x="6095" y="46990"/>
                </a:lnTo>
                <a:lnTo>
                  <a:pt x="9152382" y="46990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5238" y="3005074"/>
            <a:ext cx="9158478" cy="13461"/>
          </a:xfrm>
          <a:custGeom>
            <a:avLst/>
            <a:gdLst/>
            <a:ahLst/>
            <a:cxnLst/>
            <a:rect l="l" t="t" r="r" b="b"/>
            <a:pathLst>
              <a:path w="9158478" h="13461">
                <a:moveTo>
                  <a:pt x="9152382" y="0"/>
                </a:moveTo>
                <a:lnTo>
                  <a:pt x="6095" y="0"/>
                </a:lnTo>
                <a:lnTo>
                  <a:pt x="6095" y="13461"/>
                </a:lnTo>
                <a:lnTo>
                  <a:pt x="9152382" y="13461"/>
                </a:lnTo>
                <a:lnTo>
                  <a:pt x="9152382" y="0"/>
                </a:lnTo>
                <a:close/>
              </a:path>
            </a:pathLst>
          </a:custGeom>
          <a:solidFill>
            <a:srgbClr val="8FB0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5238" y="302399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8FB1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238" y="3029457"/>
            <a:ext cx="9158478" cy="28714"/>
          </a:xfrm>
          <a:custGeom>
            <a:avLst/>
            <a:gdLst/>
            <a:ahLst/>
            <a:cxnLst/>
            <a:rect l="l" t="t" r="r" b="b"/>
            <a:pathLst>
              <a:path w="9158478" h="28714">
                <a:moveTo>
                  <a:pt x="9152382" y="0"/>
                </a:moveTo>
                <a:lnTo>
                  <a:pt x="6095" y="0"/>
                </a:lnTo>
                <a:lnTo>
                  <a:pt x="6095" y="28714"/>
                </a:lnTo>
                <a:lnTo>
                  <a:pt x="9152382" y="287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5238" y="3056902"/>
            <a:ext cx="9158478" cy="22605"/>
          </a:xfrm>
          <a:custGeom>
            <a:avLst/>
            <a:gdLst/>
            <a:ahLst/>
            <a:cxnLst/>
            <a:rect l="l" t="t" r="r" b="b"/>
            <a:pathLst>
              <a:path w="9158478" h="22605">
                <a:moveTo>
                  <a:pt x="9152382" y="0"/>
                </a:moveTo>
                <a:lnTo>
                  <a:pt x="6095" y="0"/>
                </a:lnTo>
                <a:lnTo>
                  <a:pt x="6095" y="22605"/>
                </a:lnTo>
                <a:lnTo>
                  <a:pt x="9152382" y="226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1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238" y="3078238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0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238" y="3102622"/>
            <a:ext cx="9158478" cy="10414"/>
          </a:xfrm>
          <a:custGeom>
            <a:avLst/>
            <a:gdLst/>
            <a:ahLst/>
            <a:cxnLst/>
            <a:rect l="l" t="t" r="r" b="b"/>
            <a:pathLst>
              <a:path w="9158478" h="10414">
                <a:moveTo>
                  <a:pt x="9152382" y="0"/>
                </a:moveTo>
                <a:lnTo>
                  <a:pt x="6095" y="0"/>
                </a:lnTo>
                <a:lnTo>
                  <a:pt x="6095" y="10414"/>
                </a:lnTo>
                <a:lnTo>
                  <a:pt x="9152382" y="10414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238" y="3111766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3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5238" y="3139198"/>
            <a:ext cx="9158478" cy="25666"/>
          </a:xfrm>
          <a:custGeom>
            <a:avLst/>
            <a:gdLst/>
            <a:ahLst/>
            <a:cxnLst/>
            <a:rect l="l" t="t" r="r" b="b"/>
            <a:pathLst>
              <a:path w="9158478" h="25666">
                <a:moveTo>
                  <a:pt x="9152382" y="0"/>
                </a:moveTo>
                <a:lnTo>
                  <a:pt x="6095" y="0"/>
                </a:lnTo>
                <a:lnTo>
                  <a:pt x="6095" y="25666"/>
                </a:lnTo>
                <a:lnTo>
                  <a:pt x="9152382" y="256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5238" y="3163595"/>
            <a:ext cx="9158478" cy="13462"/>
          </a:xfrm>
          <a:custGeom>
            <a:avLst/>
            <a:gdLst/>
            <a:ahLst/>
            <a:cxnLst/>
            <a:rect l="l" t="t" r="r" b="b"/>
            <a:pathLst>
              <a:path w="9158478" h="13462">
                <a:moveTo>
                  <a:pt x="9152382" y="0"/>
                </a:moveTo>
                <a:lnTo>
                  <a:pt x="6095" y="0"/>
                </a:lnTo>
                <a:lnTo>
                  <a:pt x="6095" y="13462"/>
                </a:lnTo>
                <a:lnTo>
                  <a:pt x="9152382" y="13462"/>
                </a:lnTo>
                <a:lnTo>
                  <a:pt x="9152382" y="0"/>
                </a:lnTo>
                <a:close/>
              </a:path>
            </a:pathLst>
          </a:custGeom>
          <a:solidFill>
            <a:srgbClr val="91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5238" y="3175787"/>
            <a:ext cx="9158478" cy="25653"/>
          </a:xfrm>
          <a:custGeom>
            <a:avLst/>
            <a:gdLst/>
            <a:ahLst/>
            <a:cxnLst/>
            <a:rect l="l" t="t" r="r" b="b"/>
            <a:pathLst>
              <a:path w="9158478" h="25653">
                <a:moveTo>
                  <a:pt x="9152382" y="0"/>
                </a:moveTo>
                <a:lnTo>
                  <a:pt x="6095" y="0"/>
                </a:lnTo>
                <a:lnTo>
                  <a:pt x="6095" y="25653"/>
                </a:lnTo>
                <a:lnTo>
                  <a:pt x="9152382" y="25653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4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5238" y="3200171"/>
            <a:ext cx="9158478" cy="19558"/>
          </a:xfrm>
          <a:custGeom>
            <a:avLst/>
            <a:gdLst/>
            <a:ahLst/>
            <a:cxnLst/>
            <a:rect l="l" t="t" r="r" b="b"/>
            <a:pathLst>
              <a:path w="9158478" h="19558">
                <a:moveTo>
                  <a:pt x="9152382" y="0"/>
                </a:moveTo>
                <a:lnTo>
                  <a:pt x="6095" y="0"/>
                </a:lnTo>
                <a:lnTo>
                  <a:pt x="6095" y="19558"/>
                </a:lnTo>
                <a:lnTo>
                  <a:pt x="9152382" y="19558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5238" y="321845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5238" y="3245891"/>
            <a:ext cx="9158478" cy="16522"/>
          </a:xfrm>
          <a:custGeom>
            <a:avLst/>
            <a:gdLst/>
            <a:ahLst/>
            <a:cxnLst/>
            <a:rect l="l" t="t" r="r" b="b"/>
            <a:pathLst>
              <a:path w="9158478" h="16522">
                <a:moveTo>
                  <a:pt x="9152382" y="0"/>
                </a:moveTo>
                <a:lnTo>
                  <a:pt x="6095" y="0"/>
                </a:lnTo>
                <a:lnTo>
                  <a:pt x="6095" y="16522"/>
                </a:lnTo>
                <a:lnTo>
                  <a:pt x="9152382" y="1652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5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5238" y="326787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92B6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5238" y="3273336"/>
            <a:ext cx="9158478" cy="43942"/>
          </a:xfrm>
          <a:custGeom>
            <a:avLst/>
            <a:gdLst/>
            <a:ahLst/>
            <a:cxnLst/>
            <a:rect l="l" t="t" r="r" b="b"/>
            <a:pathLst>
              <a:path w="9158478" h="43942">
                <a:moveTo>
                  <a:pt x="9152382" y="0"/>
                </a:moveTo>
                <a:lnTo>
                  <a:pt x="6095" y="0"/>
                </a:lnTo>
                <a:lnTo>
                  <a:pt x="6095" y="43942"/>
                </a:lnTo>
                <a:lnTo>
                  <a:pt x="9152382" y="43942"/>
                </a:lnTo>
                <a:lnTo>
                  <a:pt x="9152382" y="0"/>
                </a:lnTo>
                <a:close/>
              </a:path>
            </a:pathLst>
          </a:custGeom>
          <a:solidFill>
            <a:srgbClr val="92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5238" y="3316008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6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5238" y="3322104"/>
            <a:ext cx="9158478" cy="4317"/>
          </a:xfrm>
          <a:custGeom>
            <a:avLst/>
            <a:gdLst/>
            <a:ahLst/>
            <a:cxnLst/>
            <a:rect l="l" t="t" r="r" b="b"/>
            <a:pathLst>
              <a:path w="9158478" h="4317">
                <a:moveTo>
                  <a:pt x="9152382" y="0"/>
                </a:moveTo>
                <a:lnTo>
                  <a:pt x="6095" y="0"/>
                </a:lnTo>
                <a:lnTo>
                  <a:pt x="6095" y="4317"/>
                </a:lnTo>
                <a:lnTo>
                  <a:pt x="9152382" y="4317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238" y="3325787"/>
            <a:ext cx="9158478" cy="57924"/>
          </a:xfrm>
          <a:custGeom>
            <a:avLst/>
            <a:gdLst/>
            <a:ahLst/>
            <a:cxnLst/>
            <a:rect l="l" t="t" r="r" b="b"/>
            <a:pathLst>
              <a:path w="9158478" h="57924">
                <a:moveTo>
                  <a:pt x="9152382" y="0"/>
                </a:moveTo>
                <a:lnTo>
                  <a:pt x="6095" y="0"/>
                </a:lnTo>
                <a:lnTo>
                  <a:pt x="6095" y="57924"/>
                </a:lnTo>
                <a:lnTo>
                  <a:pt x="9152382" y="57924"/>
                </a:lnTo>
                <a:lnTo>
                  <a:pt x="9152382" y="0"/>
                </a:lnTo>
                <a:close/>
              </a:path>
            </a:pathLst>
          </a:custGeom>
          <a:solidFill>
            <a:srgbClr val="93B7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238" y="3386759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7365">
            <a:solidFill>
              <a:srgbClr val="93B8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5238" y="3389172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4"/>
                </a:lnTo>
                <a:lnTo>
                  <a:pt x="9152382" y="56134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5238" y="3444036"/>
            <a:ext cx="9158478" cy="16509"/>
          </a:xfrm>
          <a:custGeom>
            <a:avLst/>
            <a:gdLst/>
            <a:ahLst/>
            <a:cxnLst/>
            <a:rect l="l" t="t" r="r" b="b"/>
            <a:pathLst>
              <a:path w="9158478" h="16509">
                <a:moveTo>
                  <a:pt x="9152382" y="0"/>
                </a:moveTo>
                <a:lnTo>
                  <a:pt x="6095" y="0"/>
                </a:lnTo>
                <a:lnTo>
                  <a:pt x="6095" y="16509"/>
                </a:lnTo>
                <a:lnTo>
                  <a:pt x="9152382" y="16509"/>
                </a:lnTo>
                <a:lnTo>
                  <a:pt x="9152382" y="0"/>
                </a:lnTo>
                <a:close/>
              </a:path>
            </a:pathLst>
          </a:custGeom>
          <a:solidFill>
            <a:srgbClr val="94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5238" y="3459276"/>
            <a:ext cx="9158478" cy="47002"/>
          </a:xfrm>
          <a:custGeom>
            <a:avLst/>
            <a:gdLst/>
            <a:ahLst/>
            <a:cxnLst/>
            <a:rect l="l" t="t" r="r" b="b"/>
            <a:pathLst>
              <a:path w="9158478" h="47002">
                <a:moveTo>
                  <a:pt x="9152382" y="0"/>
                </a:moveTo>
                <a:lnTo>
                  <a:pt x="6095" y="0"/>
                </a:lnTo>
                <a:lnTo>
                  <a:pt x="6095" y="47002"/>
                </a:lnTo>
                <a:lnTo>
                  <a:pt x="9152382" y="47002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8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5238" y="350500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5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238" y="3532441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9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5238" y="3565982"/>
            <a:ext cx="9158478" cy="37846"/>
          </a:xfrm>
          <a:custGeom>
            <a:avLst/>
            <a:gdLst/>
            <a:ahLst/>
            <a:cxnLst/>
            <a:rect l="l" t="t" r="r" b="b"/>
            <a:pathLst>
              <a:path w="9158478" h="37846">
                <a:moveTo>
                  <a:pt x="9152382" y="0"/>
                </a:moveTo>
                <a:lnTo>
                  <a:pt x="6095" y="0"/>
                </a:lnTo>
                <a:lnTo>
                  <a:pt x="6095" y="37846"/>
                </a:lnTo>
                <a:lnTo>
                  <a:pt x="9152382" y="378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6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5238" y="3602558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A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5238" y="3629990"/>
            <a:ext cx="9158478" cy="43954"/>
          </a:xfrm>
          <a:custGeom>
            <a:avLst/>
            <a:gdLst/>
            <a:ahLst/>
            <a:cxnLst/>
            <a:rect l="l" t="t" r="r" b="b"/>
            <a:pathLst>
              <a:path w="9158478" h="43954">
                <a:moveTo>
                  <a:pt x="9152382" y="0"/>
                </a:moveTo>
                <a:lnTo>
                  <a:pt x="6095" y="0"/>
                </a:lnTo>
                <a:lnTo>
                  <a:pt x="6095" y="43954"/>
                </a:lnTo>
                <a:lnTo>
                  <a:pt x="9152382" y="43954"/>
                </a:lnTo>
                <a:lnTo>
                  <a:pt x="9152382" y="0"/>
                </a:lnTo>
                <a:close/>
              </a:path>
            </a:pathLst>
          </a:custGeom>
          <a:solidFill>
            <a:srgbClr val="97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5238" y="3672674"/>
            <a:ext cx="9158478" cy="19557"/>
          </a:xfrm>
          <a:custGeom>
            <a:avLst/>
            <a:gdLst/>
            <a:ahLst/>
            <a:cxnLst/>
            <a:rect l="l" t="t" r="r" b="b"/>
            <a:pathLst>
              <a:path w="9158478" h="19557">
                <a:moveTo>
                  <a:pt x="9152382" y="0"/>
                </a:moveTo>
                <a:lnTo>
                  <a:pt x="6095" y="0"/>
                </a:lnTo>
                <a:lnTo>
                  <a:pt x="6095" y="19557"/>
                </a:lnTo>
                <a:lnTo>
                  <a:pt x="9152382" y="19557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B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5238" y="3690962"/>
            <a:ext cx="9158478" cy="56133"/>
          </a:xfrm>
          <a:custGeom>
            <a:avLst/>
            <a:gdLst/>
            <a:ahLst/>
            <a:cxnLst/>
            <a:rect l="l" t="t" r="r" b="b"/>
            <a:pathLst>
              <a:path w="9158478" h="56133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99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238" y="3745826"/>
            <a:ext cx="9158478" cy="7366"/>
          </a:xfrm>
          <a:custGeom>
            <a:avLst/>
            <a:gdLst/>
            <a:ahLst/>
            <a:cxnLst/>
            <a:rect l="l" t="t" r="r" b="b"/>
            <a:pathLst>
              <a:path w="9158478" h="7366">
                <a:moveTo>
                  <a:pt x="9152382" y="0"/>
                </a:moveTo>
                <a:lnTo>
                  <a:pt x="6095" y="0"/>
                </a:lnTo>
                <a:lnTo>
                  <a:pt x="6095" y="7366"/>
                </a:lnTo>
                <a:lnTo>
                  <a:pt x="9152382" y="7366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71334" y="382572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5238" y="3752557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9ABD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5238" y="383029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AB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71334" y="3911079"/>
            <a:ext cx="9146286" cy="170713"/>
          </a:xfrm>
          <a:custGeom>
            <a:avLst/>
            <a:gdLst/>
            <a:ahLst/>
            <a:cxnLst/>
            <a:rect l="l" t="t" r="r" b="b"/>
            <a:pathLst>
              <a:path w="9146286" h="170713">
                <a:moveTo>
                  <a:pt x="0" y="170713"/>
                </a:moveTo>
                <a:lnTo>
                  <a:pt x="9146286" y="170713"/>
                </a:lnTo>
                <a:lnTo>
                  <a:pt x="9146286" y="0"/>
                </a:lnTo>
                <a:lnTo>
                  <a:pt x="0" y="0"/>
                </a:lnTo>
                <a:lnTo>
                  <a:pt x="0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5238" y="3834866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9BBE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5238" y="3910444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9B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5238" y="394092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0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5238" y="3995800"/>
            <a:ext cx="9158478" cy="53085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5"/>
                </a:lnTo>
                <a:lnTo>
                  <a:pt x="9152382" y="53085"/>
                </a:lnTo>
                <a:lnTo>
                  <a:pt x="9152382" y="0"/>
                </a:lnTo>
                <a:close/>
              </a:path>
            </a:pathLst>
          </a:custGeom>
          <a:solidFill>
            <a:srgbClr val="9C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5238" y="4047616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71334" y="4157992"/>
            <a:ext cx="9146286" cy="9144"/>
          </a:xfrm>
          <a:custGeom>
            <a:avLst/>
            <a:gdLst/>
            <a:ahLst/>
            <a:cxnLst/>
            <a:rect l="l" t="t" r="r" b="b"/>
            <a:pathLst>
              <a:path w="9146286" h="9144">
                <a:moveTo>
                  <a:pt x="0" y="9144"/>
                </a:moveTo>
                <a:lnTo>
                  <a:pt x="9146286" y="9144"/>
                </a:lnTo>
                <a:lnTo>
                  <a:pt x="914628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65238" y="4081792"/>
            <a:ext cx="9158478" cy="76200"/>
          </a:xfrm>
          <a:custGeom>
            <a:avLst/>
            <a:gdLst/>
            <a:ahLst/>
            <a:cxnLst/>
            <a:rect l="l" t="t" r="r" b="b"/>
            <a:pathLst>
              <a:path w="9158478" h="76200">
                <a:moveTo>
                  <a:pt x="9152382" y="0"/>
                </a:moveTo>
                <a:lnTo>
                  <a:pt x="6095" y="0"/>
                </a:lnTo>
                <a:lnTo>
                  <a:pt x="6095" y="76200"/>
                </a:lnTo>
                <a:lnTo>
                  <a:pt x="9152382" y="76200"/>
                </a:lnTo>
                <a:lnTo>
                  <a:pt x="9152382" y="0"/>
                </a:lnTo>
                <a:close/>
              </a:path>
            </a:pathLst>
          </a:custGeom>
          <a:solidFill>
            <a:srgbClr val="9DC2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238" y="4162564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4">
            <a:solidFill>
              <a:srgbClr val="9EC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238" y="416713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9EC3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65238" y="4264685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4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5238" y="4371378"/>
            <a:ext cx="9158478" cy="106705"/>
          </a:xfrm>
          <a:custGeom>
            <a:avLst/>
            <a:gdLst/>
            <a:ahLst/>
            <a:cxnLst/>
            <a:rect l="l" t="t" r="r" b="b"/>
            <a:pathLst>
              <a:path w="9158478" h="106705">
                <a:moveTo>
                  <a:pt x="9152382" y="0"/>
                </a:moveTo>
                <a:lnTo>
                  <a:pt x="6095" y="0"/>
                </a:lnTo>
                <a:lnTo>
                  <a:pt x="6095" y="106705"/>
                </a:lnTo>
                <a:lnTo>
                  <a:pt x="9152382" y="106705"/>
                </a:lnTo>
                <a:lnTo>
                  <a:pt x="9152382" y="0"/>
                </a:lnTo>
                <a:close/>
              </a:path>
            </a:pathLst>
          </a:custGeom>
          <a:solidFill>
            <a:srgbClr val="9F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65238" y="4478083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0C5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71334" y="4682324"/>
            <a:ext cx="9146286" cy="27431"/>
          </a:xfrm>
          <a:custGeom>
            <a:avLst/>
            <a:gdLst/>
            <a:ahLst/>
            <a:cxnLst/>
            <a:rect l="l" t="t" r="r" b="b"/>
            <a:pathLst>
              <a:path w="9146286" h="27432">
                <a:moveTo>
                  <a:pt x="0" y="27431"/>
                </a:moveTo>
                <a:lnTo>
                  <a:pt x="9146286" y="27431"/>
                </a:lnTo>
                <a:lnTo>
                  <a:pt x="9146286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65238" y="458477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6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5238" y="4681689"/>
            <a:ext cx="9158478" cy="28701"/>
          </a:xfrm>
          <a:custGeom>
            <a:avLst/>
            <a:gdLst/>
            <a:ahLst/>
            <a:cxnLst/>
            <a:rect l="l" t="t" r="r" b="b"/>
            <a:pathLst>
              <a:path w="9158478" h="28701">
                <a:moveTo>
                  <a:pt x="9152382" y="0"/>
                </a:moveTo>
                <a:lnTo>
                  <a:pt x="6095" y="0"/>
                </a:lnTo>
                <a:lnTo>
                  <a:pt x="6095" y="28701"/>
                </a:lnTo>
                <a:lnTo>
                  <a:pt x="9152382" y="28701"/>
                </a:lnTo>
                <a:lnTo>
                  <a:pt x="9152382" y="0"/>
                </a:lnTo>
                <a:close/>
              </a:path>
            </a:pathLst>
          </a:custGeom>
          <a:solidFill>
            <a:srgbClr val="A1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5238" y="4709756"/>
            <a:ext cx="9158478" cy="57912"/>
          </a:xfrm>
          <a:custGeom>
            <a:avLst/>
            <a:gdLst/>
            <a:ahLst/>
            <a:cxnLst/>
            <a:rect l="l" t="t" r="r" b="b"/>
            <a:pathLst>
              <a:path w="9158478" h="57912">
                <a:moveTo>
                  <a:pt x="9152382" y="0"/>
                </a:moveTo>
                <a:lnTo>
                  <a:pt x="6095" y="0"/>
                </a:lnTo>
                <a:lnTo>
                  <a:pt x="6095" y="57911"/>
                </a:lnTo>
                <a:lnTo>
                  <a:pt x="9152382" y="57911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7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65238" y="4767668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2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71334" y="4941430"/>
            <a:ext cx="9146286" cy="85356"/>
          </a:xfrm>
          <a:custGeom>
            <a:avLst/>
            <a:gdLst/>
            <a:ahLst/>
            <a:cxnLst/>
            <a:rect l="l" t="t" r="r" b="b"/>
            <a:pathLst>
              <a:path w="9146286" h="85356">
                <a:moveTo>
                  <a:pt x="0" y="85356"/>
                </a:moveTo>
                <a:lnTo>
                  <a:pt x="9146286" y="85356"/>
                </a:lnTo>
                <a:lnTo>
                  <a:pt x="9146286" y="0"/>
                </a:lnTo>
                <a:lnTo>
                  <a:pt x="0" y="0"/>
                </a:lnTo>
                <a:lnTo>
                  <a:pt x="0" y="8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238" y="4853025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238" y="4940795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3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65238" y="4995671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A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71334" y="511214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65238" y="5026786"/>
            <a:ext cx="9158478" cy="85356"/>
          </a:xfrm>
          <a:custGeom>
            <a:avLst/>
            <a:gdLst/>
            <a:ahLst/>
            <a:cxnLst/>
            <a:rect l="l" t="t" r="r" b="b"/>
            <a:pathLst>
              <a:path w="9158478" h="85356">
                <a:moveTo>
                  <a:pt x="9152382" y="0"/>
                </a:moveTo>
                <a:lnTo>
                  <a:pt x="6095" y="0"/>
                </a:lnTo>
                <a:lnTo>
                  <a:pt x="6095" y="85356"/>
                </a:lnTo>
                <a:lnTo>
                  <a:pt x="9152382" y="85356"/>
                </a:lnTo>
                <a:lnTo>
                  <a:pt x="9152382" y="0"/>
                </a:lnTo>
                <a:close/>
              </a:path>
            </a:pathLst>
          </a:custGeom>
          <a:solidFill>
            <a:srgbClr val="A4CC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65238" y="511671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4CD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71334" y="5197500"/>
            <a:ext cx="9146286" cy="170700"/>
          </a:xfrm>
          <a:custGeom>
            <a:avLst/>
            <a:gdLst/>
            <a:ahLst/>
            <a:cxnLst/>
            <a:rect l="l" t="t" r="r" b="b"/>
            <a:pathLst>
              <a:path w="9146286" h="170700">
                <a:moveTo>
                  <a:pt x="0" y="170700"/>
                </a:moveTo>
                <a:lnTo>
                  <a:pt x="9146286" y="170700"/>
                </a:lnTo>
                <a:lnTo>
                  <a:pt x="9146286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65238" y="512128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D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65238" y="519686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50"/>
                </a:lnTo>
                <a:lnTo>
                  <a:pt x="9152382" y="31750"/>
                </a:lnTo>
                <a:lnTo>
                  <a:pt x="9152382" y="0"/>
                </a:lnTo>
                <a:close/>
              </a:path>
            </a:pathLst>
          </a:custGeom>
          <a:solidFill>
            <a:srgbClr val="A6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65238" y="5227345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238" y="5282209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7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238" y="5334038"/>
            <a:ext cx="9158478" cy="34798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8"/>
                </a:lnTo>
                <a:lnTo>
                  <a:pt x="9152382" y="34798"/>
                </a:lnTo>
                <a:lnTo>
                  <a:pt x="9152382" y="0"/>
                </a:lnTo>
                <a:close/>
              </a:path>
            </a:pathLst>
          </a:custGeom>
          <a:solidFill>
            <a:srgbClr val="A8C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71334" y="5444413"/>
            <a:ext cx="9146286" cy="9143"/>
          </a:xfrm>
          <a:custGeom>
            <a:avLst/>
            <a:gdLst/>
            <a:ahLst/>
            <a:cxnLst/>
            <a:rect l="l" t="t" r="r" b="b"/>
            <a:pathLst>
              <a:path w="9146286" h="9143">
                <a:moveTo>
                  <a:pt x="0" y="9143"/>
                </a:moveTo>
                <a:lnTo>
                  <a:pt x="9146286" y="9143"/>
                </a:lnTo>
                <a:lnTo>
                  <a:pt x="914628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65238" y="5368201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8D0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5238" y="544898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9D0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65238" y="5453557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9D1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5238" y="5551106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AD2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65238" y="5657799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BD2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65238" y="5764491"/>
            <a:ext cx="9158478" cy="106692"/>
          </a:xfrm>
          <a:custGeom>
            <a:avLst/>
            <a:gdLst/>
            <a:ahLst/>
            <a:cxnLst/>
            <a:rect l="l" t="t" r="r" b="b"/>
            <a:pathLst>
              <a:path w="9158478" h="106692">
                <a:moveTo>
                  <a:pt x="9152382" y="0"/>
                </a:moveTo>
                <a:lnTo>
                  <a:pt x="6095" y="0"/>
                </a:lnTo>
                <a:lnTo>
                  <a:pt x="6095" y="106692"/>
                </a:lnTo>
                <a:lnTo>
                  <a:pt x="9152382" y="106692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65238" y="5871184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ACD4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65238" y="59733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0413">
            <a:solidFill>
              <a:srgbClr val="ACD5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65238" y="5977877"/>
            <a:ext cx="9158478" cy="76212"/>
          </a:xfrm>
          <a:custGeom>
            <a:avLst/>
            <a:gdLst/>
            <a:ahLst/>
            <a:cxnLst/>
            <a:rect l="l" t="t" r="r" b="b"/>
            <a:pathLst>
              <a:path w="9158478" h="76212">
                <a:moveTo>
                  <a:pt x="9152382" y="0"/>
                </a:moveTo>
                <a:lnTo>
                  <a:pt x="6095" y="0"/>
                </a:lnTo>
                <a:lnTo>
                  <a:pt x="6095" y="76212"/>
                </a:lnTo>
                <a:lnTo>
                  <a:pt x="9152382" y="76212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5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65238" y="6053455"/>
            <a:ext cx="9158478" cy="31750"/>
          </a:xfrm>
          <a:custGeom>
            <a:avLst/>
            <a:gdLst/>
            <a:ahLst/>
            <a:cxnLst/>
            <a:rect l="l" t="t" r="r" b="b"/>
            <a:pathLst>
              <a:path w="9158478" h="31750">
                <a:moveTo>
                  <a:pt x="9152382" y="0"/>
                </a:moveTo>
                <a:lnTo>
                  <a:pt x="6095" y="0"/>
                </a:lnTo>
                <a:lnTo>
                  <a:pt x="6095" y="31749"/>
                </a:lnTo>
                <a:lnTo>
                  <a:pt x="9152382" y="31749"/>
                </a:lnTo>
                <a:lnTo>
                  <a:pt x="9152382" y="0"/>
                </a:lnTo>
                <a:close/>
              </a:path>
            </a:pathLst>
          </a:custGeom>
          <a:solidFill>
            <a:srgbClr val="AD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5238" y="6083934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6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65238" y="6138811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AE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65238" y="6193675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7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5238" y="6227851"/>
            <a:ext cx="9158478" cy="73152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AFD9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5238" y="6307105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74">
            <a:solidFill>
              <a:srgbClr val="B0D9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5238" y="6313208"/>
            <a:ext cx="9158478" cy="94487"/>
          </a:xfrm>
          <a:custGeom>
            <a:avLst/>
            <a:gdLst/>
            <a:ahLst/>
            <a:cxnLst/>
            <a:rect l="l" t="t" r="r" b="b"/>
            <a:pathLst>
              <a:path w="9158478" h="94487">
                <a:moveTo>
                  <a:pt x="9152382" y="0"/>
                </a:moveTo>
                <a:lnTo>
                  <a:pt x="6095" y="0"/>
                </a:lnTo>
                <a:lnTo>
                  <a:pt x="6095" y="94487"/>
                </a:lnTo>
                <a:lnTo>
                  <a:pt x="9152382" y="94487"/>
                </a:lnTo>
                <a:lnTo>
                  <a:pt x="9152382" y="0"/>
                </a:lnTo>
                <a:close/>
              </a:path>
            </a:pathLst>
          </a:custGeom>
          <a:solidFill>
            <a:srgbClr val="B0DA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5238" y="641684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9570">
            <a:solidFill>
              <a:srgbClr val="B0DB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65238" y="6425996"/>
            <a:ext cx="9158478" cy="88404"/>
          </a:xfrm>
          <a:custGeom>
            <a:avLst/>
            <a:gdLst/>
            <a:ahLst/>
            <a:cxnLst/>
            <a:rect l="l" t="t" r="r" b="b"/>
            <a:pathLst>
              <a:path w="9158478" h="88404">
                <a:moveTo>
                  <a:pt x="9152382" y="0"/>
                </a:moveTo>
                <a:lnTo>
                  <a:pt x="6095" y="0"/>
                </a:lnTo>
                <a:lnTo>
                  <a:pt x="6095" y="88404"/>
                </a:lnTo>
                <a:lnTo>
                  <a:pt x="9152382" y="88404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B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65238" y="6513766"/>
            <a:ext cx="9158478" cy="56134"/>
          </a:xfrm>
          <a:custGeom>
            <a:avLst/>
            <a:gdLst/>
            <a:ahLst/>
            <a:cxnLst/>
            <a:rect l="l" t="t" r="r" b="b"/>
            <a:pathLst>
              <a:path w="9158478" h="56134">
                <a:moveTo>
                  <a:pt x="9152382" y="0"/>
                </a:moveTo>
                <a:lnTo>
                  <a:pt x="6095" y="0"/>
                </a:lnTo>
                <a:lnTo>
                  <a:pt x="6095" y="56133"/>
                </a:lnTo>
                <a:lnTo>
                  <a:pt x="9152382" y="56133"/>
                </a:lnTo>
                <a:lnTo>
                  <a:pt x="9152382" y="0"/>
                </a:lnTo>
                <a:close/>
              </a:path>
            </a:pathLst>
          </a:custGeom>
          <a:solidFill>
            <a:srgbClr val="B1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5238" y="6568630"/>
            <a:ext cx="9158478" cy="53098"/>
          </a:xfrm>
          <a:custGeom>
            <a:avLst/>
            <a:gdLst/>
            <a:ahLst/>
            <a:cxnLst/>
            <a:rect l="l" t="t" r="r" b="b"/>
            <a:pathLst>
              <a:path w="9158478" h="53098">
                <a:moveTo>
                  <a:pt x="9152382" y="0"/>
                </a:moveTo>
                <a:lnTo>
                  <a:pt x="6095" y="0"/>
                </a:lnTo>
                <a:lnTo>
                  <a:pt x="6095" y="53098"/>
                </a:lnTo>
                <a:lnTo>
                  <a:pt x="9152382" y="53098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5238" y="6621094"/>
            <a:ext cx="9158478" cy="91452"/>
          </a:xfrm>
          <a:custGeom>
            <a:avLst/>
            <a:gdLst/>
            <a:ahLst/>
            <a:cxnLst/>
            <a:rect l="l" t="t" r="r" b="b"/>
            <a:pathLst>
              <a:path w="9158478" h="91452">
                <a:moveTo>
                  <a:pt x="9152382" y="0"/>
                </a:moveTo>
                <a:lnTo>
                  <a:pt x="6095" y="0"/>
                </a:lnTo>
                <a:lnTo>
                  <a:pt x="6095" y="91452"/>
                </a:lnTo>
                <a:lnTo>
                  <a:pt x="9152382" y="914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3DD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5238" y="6720166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6510">
            <a:solidFill>
              <a:srgbClr val="B4DD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5238" y="6727786"/>
            <a:ext cx="9158478" cy="97548"/>
          </a:xfrm>
          <a:custGeom>
            <a:avLst/>
            <a:gdLst/>
            <a:ahLst/>
            <a:cxnLst/>
            <a:rect l="l" t="t" r="r" b="b"/>
            <a:pathLst>
              <a:path w="9158478" h="97548">
                <a:moveTo>
                  <a:pt x="9152382" y="0"/>
                </a:moveTo>
                <a:lnTo>
                  <a:pt x="6095" y="0"/>
                </a:lnTo>
                <a:lnTo>
                  <a:pt x="6095" y="97548"/>
                </a:lnTo>
                <a:lnTo>
                  <a:pt x="9152382" y="97548"/>
                </a:lnTo>
                <a:lnTo>
                  <a:pt x="9152382" y="0"/>
                </a:lnTo>
                <a:close/>
              </a:path>
            </a:pathLst>
          </a:custGeom>
          <a:solidFill>
            <a:srgbClr val="B4DE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5238" y="683143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2">
            <a:solidFill>
              <a:srgbClr val="B4D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5238" y="6837527"/>
            <a:ext cx="9158478" cy="73151"/>
          </a:xfrm>
          <a:custGeom>
            <a:avLst/>
            <a:gdLst/>
            <a:ahLst/>
            <a:cxnLst/>
            <a:rect l="l" t="t" r="r" b="b"/>
            <a:pathLst>
              <a:path w="9158478" h="73151">
                <a:moveTo>
                  <a:pt x="9152382" y="0"/>
                </a:moveTo>
                <a:lnTo>
                  <a:pt x="6095" y="0"/>
                </a:lnTo>
                <a:lnTo>
                  <a:pt x="6095" y="73152"/>
                </a:lnTo>
                <a:lnTo>
                  <a:pt x="9152382" y="73152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65238" y="6910044"/>
            <a:ext cx="9158478" cy="34810"/>
          </a:xfrm>
          <a:custGeom>
            <a:avLst/>
            <a:gdLst/>
            <a:ahLst/>
            <a:cxnLst/>
            <a:rect l="l" t="t" r="r" b="b"/>
            <a:pathLst>
              <a:path w="9158478" h="34810">
                <a:moveTo>
                  <a:pt x="9152382" y="0"/>
                </a:moveTo>
                <a:lnTo>
                  <a:pt x="6095" y="0"/>
                </a:lnTo>
                <a:lnTo>
                  <a:pt x="6095" y="34810"/>
                </a:lnTo>
                <a:lnTo>
                  <a:pt x="9152382" y="34810"/>
                </a:lnTo>
                <a:lnTo>
                  <a:pt x="9152382" y="0"/>
                </a:lnTo>
                <a:close/>
              </a:path>
            </a:pathLst>
          </a:custGeom>
          <a:solidFill>
            <a:srgbClr val="B5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5238" y="6943585"/>
            <a:ext cx="9158478" cy="53086"/>
          </a:xfrm>
          <a:custGeom>
            <a:avLst/>
            <a:gdLst/>
            <a:ahLst/>
            <a:cxnLst/>
            <a:rect l="l" t="t" r="r" b="b"/>
            <a:pathLst>
              <a:path w="9158478" h="53085">
                <a:moveTo>
                  <a:pt x="9152382" y="0"/>
                </a:moveTo>
                <a:lnTo>
                  <a:pt x="6095" y="0"/>
                </a:lnTo>
                <a:lnTo>
                  <a:pt x="6095" y="53086"/>
                </a:lnTo>
                <a:lnTo>
                  <a:pt x="9152382" y="5308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65238" y="6995401"/>
            <a:ext cx="9158478" cy="56146"/>
          </a:xfrm>
          <a:custGeom>
            <a:avLst/>
            <a:gdLst/>
            <a:ahLst/>
            <a:cxnLst/>
            <a:rect l="l" t="t" r="r" b="b"/>
            <a:pathLst>
              <a:path w="9158478" h="56146">
                <a:moveTo>
                  <a:pt x="9152382" y="0"/>
                </a:moveTo>
                <a:lnTo>
                  <a:pt x="6095" y="0"/>
                </a:lnTo>
                <a:lnTo>
                  <a:pt x="6095" y="56146"/>
                </a:lnTo>
                <a:lnTo>
                  <a:pt x="9152382" y="56146"/>
                </a:lnTo>
                <a:lnTo>
                  <a:pt x="9152382" y="0"/>
                </a:lnTo>
                <a:close/>
              </a:path>
            </a:pathLst>
          </a:custGeom>
          <a:solidFill>
            <a:srgbClr val="B6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5238" y="7050278"/>
            <a:ext cx="9158478" cy="34797"/>
          </a:xfrm>
          <a:custGeom>
            <a:avLst/>
            <a:gdLst/>
            <a:ahLst/>
            <a:cxnLst/>
            <a:rect l="l" t="t" r="r" b="b"/>
            <a:pathLst>
              <a:path w="9158478" h="34798">
                <a:moveTo>
                  <a:pt x="9152382" y="0"/>
                </a:moveTo>
                <a:lnTo>
                  <a:pt x="6095" y="0"/>
                </a:lnTo>
                <a:lnTo>
                  <a:pt x="6095" y="34797"/>
                </a:lnTo>
                <a:lnTo>
                  <a:pt x="9152382" y="34797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5238" y="7084440"/>
            <a:ext cx="9158478" cy="73164"/>
          </a:xfrm>
          <a:custGeom>
            <a:avLst/>
            <a:gdLst/>
            <a:ahLst/>
            <a:cxnLst/>
            <a:rect l="l" t="t" r="r" b="b"/>
            <a:pathLst>
              <a:path w="9158478" h="73164">
                <a:moveTo>
                  <a:pt x="9152382" y="0"/>
                </a:moveTo>
                <a:lnTo>
                  <a:pt x="6095" y="0"/>
                </a:lnTo>
                <a:lnTo>
                  <a:pt x="6095" y="73164"/>
                </a:lnTo>
                <a:lnTo>
                  <a:pt x="9152382" y="73164"/>
                </a:lnTo>
                <a:lnTo>
                  <a:pt x="9152382" y="0"/>
                </a:lnTo>
                <a:close/>
              </a:path>
            </a:pathLst>
          </a:custGeom>
          <a:solidFill>
            <a:srgbClr val="B7E1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5238" y="7163701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13461">
            <a:solidFill>
              <a:srgbClr val="B8E1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5238" y="7192657"/>
            <a:ext cx="9158478" cy="0"/>
          </a:xfrm>
          <a:custGeom>
            <a:avLst/>
            <a:gdLst/>
            <a:ahLst/>
            <a:cxnLst/>
            <a:rect l="l" t="t" r="r" b="b"/>
            <a:pathLst>
              <a:path w="9158478">
                <a:moveTo>
                  <a:pt x="9152382" y="0"/>
                </a:moveTo>
                <a:lnTo>
                  <a:pt x="6095" y="0"/>
                </a:lnTo>
              </a:path>
              <a:path w="9158478">
                <a:moveTo>
                  <a:pt x="6095" y="1"/>
                </a:moveTo>
                <a:lnTo>
                  <a:pt x="9152382" y="0"/>
                </a:lnTo>
              </a:path>
            </a:pathLst>
          </a:custGeom>
          <a:ln w="46990">
            <a:solidFill>
              <a:srgbClr val="B8E2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472552" y="2456999"/>
            <a:ext cx="2253030" cy="0"/>
          </a:xfrm>
          <a:custGeom>
            <a:avLst/>
            <a:gdLst/>
            <a:ahLst/>
            <a:cxnLst/>
            <a:rect l="l" t="t" r="r" b="b"/>
            <a:pathLst>
              <a:path w="2253030">
                <a:moveTo>
                  <a:pt x="0" y="0"/>
                </a:moveTo>
                <a:lnTo>
                  <a:pt x="2253030" y="0"/>
                </a:lnTo>
              </a:path>
            </a:pathLst>
          </a:custGeom>
          <a:ln w="439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472552" y="5237124"/>
            <a:ext cx="1826209" cy="0"/>
          </a:xfrm>
          <a:custGeom>
            <a:avLst/>
            <a:gdLst/>
            <a:ahLst/>
            <a:cxnLst/>
            <a:rect l="l" t="t" r="r" b="b"/>
            <a:pathLst>
              <a:path w="1826209">
                <a:moveTo>
                  <a:pt x="0" y="0"/>
                </a:moveTo>
                <a:lnTo>
                  <a:pt x="1826209" y="0"/>
                </a:lnTo>
              </a:path>
            </a:pathLst>
          </a:custGeom>
          <a:ln w="439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2521585" y="693541"/>
            <a:ext cx="5579122" cy="53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333399"/>
                </a:solidFill>
                <a:latin typeface="Arial"/>
                <a:cs typeface="Arial"/>
              </a:rPr>
              <a:t>International Ice </a:t>
            </a:r>
            <a:r>
              <a:rPr sz="4000" b="1" spc="-39" dirty="0" smtClean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4000" b="1" spc="0" dirty="0" smtClean="0">
                <a:solidFill>
                  <a:srgbClr val="333399"/>
                </a:solidFill>
                <a:latin typeface="Arial"/>
                <a:cs typeface="Arial"/>
              </a:rPr>
              <a:t>atrol</a:t>
            </a:r>
            <a:endParaRPr sz="40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951450" y="1303217"/>
            <a:ext cx="722916" cy="53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333399"/>
                </a:solidFill>
                <a:latin typeface="Arial"/>
                <a:cs typeface="Arial"/>
              </a:rPr>
              <a:t>IIP</a:t>
            </a:r>
            <a:endParaRPr sz="40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459852" y="2051755"/>
            <a:ext cx="2340309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b="1" spc="0" dirty="0" smtClean="0">
                <a:latin typeface="Arial"/>
                <a:cs typeface="Arial"/>
              </a:rPr>
              <a:t>IIP</a:t>
            </a:r>
            <a:r>
              <a:rPr sz="3200" b="1" spc="-38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Mis</a:t>
            </a:r>
            <a:r>
              <a:rPr sz="3200" b="1" spc="29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ion:</a:t>
            </a:r>
            <a:endParaRPr sz="32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459852" y="2612543"/>
            <a:ext cx="6850442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Monitor </a:t>
            </a:r>
            <a:r>
              <a:rPr sz="2800" spc="2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he</a:t>
            </a:r>
            <a:r>
              <a:rPr sz="2800" spc="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iceberg danger</a:t>
            </a:r>
            <a:r>
              <a:rPr sz="2800" spc="3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near the</a:t>
            </a:r>
            <a:r>
              <a:rPr sz="2800" spc="3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Grand</a:t>
            </a:r>
            <a:endParaRPr sz="28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459852" y="3124671"/>
            <a:ext cx="7317568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Banks</a:t>
            </a:r>
            <a:r>
              <a:rPr sz="2800" spc="3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800" spc="2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Ne</a:t>
            </a:r>
            <a:r>
              <a:rPr sz="2800" spc="-50" dirty="0" smtClean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foundland</a:t>
            </a:r>
            <a:r>
              <a:rPr sz="2800" spc="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and provide</a:t>
            </a:r>
            <a:r>
              <a:rPr sz="2800" spc="-2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the</a:t>
            </a:r>
            <a:r>
              <a:rPr sz="2800" spc="3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limits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801608" y="3124671"/>
            <a:ext cx="376035" cy="382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459852" y="3661302"/>
            <a:ext cx="6524709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2800" spc="0" dirty="0" smtClean="0">
                <a:latin typeface="Arial"/>
                <a:cs typeface="Arial"/>
              </a:rPr>
              <a:t>all known ice </a:t>
            </a:r>
            <a:r>
              <a:rPr sz="2800" spc="3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o </a:t>
            </a:r>
            <a:r>
              <a:rPr sz="2800" spc="2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he maritime </a:t>
            </a:r>
            <a:r>
              <a:rPr sz="2800" spc="2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ommunit</a:t>
            </a:r>
            <a:r>
              <a:rPr sz="2800" spc="-5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459852" y="4831873"/>
            <a:ext cx="1912522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b="1" spc="0" dirty="0" smtClean="0">
                <a:latin typeface="Arial"/>
                <a:cs typeface="Arial"/>
              </a:rPr>
              <a:t>IIP</a:t>
            </a:r>
            <a:r>
              <a:rPr sz="3200" b="1" spc="-38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V</a:t>
            </a:r>
            <a:r>
              <a:rPr sz="3200" b="1" spc="34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sion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459852" y="5417166"/>
            <a:ext cx="6756421" cy="4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El</a:t>
            </a:r>
            <a:r>
              <a:rPr sz="3200" spc="29" dirty="0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minate</a:t>
            </a:r>
            <a:r>
              <a:rPr sz="3200" spc="-106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4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risk</a:t>
            </a:r>
            <a:r>
              <a:rPr sz="3200" spc="-1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3200" spc="-26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3200" spc="29" dirty="0" smtClean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eberg</a:t>
            </a:r>
            <a:r>
              <a:rPr sz="3200" spc="-10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col</a:t>
            </a:r>
            <a:r>
              <a:rPr sz="3200" spc="39" dirty="0" smtClean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sz="3200" spc="34" dirty="0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1334" y="7067677"/>
            <a:ext cx="9146286" cy="115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9"/>
              </a:spcBef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771334" y="6595179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82" name="object 82"/>
          <p:cNvSpPr txBox="1"/>
          <p:nvPr/>
        </p:nvSpPr>
        <p:spPr>
          <a:xfrm>
            <a:off x="771334" y="672016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  <p:sp>
        <p:nvSpPr>
          <p:cNvPr id="81" name="object 81"/>
          <p:cNvSpPr txBox="1"/>
          <p:nvPr/>
        </p:nvSpPr>
        <p:spPr>
          <a:xfrm>
            <a:off x="771334" y="6831431"/>
            <a:ext cx="9146286" cy="96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80" name="object 80"/>
          <p:cNvSpPr txBox="1"/>
          <p:nvPr/>
        </p:nvSpPr>
        <p:spPr>
          <a:xfrm>
            <a:off x="771334" y="6211081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9" name="object 79"/>
          <p:cNvSpPr txBox="1"/>
          <p:nvPr/>
        </p:nvSpPr>
        <p:spPr>
          <a:xfrm>
            <a:off x="771334" y="6307105"/>
            <a:ext cx="9146286" cy="109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4"/>
              </a:spcBef>
            </a:pPr>
            <a:endParaRPr sz="850"/>
          </a:p>
        </p:txBody>
      </p:sp>
      <p:sp>
        <p:nvSpPr>
          <p:cNvPr id="78" name="object 78"/>
          <p:cNvSpPr txBox="1"/>
          <p:nvPr/>
        </p:nvSpPr>
        <p:spPr>
          <a:xfrm>
            <a:off x="771334" y="6416846"/>
            <a:ext cx="9146286" cy="124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77" name="object 77"/>
          <p:cNvSpPr txBox="1"/>
          <p:nvPr/>
        </p:nvSpPr>
        <p:spPr>
          <a:xfrm>
            <a:off x="771334" y="502678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771334" y="511671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75" name="object 75"/>
          <p:cNvSpPr txBox="1"/>
          <p:nvPr/>
        </p:nvSpPr>
        <p:spPr>
          <a:xfrm>
            <a:off x="771334" y="5212740"/>
            <a:ext cx="9146286" cy="42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71334" y="5255412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71334" y="5308758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71334" y="5351437"/>
            <a:ext cx="9146286" cy="97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71" name="object 71"/>
          <p:cNvSpPr txBox="1"/>
          <p:nvPr/>
        </p:nvSpPr>
        <p:spPr>
          <a:xfrm>
            <a:off x="771334" y="5448985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771334" y="5551106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771334" y="5657799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771334" y="5764491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67" name="object 67"/>
          <p:cNvSpPr txBox="1"/>
          <p:nvPr/>
        </p:nvSpPr>
        <p:spPr>
          <a:xfrm>
            <a:off x="771334" y="587118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771334" y="5973305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65" name="object 65"/>
          <p:cNvSpPr txBox="1"/>
          <p:nvPr/>
        </p:nvSpPr>
        <p:spPr>
          <a:xfrm>
            <a:off x="771334" y="4767668"/>
            <a:ext cx="9146286" cy="8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2"/>
              </a:spcBef>
            </a:pPr>
            <a:endParaRPr sz="650"/>
          </a:p>
        </p:txBody>
      </p:sp>
      <p:sp>
        <p:nvSpPr>
          <p:cNvPr id="64" name="object 64"/>
          <p:cNvSpPr txBox="1"/>
          <p:nvPr/>
        </p:nvSpPr>
        <p:spPr>
          <a:xfrm>
            <a:off x="771334" y="4853025"/>
            <a:ext cx="9146286" cy="115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2"/>
              </a:spcBef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71334" y="370700"/>
            <a:ext cx="9146286" cy="54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71334" y="425253"/>
            <a:ext cx="9146286" cy="57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71334" y="483171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71334" y="536517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71334" y="597490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1334" y="658456"/>
            <a:ext cx="9146286" cy="8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8"/>
              </a:spcBef>
            </a:pPr>
            <a:endParaRPr sz="700"/>
          </a:p>
        </p:txBody>
      </p:sp>
      <p:sp>
        <p:nvSpPr>
          <p:cNvPr id="57" name="object 57"/>
          <p:cNvSpPr txBox="1"/>
          <p:nvPr/>
        </p:nvSpPr>
        <p:spPr>
          <a:xfrm>
            <a:off x="771334" y="748385"/>
            <a:ext cx="9146286" cy="86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4"/>
              </a:spcBef>
            </a:pPr>
            <a:endParaRPr sz="650"/>
          </a:p>
        </p:txBody>
      </p:sp>
      <p:sp>
        <p:nvSpPr>
          <p:cNvPr id="56" name="object 56"/>
          <p:cNvSpPr txBox="1"/>
          <p:nvPr/>
        </p:nvSpPr>
        <p:spPr>
          <a:xfrm>
            <a:off x="771334" y="835259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71334" y="888606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71334" y="941952"/>
            <a:ext cx="9146286" cy="59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71334" y="1001401"/>
            <a:ext cx="9146286" cy="67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/>
          </a:p>
        </p:txBody>
      </p:sp>
      <p:sp>
        <p:nvSpPr>
          <p:cNvPr id="52" name="object 52"/>
          <p:cNvSpPr txBox="1"/>
          <p:nvPr/>
        </p:nvSpPr>
        <p:spPr>
          <a:xfrm>
            <a:off x="771334" y="1068463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51" name="object 51"/>
          <p:cNvSpPr txBox="1"/>
          <p:nvPr/>
        </p:nvSpPr>
        <p:spPr>
          <a:xfrm>
            <a:off x="771334" y="113857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1334" y="1178204"/>
            <a:ext cx="9146286" cy="9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2"/>
              </a:spcBef>
            </a:pPr>
            <a:endParaRPr sz="700"/>
          </a:p>
        </p:txBody>
      </p:sp>
      <p:sp>
        <p:nvSpPr>
          <p:cNvPr id="49" name="object 49"/>
          <p:cNvSpPr txBox="1"/>
          <p:nvPr/>
        </p:nvSpPr>
        <p:spPr>
          <a:xfrm>
            <a:off x="771334" y="1271181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1334" y="133214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334" y="139311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1334" y="1454080"/>
            <a:ext cx="9146286" cy="6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1334" y="1516576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1334" y="157906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1334" y="1641557"/>
            <a:ext cx="9146286" cy="6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771334" y="171015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1" name="object 41"/>
          <p:cNvSpPr txBox="1"/>
          <p:nvPr/>
        </p:nvSpPr>
        <p:spPr>
          <a:xfrm>
            <a:off x="771334" y="178178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40" name="object 40"/>
          <p:cNvSpPr txBox="1"/>
          <p:nvPr/>
        </p:nvSpPr>
        <p:spPr>
          <a:xfrm>
            <a:off x="771334" y="1853418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9" name="object 39"/>
          <p:cNvSpPr txBox="1"/>
          <p:nvPr/>
        </p:nvSpPr>
        <p:spPr>
          <a:xfrm>
            <a:off x="771334" y="1925059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38" name="object 38"/>
          <p:cNvSpPr txBox="1"/>
          <p:nvPr/>
        </p:nvSpPr>
        <p:spPr>
          <a:xfrm>
            <a:off x="771334" y="1996693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334" y="2036324"/>
            <a:ext cx="9146286" cy="91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771334" y="2127777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1334" y="2190267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1334" y="2251233"/>
            <a:ext cx="9146286" cy="6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1334" y="2312200"/>
            <a:ext cx="9146286" cy="62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1334" y="2374690"/>
            <a:ext cx="9146286" cy="6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1334" y="2435663"/>
            <a:ext cx="9146286" cy="64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0" name="object 30"/>
          <p:cNvSpPr txBox="1"/>
          <p:nvPr/>
        </p:nvSpPr>
        <p:spPr>
          <a:xfrm>
            <a:off x="771334" y="2499677"/>
            <a:ext cx="9146286" cy="68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0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771334" y="2568263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8" name="object 28"/>
          <p:cNvSpPr txBox="1"/>
          <p:nvPr/>
        </p:nvSpPr>
        <p:spPr>
          <a:xfrm>
            <a:off x="771334" y="263838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7" name="object 27"/>
          <p:cNvSpPr txBox="1"/>
          <p:nvPr/>
        </p:nvSpPr>
        <p:spPr>
          <a:xfrm>
            <a:off x="771334" y="2710014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6" name="object 26"/>
          <p:cNvSpPr txBox="1"/>
          <p:nvPr/>
        </p:nvSpPr>
        <p:spPr>
          <a:xfrm>
            <a:off x="771334" y="278164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5" name="object 25"/>
          <p:cNvSpPr txBox="1"/>
          <p:nvPr/>
        </p:nvSpPr>
        <p:spPr>
          <a:xfrm>
            <a:off x="771334" y="2853289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4" name="object 24"/>
          <p:cNvSpPr txBox="1"/>
          <p:nvPr/>
        </p:nvSpPr>
        <p:spPr>
          <a:xfrm>
            <a:off x="771334" y="2924930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23" name="object 23"/>
          <p:cNvSpPr txBox="1"/>
          <p:nvPr/>
        </p:nvSpPr>
        <p:spPr>
          <a:xfrm>
            <a:off x="771334" y="29950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2" name="object 22"/>
          <p:cNvSpPr txBox="1"/>
          <p:nvPr/>
        </p:nvSpPr>
        <p:spPr>
          <a:xfrm>
            <a:off x="771334" y="3066675"/>
            <a:ext cx="9146286" cy="73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6"/>
              </a:spcBef>
            </a:pPr>
            <a:endParaRPr sz="550"/>
          </a:p>
        </p:txBody>
      </p:sp>
      <p:sp>
        <p:nvSpPr>
          <p:cNvPr id="21" name="object 21"/>
          <p:cNvSpPr txBox="1"/>
          <p:nvPr/>
        </p:nvSpPr>
        <p:spPr>
          <a:xfrm>
            <a:off x="771334" y="3139840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20" name="object 20"/>
          <p:cNvSpPr txBox="1"/>
          <p:nvPr/>
        </p:nvSpPr>
        <p:spPr>
          <a:xfrm>
            <a:off x="771334" y="3211474"/>
            <a:ext cx="9146286" cy="70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771334" y="3281584"/>
            <a:ext cx="9146286" cy="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334" y="3321215"/>
            <a:ext cx="9146286" cy="10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/>
          </a:p>
        </p:txBody>
      </p:sp>
      <p:sp>
        <p:nvSpPr>
          <p:cNvPr id="17" name="object 17"/>
          <p:cNvSpPr txBox="1"/>
          <p:nvPr/>
        </p:nvSpPr>
        <p:spPr>
          <a:xfrm>
            <a:off x="771334" y="3421811"/>
            <a:ext cx="9146286" cy="74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771334" y="3496494"/>
            <a:ext cx="9146286" cy="7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5" name="object 15"/>
          <p:cNvSpPr txBox="1"/>
          <p:nvPr/>
        </p:nvSpPr>
        <p:spPr>
          <a:xfrm>
            <a:off x="771334" y="3568134"/>
            <a:ext cx="9146286" cy="70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"/>
              </a:spcBef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771334" y="3638251"/>
            <a:ext cx="9146286" cy="7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771334" y="3709885"/>
            <a:ext cx="9146286" cy="39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1334" y="3749509"/>
            <a:ext cx="9146286" cy="8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6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771334" y="3830294"/>
            <a:ext cx="9146286" cy="9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6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771334" y="3926319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334" y="3968997"/>
            <a:ext cx="9146286" cy="53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1334" y="4022343"/>
            <a:ext cx="9146286" cy="42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334" y="4065022"/>
            <a:ext cx="9146286" cy="97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8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771334" y="4162564"/>
            <a:ext cx="9146286" cy="102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1334" y="4264685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771334" y="4371378"/>
            <a:ext cx="9146286" cy="10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771334" y="4478083"/>
            <a:ext cx="9146286" cy="10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1334" y="4584776"/>
            <a:ext cx="9146286" cy="111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6"/>
              </a:spcBef>
            </a:pPr>
            <a:endParaRPr sz="8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2524379" y="3466020"/>
            <a:ext cx="5871908" cy="326174"/>
          </a:xfrm>
          <a:custGeom>
            <a:avLst/>
            <a:gdLst/>
            <a:ahLst/>
            <a:cxnLst/>
            <a:rect l="l" t="t" r="r" b="b"/>
            <a:pathLst>
              <a:path w="5871908" h="326174">
                <a:moveTo>
                  <a:pt x="3451199" y="304838"/>
                </a:moveTo>
                <a:lnTo>
                  <a:pt x="3634117" y="292633"/>
                </a:lnTo>
                <a:lnTo>
                  <a:pt x="3820096" y="277393"/>
                </a:lnTo>
                <a:lnTo>
                  <a:pt x="4006062" y="262153"/>
                </a:lnTo>
                <a:lnTo>
                  <a:pt x="4192041" y="243865"/>
                </a:lnTo>
                <a:lnTo>
                  <a:pt x="4378020" y="222529"/>
                </a:lnTo>
                <a:lnTo>
                  <a:pt x="4563999" y="201193"/>
                </a:lnTo>
                <a:lnTo>
                  <a:pt x="4749965" y="176796"/>
                </a:lnTo>
                <a:lnTo>
                  <a:pt x="4935943" y="152412"/>
                </a:lnTo>
                <a:lnTo>
                  <a:pt x="5124970" y="128028"/>
                </a:lnTo>
                <a:lnTo>
                  <a:pt x="5496915" y="73151"/>
                </a:lnTo>
                <a:lnTo>
                  <a:pt x="5871908" y="21335"/>
                </a:lnTo>
                <a:lnTo>
                  <a:pt x="5868860" y="0"/>
                </a:lnTo>
                <a:lnTo>
                  <a:pt x="5493867" y="54863"/>
                </a:lnTo>
                <a:lnTo>
                  <a:pt x="5121910" y="109740"/>
                </a:lnTo>
                <a:lnTo>
                  <a:pt x="4935943" y="134124"/>
                </a:lnTo>
                <a:lnTo>
                  <a:pt x="4746917" y="158508"/>
                </a:lnTo>
                <a:lnTo>
                  <a:pt x="4560938" y="182892"/>
                </a:lnTo>
                <a:lnTo>
                  <a:pt x="4374972" y="204241"/>
                </a:lnTo>
                <a:lnTo>
                  <a:pt x="4188993" y="222529"/>
                </a:lnTo>
                <a:lnTo>
                  <a:pt x="4003014" y="243865"/>
                </a:lnTo>
                <a:lnTo>
                  <a:pt x="3820096" y="259105"/>
                </a:lnTo>
                <a:lnTo>
                  <a:pt x="3634117" y="274345"/>
                </a:lnTo>
                <a:lnTo>
                  <a:pt x="3448151" y="286537"/>
                </a:lnTo>
                <a:lnTo>
                  <a:pt x="3265220" y="295681"/>
                </a:lnTo>
                <a:lnTo>
                  <a:pt x="3082290" y="301790"/>
                </a:lnTo>
                <a:lnTo>
                  <a:pt x="2896323" y="304838"/>
                </a:lnTo>
                <a:lnTo>
                  <a:pt x="2713393" y="307886"/>
                </a:lnTo>
                <a:lnTo>
                  <a:pt x="2533523" y="304838"/>
                </a:lnTo>
                <a:lnTo>
                  <a:pt x="2350592" y="298729"/>
                </a:lnTo>
                <a:lnTo>
                  <a:pt x="2167661" y="292633"/>
                </a:lnTo>
                <a:lnTo>
                  <a:pt x="1987791" y="283489"/>
                </a:lnTo>
                <a:lnTo>
                  <a:pt x="1804860" y="271297"/>
                </a:lnTo>
                <a:lnTo>
                  <a:pt x="1624990" y="256057"/>
                </a:lnTo>
                <a:lnTo>
                  <a:pt x="1442059" y="240817"/>
                </a:lnTo>
                <a:lnTo>
                  <a:pt x="1262189" y="225577"/>
                </a:lnTo>
                <a:lnTo>
                  <a:pt x="1082306" y="207289"/>
                </a:lnTo>
                <a:lnTo>
                  <a:pt x="902423" y="185940"/>
                </a:lnTo>
                <a:lnTo>
                  <a:pt x="722553" y="164604"/>
                </a:lnTo>
                <a:lnTo>
                  <a:pt x="362800" y="121932"/>
                </a:lnTo>
                <a:lnTo>
                  <a:pt x="3048" y="76199"/>
                </a:lnTo>
                <a:lnTo>
                  <a:pt x="0" y="97535"/>
                </a:lnTo>
                <a:lnTo>
                  <a:pt x="359752" y="140220"/>
                </a:lnTo>
                <a:lnTo>
                  <a:pt x="719505" y="185940"/>
                </a:lnTo>
                <a:lnTo>
                  <a:pt x="899375" y="204241"/>
                </a:lnTo>
                <a:lnTo>
                  <a:pt x="1079258" y="225577"/>
                </a:lnTo>
                <a:lnTo>
                  <a:pt x="1262189" y="243865"/>
                </a:lnTo>
                <a:lnTo>
                  <a:pt x="1442059" y="262153"/>
                </a:lnTo>
                <a:lnTo>
                  <a:pt x="1621942" y="277393"/>
                </a:lnTo>
                <a:lnTo>
                  <a:pt x="1804860" y="289585"/>
                </a:lnTo>
                <a:lnTo>
                  <a:pt x="1984743" y="301790"/>
                </a:lnTo>
                <a:lnTo>
                  <a:pt x="2167661" y="310934"/>
                </a:lnTo>
                <a:lnTo>
                  <a:pt x="2350592" y="320078"/>
                </a:lnTo>
                <a:lnTo>
                  <a:pt x="2530462" y="323126"/>
                </a:lnTo>
                <a:lnTo>
                  <a:pt x="2713393" y="326174"/>
                </a:lnTo>
                <a:lnTo>
                  <a:pt x="2896323" y="326174"/>
                </a:lnTo>
                <a:lnTo>
                  <a:pt x="3082290" y="320078"/>
                </a:lnTo>
                <a:lnTo>
                  <a:pt x="3265220" y="313982"/>
                </a:lnTo>
                <a:lnTo>
                  <a:pt x="3451199" y="304838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78019" y="3770858"/>
            <a:ext cx="1926818" cy="2362492"/>
          </a:xfrm>
          <a:custGeom>
            <a:avLst/>
            <a:gdLst/>
            <a:ahLst/>
            <a:cxnLst/>
            <a:rect l="l" t="t" r="r" b="b"/>
            <a:pathLst>
              <a:path w="1926818" h="2362492">
                <a:moveTo>
                  <a:pt x="9144" y="2362492"/>
                </a:moveTo>
                <a:lnTo>
                  <a:pt x="9144" y="21335"/>
                </a:lnTo>
                <a:lnTo>
                  <a:pt x="21336" y="9143"/>
                </a:lnTo>
                <a:lnTo>
                  <a:pt x="1905469" y="9143"/>
                </a:lnTo>
                <a:lnTo>
                  <a:pt x="1926818" y="0"/>
                </a:lnTo>
                <a:lnTo>
                  <a:pt x="0" y="0"/>
                </a:lnTo>
                <a:lnTo>
                  <a:pt x="9144" y="2362492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78019" y="3770858"/>
            <a:ext cx="1926818" cy="2383828"/>
          </a:xfrm>
          <a:custGeom>
            <a:avLst/>
            <a:gdLst/>
            <a:ahLst/>
            <a:cxnLst/>
            <a:rect l="l" t="t" r="r" b="b"/>
            <a:pathLst>
              <a:path w="1926818" h="2383828">
                <a:moveTo>
                  <a:pt x="1926818" y="2383828"/>
                </a:moveTo>
                <a:lnTo>
                  <a:pt x="1926818" y="0"/>
                </a:lnTo>
                <a:lnTo>
                  <a:pt x="1905469" y="9143"/>
                </a:lnTo>
                <a:lnTo>
                  <a:pt x="21336" y="9143"/>
                </a:lnTo>
                <a:lnTo>
                  <a:pt x="9144" y="21335"/>
                </a:lnTo>
                <a:lnTo>
                  <a:pt x="9144" y="2362492"/>
                </a:lnTo>
                <a:lnTo>
                  <a:pt x="0" y="0"/>
                </a:lnTo>
                <a:lnTo>
                  <a:pt x="0" y="2383828"/>
                </a:lnTo>
                <a:lnTo>
                  <a:pt x="1926818" y="2383828"/>
                </a:lnTo>
                <a:lnTo>
                  <a:pt x="21336" y="2371636"/>
                </a:lnTo>
                <a:lnTo>
                  <a:pt x="21335" y="21336"/>
                </a:lnTo>
                <a:lnTo>
                  <a:pt x="1914626" y="21335"/>
                </a:lnTo>
                <a:lnTo>
                  <a:pt x="1914626" y="2362492"/>
                </a:lnTo>
                <a:lnTo>
                  <a:pt x="1905469" y="2371636"/>
                </a:lnTo>
                <a:lnTo>
                  <a:pt x="1926818" y="2383828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99355" y="3792194"/>
            <a:ext cx="1905482" cy="2362492"/>
          </a:xfrm>
          <a:custGeom>
            <a:avLst/>
            <a:gdLst/>
            <a:ahLst/>
            <a:cxnLst/>
            <a:rect l="l" t="t" r="r" b="b"/>
            <a:pathLst>
              <a:path w="1905482" h="2362492">
                <a:moveTo>
                  <a:pt x="1893290" y="0"/>
                </a:moveTo>
                <a:lnTo>
                  <a:pt x="1884133" y="0"/>
                </a:lnTo>
                <a:lnTo>
                  <a:pt x="1884133" y="2341156"/>
                </a:lnTo>
                <a:lnTo>
                  <a:pt x="0" y="2341156"/>
                </a:lnTo>
                <a:lnTo>
                  <a:pt x="0" y="2350300"/>
                </a:lnTo>
                <a:lnTo>
                  <a:pt x="1905482" y="2362492"/>
                </a:lnTo>
                <a:lnTo>
                  <a:pt x="1884133" y="2350300"/>
                </a:lnTo>
                <a:lnTo>
                  <a:pt x="1893290" y="2341156"/>
                </a:lnTo>
                <a:lnTo>
                  <a:pt x="189329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1431" y="2880728"/>
            <a:ext cx="36588" cy="1350429"/>
          </a:xfrm>
          <a:custGeom>
            <a:avLst/>
            <a:gdLst/>
            <a:ahLst/>
            <a:cxnLst/>
            <a:rect l="l" t="t" r="r" b="b"/>
            <a:pathLst>
              <a:path w="36588" h="1350429">
                <a:moveTo>
                  <a:pt x="27444" y="0"/>
                </a:moveTo>
                <a:lnTo>
                  <a:pt x="24396" y="207289"/>
                </a:lnTo>
                <a:lnTo>
                  <a:pt x="36588" y="256057"/>
                </a:lnTo>
                <a:lnTo>
                  <a:pt x="30492" y="51815"/>
                </a:lnTo>
                <a:lnTo>
                  <a:pt x="27444" y="0"/>
                </a:lnTo>
                <a:close/>
              </a:path>
              <a:path w="36588" h="1350429">
                <a:moveTo>
                  <a:pt x="201218" y="646252"/>
                </a:moveTo>
                <a:lnTo>
                  <a:pt x="225615" y="682828"/>
                </a:lnTo>
                <a:lnTo>
                  <a:pt x="253047" y="716368"/>
                </a:lnTo>
                <a:lnTo>
                  <a:pt x="280492" y="749896"/>
                </a:lnTo>
                <a:lnTo>
                  <a:pt x="310984" y="780376"/>
                </a:lnTo>
                <a:lnTo>
                  <a:pt x="341464" y="810869"/>
                </a:lnTo>
                <a:lnTo>
                  <a:pt x="371957" y="838301"/>
                </a:lnTo>
                <a:lnTo>
                  <a:pt x="405485" y="862685"/>
                </a:lnTo>
                <a:lnTo>
                  <a:pt x="439026" y="887082"/>
                </a:lnTo>
                <a:lnTo>
                  <a:pt x="472567" y="908418"/>
                </a:lnTo>
                <a:lnTo>
                  <a:pt x="509143" y="926706"/>
                </a:lnTo>
                <a:lnTo>
                  <a:pt x="545731" y="941946"/>
                </a:lnTo>
                <a:lnTo>
                  <a:pt x="582320" y="957186"/>
                </a:lnTo>
                <a:lnTo>
                  <a:pt x="618909" y="969378"/>
                </a:lnTo>
                <a:lnTo>
                  <a:pt x="658533" y="978522"/>
                </a:lnTo>
                <a:lnTo>
                  <a:pt x="695121" y="984618"/>
                </a:lnTo>
                <a:lnTo>
                  <a:pt x="734758" y="987678"/>
                </a:lnTo>
                <a:lnTo>
                  <a:pt x="777443" y="990726"/>
                </a:lnTo>
                <a:lnTo>
                  <a:pt x="817079" y="987678"/>
                </a:lnTo>
                <a:lnTo>
                  <a:pt x="856703" y="984618"/>
                </a:lnTo>
                <a:lnTo>
                  <a:pt x="896340" y="978522"/>
                </a:lnTo>
                <a:lnTo>
                  <a:pt x="932929" y="969378"/>
                </a:lnTo>
                <a:lnTo>
                  <a:pt x="969518" y="957186"/>
                </a:lnTo>
                <a:lnTo>
                  <a:pt x="1009142" y="941946"/>
                </a:lnTo>
                <a:lnTo>
                  <a:pt x="1042682" y="926706"/>
                </a:lnTo>
                <a:lnTo>
                  <a:pt x="1079271" y="908418"/>
                </a:lnTo>
                <a:lnTo>
                  <a:pt x="1112799" y="887082"/>
                </a:lnTo>
                <a:lnTo>
                  <a:pt x="1146340" y="862685"/>
                </a:lnTo>
                <a:lnTo>
                  <a:pt x="1179880" y="838301"/>
                </a:lnTo>
                <a:lnTo>
                  <a:pt x="1210360" y="810869"/>
                </a:lnTo>
                <a:lnTo>
                  <a:pt x="1240853" y="780376"/>
                </a:lnTo>
                <a:lnTo>
                  <a:pt x="1271333" y="749896"/>
                </a:lnTo>
                <a:lnTo>
                  <a:pt x="1298778" y="716368"/>
                </a:lnTo>
                <a:lnTo>
                  <a:pt x="1326222" y="682828"/>
                </a:lnTo>
                <a:lnTo>
                  <a:pt x="1350606" y="646252"/>
                </a:lnTo>
                <a:lnTo>
                  <a:pt x="1374990" y="609676"/>
                </a:lnTo>
                <a:lnTo>
                  <a:pt x="1399387" y="570039"/>
                </a:lnTo>
                <a:lnTo>
                  <a:pt x="1420723" y="527367"/>
                </a:lnTo>
                <a:lnTo>
                  <a:pt x="1439024" y="487743"/>
                </a:lnTo>
                <a:lnTo>
                  <a:pt x="1457312" y="442010"/>
                </a:lnTo>
                <a:lnTo>
                  <a:pt x="1475600" y="399338"/>
                </a:lnTo>
                <a:lnTo>
                  <a:pt x="1490853" y="353606"/>
                </a:lnTo>
                <a:lnTo>
                  <a:pt x="1503045" y="304838"/>
                </a:lnTo>
                <a:lnTo>
                  <a:pt x="1515237" y="256057"/>
                </a:lnTo>
                <a:lnTo>
                  <a:pt x="1527441" y="207289"/>
                </a:lnTo>
                <a:lnTo>
                  <a:pt x="1536585" y="158508"/>
                </a:lnTo>
                <a:lnTo>
                  <a:pt x="1542681" y="106692"/>
                </a:lnTo>
                <a:lnTo>
                  <a:pt x="1545729" y="54863"/>
                </a:lnTo>
                <a:lnTo>
                  <a:pt x="1548777" y="0"/>
                </a:lnTo>
                <a:lnTo>
                  <a:pt x="1551825" y="-51828"/>
                </a:lnTo>
                <a:lnTo>
                  <a:pt x="1548777" y="-106692"/>
                </a:lnTo>
                <a:lnTo>
                  <a:pt x="1545729" y="-158521"/>
                </a:lnTo>
                <a:lnTo>
                  <a:pt x="1542681" y="-210337"/>
                </a:lnTo>
                <a:lnTo>
                  <a:pt x="1536585" y="-262166"/>
                </a:lnTo>
                <a:lnTo>
                  <a:pt x="1527441" y="-310934"/>
                </a:lnTo>
                <a:lnTo>
                  <a:pt x="1515237" y="-359714"/>
                </a:lnTo>
                <a:lnTo>
                  <a:pt x="1503045" y="-408482"/>
                </a:lnTo>
                <a:lnTo>
                  <a:pt x="1490853" y="-457263"/>
                </a:lnTo>
                <a:lnTo>
                  <a:pt x="1475600" y="-502983"/>
                </a:lnTo>
                <a:lnTo>
                  <a:pt x="1457312" y="-548716"/>
                </a:lnTo>
                <a:lnTo>
                  <a:pt x="1439024" y="-591388"/>
                </a:lnTo>
                <a:lnTo>
                  <a:pt x="1417675" y="-634060"/>
                </a:lnTo>
                <a:lnTo>
                  <a:pt x="1396339" y="-673696"/>
                </a:lnTo>
                <a:lnTo>
                  <a:pt x="1374990" y="-713320"/>
                </a:lnTo>
                <a:lnTo>
                  <a:pt x="1350606" y="-749909"/>
                </a:lnTo>
                <a:lnTo>
                  <a:pt x="1326222" y="-786485"/>
                </a:lnTo>
                <a:lnTo>
                  <a:pt x="1298778" y="-823061"/>
                </a:lnTo>
                <a:lnTo>
                  <a:pt x="1271333" y="-853554"/>
                </a:lnTo>
                <a:lnTo>
                  <a:pt x="1240853" y="-884034"/>
                </a:lnTo>
                <a:lnTo>
                  <a:pt x="1210360" y="-914514"/>
                </a:lnTo>
                <a:lnTo>
                  <a:pt x="1179880" y="-941946"/>
                </a:lnTo>
                <a:lnTo>
                  <a:pt x="1146340" y="-966342"/>
                </a:lnTo>
                <a:lnTo>
                  <a:pt x="1112799" y="-990726"/>
                </a:lnTo>
                <a:lnTo>
                  <a:pt x="1079271" y="-1012062"/>
                </a:lnTo>
                <a:lnTo>
                  <a:pt x="1042682" y="-1030350"/>
                </a:lnTo>
                <a:lnTo>
                  <a:pt x="1006094" y="-1045590"/>
                </a:lnTo>
                <a:lnTo>
                  <a:pt x="969518" y="-1060843"/>
                </a:lnTo>
                <a:lnTo>
                  <a:pt x="932929" y="-1073035"/>
                </a:lnTo>
                <a:lnTo>
                  <a:pt x="893292" y="-1082179"/>
                </a:lnTo>
                <a:lnTo>
                  <a:pt x="853655" y="-1088275"/>
                </a:lnTo>
                <a:lnTo>
                  <a:pt x="814019" y="-1091323"/>
                </a:lnTo>
                <a:lnTo>
                  <a:pt x="774395" y="-1094371"/>
                </a:lnTo>
                <a:lnTo>
                  <a:pt x="734758" y="-1091323"/>
                </a:lnTo>
                <a:lnTo>
                  <a:pt x="695121" y="-1088275"/>
                </a:lnTo>
                <a:lnTo>
                  <a:pt x="655485" y="-1082179"/>
                </a:lnTo>
                <a:lnTo>
                  <a:pt x="618909" y="-1073035"/>
                </a:lnTo>
                <a:lnTo>
                  <a:pt x="579272" y="-1060843"/>
                </a:lnTo>
                <a:lnTo>
                  <a:pt x="542683" y="-1045590"/>
                </a:lnTo>
                <a:lnTo>
                  <a:pt x="509143" y="-1030350"/>
                </a:lnTo>
                <a:lnTo>
                  <a:pt x="472567" y="-1012062"/>
                </a:lnTo>
                <a:lnTo>
                  <a:pt x="439026" y="-990726"/>
                </a:lnTo>
                <a:lnTo>
                  <a:pt x="405485" y="-966342"/>
                </a:lnTo>
                <a:lnTo>
                  <a:pt x="371957" y="-941946"/>
                </a:lnTo>
                <a:lnTo>
                  <a:pt x="341464" y="-914514"/>
                </a:lnTo>
                <a:lnTo>
                  <a:pt x="310984" y="-884034"/>
                </a:lnTo>
                <a:lnTo>
                  <a:pt x="280492" y="-853554"/>
                </a:lnTo>
                <a:lnTo>
                  <a:pt x="253047" y="-820013"/>
                </a:lnTo>
                <a:lnTo>
                  <a:pt x="225615" y="-786485"/>
                </a:lnTo>
                <a:lnTo>
                  <a:pt x="201218" y="-749909"/>
                </a:lnTo>
                <a:lnTo>
                  <a:pt x="176834" y="-713320"/>
                </a:lnTo>
                <a:lnTo>
                  <a:pt x="152438" y="-673696"/>
                </a:lnTo>
                <a:lnTo>
                  <a:pt x="131102" y="-634060"/>
                </a:lnTo>
                <a:lnTo>
                  <a:pt x="112814" y="-591388"/>
                </a:lnTo>
                <a:lnTo>
                  <a:pt x="94513" y="-545668"/>
                </a:lnTo>
                <a:lnTo>
                  <a:pt x="76225" y="-502983"/>
                </a:lnTo>
                <a:lnTo>
                  <a:pt x="60985" y="-457263"/>
                </a:lnTo>
                <a:lnTo>
                  <a:pt x="48780" y="-408482"/>
                </a:lnTo>
                <a:lnTo>
                  <a:pt x="36588" y="-359714"/>
                </a:lnTo>
                <a:lnTo>
                  <a:pt x="24396" y="-310934"/>
                </a:lnTo>
                <a:lnTo>
                  <a:pt x="15252" y="-262166"/>
                </a:lnTo>
                <a:lnTo>
                  <a:pt x="9156" y="-210337"/>
                </a:lnTo>
                <a:lnTo>
                  <a:pt x="6108" y="-158521"/>
                </a:lnTo>
                <a:lnTo>
                  <a:pt x="3060" y="-103644"/>
                </a:lnTo>
                <a:lnTo>
                  <a:pt x="0" y="-51828"/>
                </a:lnTo>
                <a:lnTo>
                  <a:pt x="3060" y="3047"/>
                </a:lnTo>
                <a:lnTo>
                  <a:pt x="6108" y="54863"/>
                </a:lnTo>
                <a:lnTo>
                  <a:pt x="9156" y="106692"/>
                </a:lnTo>
                <a:lnTo>
                  <a:pt x="15252" y="158508"/>
                </a:lnTo>
                <a:lnTo>
                  <a:pt x="24396" y="207289"/>
                </a:lnTo>
                <a:lnTo>
                  <a:pt x="27444" y="0"/>
                </a:lnTo>
                <a:lnTo>
                  <a:pt x="27444" y="-103644"/>
                </a:lnTo>
                <a:lnTo>
                  <a:pt x="30492" y="-155473"/>
                </a:lnTo>
                <a:lnTo>
                  <a:pt x="33540" y="-207289"/>
                </a:lnTo>
                <a:lnTo>
                  <a:pt x="42684" y="-256070"/>
                </a:lnTo>
                <a:lnTo>
                  <a:pt x="48780" y="-307886"/>
                </a:lnTo>
                <a:lnTo>
                  <a:pt x="60985" y="-356666"/>
                </a:lnTo>
                <a:lnTo>
                  <a:pt x="73177" y="-402386"/>
                </a:lnTo>
                <a:lnTo>
                  <a:pt x="85369" y="-448119"/>
                </a:lnTo>
                <a:lnTo>
                  <a:pt x="100609" y="-493839"/>
                </a:lnTo>
                <a:lnTo>
                  <a:pt x="118910" y="-536524"/>
                </a:lnTo>
                <a:lnTo>
                  <a:pt x="134150" y="-579196"/>
                </a:lnTo>
                <a:lnTo>
                  <a:pt x="155498" y="-621868"/>
                </a:lnTo>
                <a:lnTo>
                  <a:pt x="176834" y="-661504"/>
                </a:lnTo>
                <a:lnTo>
                  <a:pt x="198170" y="-701128"/>
                </a:lnTo>
                <a:lnTo>
                  <a:pt x="222567" y="-737704"/>
                </a:lnTo>
                <a:lnTo>
                  <a:pt x="246951" y="-771245"/>
                </a:lnTo>
                <a:lnTo>
                  <a:pt x="274396" y="-804773"/>
                </a:lnTo>
                <a:lnTo>
                  <a:pt x="301828" y="-838301"/>
                </a:lnTo>
                <a:lnTo>
                  <a:pt x="329272" y="-868794"/>
                </a:lnTo>
                <a:lnTo>
                  <a:pt x="359765" y="-896226"/>
                </a:lnTo>
                <a:lnTo>
                  <a:pt x="390245" y="-923658"/>
                </a:lnTo>
                <a:lnTo>
                  <a:pt x="420738" y="-945006"/>
                </a:lnTo>
                <a:lnTo>
                  <a:pt x="451218" y="-969390"/>
                </a:lnTo>
                <a:lnTo>
                  <a:pt x="484759" y="-987678"/>
                </a:lnTo>
                <a:lnTo>
                  <a:pt x="518299" y="-1005966"/>
                </a:lnTo>
                <a:lnTo>
                  <a:pt x="554875" y="-1024254"/>
                </a:lnTo>
                <a:lnTo>
                  <a:pt x="588416" y="-1036446"/>
                </a:lnTo>
                <a:lnTo>
                  <a:pt x="625005" y="-1048651"/>
                </a:lnTo>
                <a:lnTo>
                  <a:pt x="661581" y="-1057795"/>
                </a:lnTo>
                <a:lnTo>
                  <a:pt x="701217" y="-1063891"/>
                </a:lnTo>
                <a:lnTo>
                  <a:pt x="737806" y="-1066939"/>
                </a:lnTo>
                <a:lnTo>
                  <a:pt x="814019" y="-1066939"/>
                </a:lnTo>
                <a:lnTo>
                  <a:pt x="853655" y="-1063891"/>
                </a:lnTo>
                <a:lnTo>
                  <a:pt x="890244" y="-1057795"/>
                </a:lnTo>
                <a:lnTo>
                  <a:pt x="926833" y="-1048651"/>
                </a:lnTo>
                <a:lnTo>
                  <a:pt x="963409" y="-1036446"/>
                </a:lnTo>
                <a:lnTo>
                  <a:pt x="996950" y="-1021206"/>
                </a:lnTo>
                <a:lnTo>
                  <a:pt x="1033538" y="-1005966"/>
                </a:lnTo>
                <a:lnTo>
                  <a:pt x="1067066" y="-987678"/>
                </a:lnTo>
                <a:lnTo>
                  <a:pt x="1100607" y="-969390"/>
                </a:lnTo>
                <a:lnTo>
                  <a:pt x="1131100" y="-945006"/>
                </a:lnTo>
                <a:lnTo>
                  <a:pt x="1164628" y="-920610"/>
                </a:lnTo>
                <a:lnTo>
                  <a:pt x="1195120" y="-896226"/>
                </a:lnTo>
                <a:lnTo>
                  <a:pt x="1222552" y="-865746"/>
                </a:lnTo>
                <a:lnTo>
                  <a:pt x="1253045" y="-838301"/>
                </a:lnTo>
                <a:lnTo>
                  <a:pt x="1277442" y="-804773"/>
                </a:lnTo>
                <a:lnTo>
                  <a:pt x="1304874" y="-771245"/>
                </a:lnTo>
                <a:lnTo>
                  <a:pt x="1329270" y="-737704"/>
                </a:lnTo>
                <a:lnTo>
                  <a:pt x="1353654" y="-698080"/>
                </a:lnTo>
                <a:lnTo>
                  <a:pt x="1374990" y="-661504"/>
                </a:lnTo>
                <a:lnTo>
                  <a:pt x="1396339" y="-621868"/>
                </a:lnTo>
                <a:lnTo>
                  <a:pt x="1417675" y="-579196"/>
                </a:lnTo>
                <a:lnTo>
                  <a:pt x="1432928" y="-536524"/>
                </a:lnTo>
                <a:lnTo>
                  <a:pt x="1451216" y="-493839"/>
                </a:lnTo>
                <a:lnTo>
                  <a:pt x="1466456" y="-448119"/>
                </a:lnTo>
                <a:lnTo>
                  <a:pt x="1478661" y="-402386"/>
                </a:lnTo>
                <a:lnTo>
                  <a:pt x="1490853" y="-353618"/>
                </a:lnTo>
                <a:lnTo>
                  <a:pt x="1503045" y="-304838"/>
                </a:lnTo>
                <a:lnTo>
                  <a:pt x="1509141" y="-256070"/>
                </a:lnTo>
                <a:lnTo>
                  <a:pt x="1515237" y="-207289"/>
                </a:lnTo>
                <a:lnTo>
                  <a:pt x="1521333" y="-155473"/>
                </a:lnTo>
                <a:lnTo>
                  <a:pt x="1524381" y="-103644"/>
                </a:lnTo>
                <a:lnTo>
                  <a:pt x="1524381" y="0"/>
                </a:lnTo>
                <a:lnTo>
                  <a:pt x="1521333" y="51815"/>
                </a:lnTo>
                <a:lnTo>
                  <a:pt x="1515237" y="103644"/>
                </a:lnTo>
                <a:lnTo>
                  <a:pt x="1509141" y="152412"/>
                </a:lnTo>
                <a:lnTo>
                  <a:pt x="1499997" y="204241"/>
                </a:lnTo>
                <a:lnTo>
                  <a:pt x="1490853" y="249961"/>
                </a:lnTo>
                <a:lnTo>
                  <a:pt x="1478661" y="298742"/>
                </a:lnTo>
                <a:lnTo>
                  <a:pt x="1466456" y="344462"/>
                </a:lnTo>
                <a:lnTo>
                  <a:pt x="1451216" y="390194"/>
                </a:lnTo>
                <a:lnTo>
                  <a:pt x="1432928" y="432866"/>
                </a:lnTo>
                <a:lnTo>
                  <a:pt x="1414627" y="475538"/>
                </a:lnTo>
                <a:lnTo>
                  <a:pt x="1396339" y="518223"/>
                </a:lnTo>
                <a:lnTo>
                  <a:pt x="1374990" y="557847"/>
                </a:lnTo>
                <a:lnTo>
                  <a:pt x="1353654" y="597484"/>
                </a:lnTo>
                <a:lnTo>
                  <a:pt x="1329270" y="634060"/>
                </a:lnTo>
                <a:lnTo>
                  <a:pt x="1304874" y="667588"/>
                </a:lnTo>
                <a:lnTo>
                  <a:pt x="1277442" y="701128"/>
                </a:lnTo>
                <a:lnTo>
                  <a:pt x="1249997" y="734656"/>
                </a:lnTo>
                <a:lnTo>
                  <a:pt x="1222552" y="765136"/>
                </a:lnTo>
                <a:lnTo>
                  <a:pt x="1192072" y="792581"/>
                </a:lnTo>
                <a:lnTo>
                  <a:pt x="1161580" y="816965"/>
                </a:lnTo>
                <a:lnTo>
                  <a:pt x="1131100" y="841349"/>
                </a:lnTo>
                <a:lnTo>
                  <a:pt x="1100607" y="865733"/>
                </a:lnTo>
                <a:lnTo>
                  <a:pt x="1067066" y="884021"/>
                </a:lnTo>
                <a:lnTo>
                  <a:pt x="1033538" y="902322"/>
                </a:lnTo>
                <a:lnTo>
                  <a:pt x="996950" y="917562"/>
                </a:lnTo>
                <a:lnTo>
                  <a:pt x="960361" y="932802"/>
                </a:lnTo>
                <a:lnTo>
                  <a:pt x="926833" y="944994"/>
                </a:lnTo>
                <a:lnTo>
                  <a:pt x="890244" y="954138"/>
                </a:lnTo>
                <a:lnTo>
                  <a:pt x="850607" y="960234"/>
                </a:lnTo>
                <a:lnTo>
                  <a:pt x="814019" y="963282"/>
                </a:lnTo>
                <a:lnTo>
                  <a:pt x="737806" y="963282"/>
                </a:lnTo>
                <a:lnTo>
                  <a:pt x="698169" y="960234"/>
                </a:lnTo>
                <a:lnTo>
                  <a:pt x="661581" y="951090"/>
                </a:lnTo>
                <a:lnTo>
                  <a:pt x="625005" y="944994"/>
                </a:lnTo>
                <a:lnTo>
                  <a:pt x="588416" y="932802"/>
                </a:lnTo>
                <a:lnTo>
                  <a:pt x="554875" y="917562"/>
                </a:lnTo>
                <a:lnTo>
                  <a:pt x="518299" y="902322"/>
                </a:lnTo>
                <a:lnTo>
                  <a:pt x="484759" y="884021"/>
                </a:lnTo>
                <a:lnTo>
                  <a:pt x="451218" y="865733"/>
                </a:lnTo>
                <a:lnTo>
                  <a:pt x="420738" y="841349"/>
                </a:lnTo>
                <a:lnTo>
                  <a:pt x="387197" y="816965"/>
                </a:lnTo>
                <a:lnTo>
                  <a:pt x="356704" y="792581"/>
                </a:lnTo>
                <a:lnTo>
                  <a:pt x="329272" y="762088"/>
                </a:lnTo>
                <a:lnTo>
                  <a:pt x="298780" y="734656"/>
                </a:lnTo>
                <a:lnTo>
                  <a:pt x="274396" y="701128"/>
                </a:lnTo>
                <a:lnTo>
                  <a:pt x="246951" y="667588"/>
                </a:lnTo>
                <a:lnTo>
                  <a:pt x="222567" y="631012"/>
                </a:lnTo>
                <a:lnTo>
                  <a:pt x="198170" y="594436"/>
                </a:lnTo>
                <a:lnTo>
                  <a:pt x="176834" y="557847"/>
                </a:lnTo>
                <a:lnTo>
                  <a:pt x="155498" y="518223"/>
                </a:lnTo>
                <a:lnTo>
                  <a:pt x="134150" y="475538"/>
                </a:lnTo>
                <a:lnTo>
                  <a:pt x="115862" y="432866"/>
                </a:lnTo>
                <a:lnTo>
                  <a:pt x="100609" y="390194"/>
                </a:lnTo>
                <a:lnTo>
                  <a:pt x="85369" y="344462"/>
                </a:lnTo>
                <a:lnTo>
                  <a:pt x="73177" y="298742"/>
                </a:lnTo>
                <a:lnTo>
                  <a:pt x="60985" y="249961"/>
                </a:lnTo>
                <a:lnTo>
                  <a:pt x="48780" y="201193"/>
                </a:lnTo>
                <a:lnTo>
                  <a:pt x="42684" y="152412"/>
                </a:lnTo>
                <a:lnTo>
                  <a:pt x="33540" y="103644"/>
                </a:lnTo>
                <a:lnTo>
                  <a:pt x="30492" y="51815"/>
                </a:lnTo>
                <a:lnTo>
                  <a:pt x="36588" y="256057"/>
                </a:lnTo>
                <a:lnTo>
                  <a:pt x="48780" y="304838"/>
                </a:lnTo>
                <a:lnTo>
                  <a:pt x="60985" y="353606"/>
                </a:lnTo>
                <a:lnTo>
                  <a:pt x="76225" y="399338"/>
                </a:lnTo>
                <a:lnTo>
                  <a:pt x="94513" y="442010"/>
                </a:lnTo>
                <a:lnTo>
                  <a:pt x="112814" y="487743"/>
                </a:lnTo>
                <a:lnTo>
                  <a:pt x="131102" y="530415"/>
                </a:lnTo>
                <a:lnTo>
                  <a:pt x="155498" y="570039"/>
                </a:lnTo>
                <a:lnTo>
                  <a:pt x="176834" y="609676"/>
                </a:lnTo>
                <a:lnTo>
                  <a:pt x="201218" y="6462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19502" y="6764362"/>
            <a:ext cx="6478613" cy="445058"/>
          </a:xfrm>
          <a:custGeom>
            <a:avLst/>
            <a:gdLst/>
            <a:ahLst/>
            <a:cxnLst/>
            <a:rect l="l" t="t" r="r" b="b"/>
            <a:pathLst>
              <a:path w="6478613" h="445058">
                <a:moveTo>
                  <a:pt x="0" y="0"/>
                </a:moveTo>
                <a:lnTo>
                  <a:pt x="0" y="445058"/>
                </a:lnTo>
                <a:lnTo>
                  <a:pt x="6478613" y="445058"/>
                </a:lnTo>
                <a:lnTo>
                  <a:pt x="647861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0358" y="6755218"/>
            <a:ext cx="6499949" cy="445058"/>
          </a:xfrm>
          <a:custGeom>
            <a:avLst/>
            <a:gdLst/>
            <a:ahLst/>
            <a:cxnLst/>
            <a:rect l="l" t="t" r="r" b="b"/>
            <a:pathLst>
              <a:path w="6499949" h="445058">
                <a:moveTo>
                  <a:pt x="9144" y="445058"/>
                </a:moveTo>
                <a:lnTo>
                  <a:pt x="9144" y="18287"/>
                </a:lnTo>
                <a:lnTo>
                  <a:pt x="21336" y="9143"/>
                </a:lnTo>
                <a:lnTo>
                  <a:pt x="6478613" y="9143"/>
                </a:lnTo>
                <a:lnTo>
                  <a:pt x="6499949" y="0"/>
                </a:lnTo>
                <a:lnTo>
                  <a:pt x="0" y="0"/>
                </a:lnTo>
                <a:lnTo>
                  <a:pt x="9144" y="445058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10358" y="6755218"/>
            <a:ext cx="6499949" cy="466407"/>
          </a:xfrm>
          <a:custGeom>
            <a:avLst/>
            <a:gdLst/>
            <a:ahLst/>
            <a:cxnLst/>
            <a:rect l="l" t="t" r="r" b="b"/>
            <a:pathLst>
              <a:path w="6499949" h="466407">
                <a:moveTo>
                  <a:pt x="6499949" y="0"/>
                </a:moveTo>
                <a:lnTo>
                  <a:pt x="6478613" y="9143"/>
                </a:lnTo>
                <a:lnTo>
                  <a:pt x="21336" y="9143"/>
                </a:lnTo>
                <a:lnTo>
                  <a:pt x="9144" y="18287"/>
                </a:lnTo>
                <a:lnTo>
                  <a:pt x="9144" y="445058"/>
                </a:lnTo>
                <a:lnTo>
                  <a:pt x="0" y="0"/>
                </a:lnTo>
                <a:lnTo>
                  <a:pt x="0" y="454202"/>
                </a:lnTo>
                <a:lnTo>
                  <a:pt x="21336" y="454202"/>
                </a:lnTo>
                <a:lnTo>
                  <a:pt x="21335" y="18288"/>
                </a:lnTo>
                <a:lnTo>
                  <a:pt x="6487757" y="18287"/>
                </a:lnTo>
                <a:lnTo>
                  <a:pt x="6487757" y="445058"/>
                </a:lnTo>
                <a:lnTo>
                  <a:pt x="6478613" y="454202"/>
                </a:lnTo>
                <a:lnTo>
                  <a:pt x="6499949" y="454202"/>
                </a:lnTo>
                <a:lnTo>
                  <a:pt x="6499949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31694" y="6773506"/>
            <a:ext cx="6478613" cy="448119"/>
          </a:xfrm>
          <a:custGeom>
            <a:avLst/>
            <a:gdLst/>
            <a:ahLst/>
            <a:cxnLst/>
            <a:rect l="l" t="t" r="r" b="b"/>
            <a:pathLst>
              <a:path w="6478613" h="448119">
                <a:moveTo>
                  <a:pt x="6466421" y="426770"/>
                </a:moveTo>
                <a:lnTo>
                  <a:pt x="6466421" y="0"/>
                </a:lnTo>
                <a:lnTo>
                  <a:pt x="6457276" y="0"/>
                </a:lnTo>
                <a:lnTo>
                  <a:pt x="6457277" y="426770"/>
                </a:lnTo>
                <a:lnTo>
                  <a:pt x="0" y="426770"/>
                </a:lnTo>
                <a:lnTo>
                  <a:pt x="0" y="435914"/>
                </a:lnTo>
                <a:lnTo>
                  <a:pt x="6457277" y="435914"/>
                </a:lnTo>
                <a:lnTo>
                  <a:pt x="6466421" y="42677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87257" y="626591"/>
            <a:ext cx="2402143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Icebergs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40447" y="626591"/>
            <a:ext cx="1693022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4400" b="1" spc="44" dirty="0" smtClean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uth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8937" y="626591"/>
            <a:ext cx="635199" cy="583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endParaRPr sz="4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65276" y="626591"/>
            <a:ext cx="1152384" cy="1282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919">
              <a:lnSpc>
                <a:spcPts val="4590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4</a:t>
            </a:r>
            <a:r>
              <a:rPr sz="4400" b="1" spc="9" dirty="0" smtClean="0">
                <a:solidFill>
                  <a:srgbClr val="333399"/>
                </a:solidFill>
                <a:latin typeface="Arial"/>
                <a:cs typeface="Arial"/>
              </a:rPr>
              <a:t>8</a:t>
            </a:r>
            <a:r>
              <a:rPr sz="4400" b="1" spc="0" dirty="0" smtClean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endParaRPr sz="4400">
              <a:latin typeface="Arial"/>
              <a:cs typeface="Arial"/>
            </a:endParaRPr>
          </a:p>
          <a:p>
            <a:pPr marL="604659">
              <a:lnSpc>
                <a:spcPts val="1034"/>
              </a:lnSpc>
              <a:spcBef>
                <a:spcPts val="3382"/>
              </a:spcBef>
            </a:pPr>
            <a:r>
              <a:rPr sz="900" dirty="0" smtClean="0">
                <a:solidFill>
                  <a:srgbClr val="7E3F34"/>
                </a:solidFill>
                <a:latin typeface="Arial"/>
                <a:cs typeface="Arial"/>
              </a:rPr>
              <a:t>M</a:t>
            </a:r>
            <a:r>
              <a:rPr sz="900" dirty="0" smtClean="0">
                <a:solidFill>
                  <a:srgbClr val="834F48"/>
                </a:solidFill>
                <a:latin typeface="Arial"/>
                <a:cs typeface="Arial"/>
              </a:rPr>
              <a:t>ap</a:t>
            </a:r>
            <a:r>
              <a:rPr sz="900" spc="-575" dirty="0" smtClean="0">
                <a:solidFill>
                  <a:srgbClr val="7E3F34"/>
                </a:solidFill>
                <a:latin typeface="Arial"/>
                <a:cs typeface="Arial"/>
              </a:rPr>
              <a:t>P</a:t>
            </a:r>
            <a:r>
              <a:rPr sz="1800" spc="-129" baseline="24156" dirty="0" smtClean="0">
                <a:solidFill>
                  <a:srgbClr val="906757"/>
                </a:solidFill>
                <a:latin typeface="Arial"/>
                <a:cs typeface="Arial"/>
              </a:rPr>
              <a:t>"</a:t>
            </a:r>
            <a:r>
              <a:rPr sz="900" spc="-369" dirty="0" smtClean="0">
                <a:solidFill>
                  <a:srgbClr val="834F48"/>
                </a:solidFill>
                <a:latin typeface="Arial"/>
                <a:cs typeface="Arial"/>
              </a:rPr>
              <a:t>o</a:t>
            </a:r>
            <a:r>
              <a:rPr sz="1800" spc="-739" baseline="24156" dirty="0" smtClean="0">
                <a:solidFill>
                  <a:srgbClr val="9A7970"/>
                </a:solidFill>
                <a:latin typeface="Arial"/>
                <a:cs typeface="Arial"/>
              </a:rPr>
              <a:t>_</a:t>
            </a:r>
            <a:r>
              <a:rPr sz="900" spc="0" dirty="0" smtClean="0">
                <a:solidFill>
                  <a:srgbClr val="834F48"/>
                </a:solidFill>
                <a:latin typeface="Arial"/>
                <a:cs typeface="Arial"/>
              </a:rPr>
              <a:t>in</a:t>
            </a:r>
            <a:r>
              <a:rPr sz="900" spc="-259" dirty="0" smtClean="0">
                <a:solidFill>
                  <a:srgbClr val="834F48"/>
                </a:solidFill>
                <a:latin typeface="Arial"/>
                <a:cs typeface="Arial"/>
              </a:rPr>
              <a:t>r</a:t>
            </a:r>
            <a:r>
              <a:rPr sz="1800" spc="0" baseline="24156" dirty="0" smtClean="0">
                <a:solidFill>
                  <a:srgbClr val="9A7970"/>
                </a:solidFill>
                <a:latin typeface="Arial"/>
                <a:cs typeface="Arial"/>
              </a:rPr>
              <a:t>'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90788" y="2178315"/>
            <a:ext cx="1342355" cy="2869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8209" marR="376611" algn="ctr">
              <a:lnSpc>
                <a:spcPts val="2140"/>
              </a:lnSpc>
              <a:spcBef>
                <a:spcPts val="107"/>
              </a:spcBef>
            </a:pPr>
            <a:r>
              <a:rPr sz="2000" u="heavy" spc="0" dirty="0" smtClean="0">
                <a:latin typeface="Arial"/>
                <a:cs typeface="Arial"/>
              </a:rPr>
              <a:t>Note</a:t>
            </a:r>
            <a:endParaRPr sz="2000">
              <a:latin typeface="Arial"/>
              <a:cs typeface="Arial"/>
            </a:endParaRPr>
          </a:p>
          <a:p>
            <a:pPr marR="4785" algn="ctr">
              <a:lnSpc>
                <a:spcPct val="100041"/>
              </a:lnSpc>
              <a:spcBef>
                <a:spcPts val="1193"/>
              </a:spcBef>
            </a:pP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Few</a:t>
            </a:r>
            <a:r>
              <a:rPr sz="2000" spc="-7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(or</a:t>
            </a:r>
            <a:r>
              <a:rPr sz="2000" spc="-2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no) </a:t>
            </a:r>
            <a:r>
              <a:rPr sz="2000" spc="0" dirty="0" smtClean="0">
                <a:latin typeface="Arial"/>
                <a:cs typeface="Arial"/>
              </a:rPr>
              <a:t>icebergs south</a:t>
            </a:r>
            <a:r>
              <a:rPr sz="2000" spc="-2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103595" marR="109777" algn="ctr">
              <a:lnSpc>
                <a:spcPct val="100041"/>
              </a:lnSpc>
            </a:pPr>
            <a:r>
              <a:rPr sz="2000" spc="0" dirty="0" smtClean="0">
                <a:latin typeface="Arial"/>
                <a:cs typeface="Arial"/>
              </a:rPr>
              <a:t>4</a:t>
            </a:r>
            <a:r>
              <a:rPr sz="2000" spc="-4" dirty="0" smtClean="0">
                <a:latin typeface="Arial"/>
                <a:cs typeface="Arial"/>
              </a:rPr>
              <a:t>8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11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does not</a:t>
            </a:r>
            <a:r>
              <a:rPr sz="2000" spc="-27" dirty="0" smtClean="0">
                <a:latin typeface="Arial"/>
                <a:cs typeface="Arial"/>
              </a:rPr>
              <a:t> </a:t>
            </a:r>
            <a:r>
              <a:rPr sz="2000" spc="59" dirty="0" smtClean="0">
                <a:latin typeface="Arial"/>
                <a:cs typeface="Arial"/>
              </a:rPr>
              <a:t>m</a:t>
            </a:r>
            <a:r>
              <a:rPr sz="2000" spc="0" dirty="0" smtClean="0">
                <a:latin typeface="Arial"/>
                <a:cs typeface="Arial"/>
              </a:rPr>
              <a:t>ean there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are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41"/>
              </a:lnSpc>
            </a:pP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2000" spc="-22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icebergs an</a:t>
            </a:r>
            <a:r>
              <a:rPr sz="2000" spc="-69" dirty="0" smtClean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000" spc="-24" dirty="0" smtClean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he</a:t>
            </a:r>
            <a:r>
              <a:rPr sz="2000" spc="24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!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9091" y="2406940"/>
            <a:ext cx="1524043" cy="3631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66" marR="129578" algn="ctr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How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44" dirty="0" smtClean="0">
                <a:latin typeface="Arial"/>
                <a:cs typeface="Arial"/>
              </a:rPr>
              <a:t>m</a:t>
            </a:r>
            <a:r>
              <a:rPr sz="2000" spc="0" dirty="0" smtClean="0">
                <a:latin typeface="Arial"/>
                <a:cs typeface="Arial"/>
              </a:rPr>
              <a:t>any</a:t>
            </a:r>
            <a:endParaRPr sz="2000">
              <a:latin typeface="Arial"/>
              <a:cs typeface="Arial"/>
            </a:endParaRPr>
          </a:p>
          <a:p>
            <a:pPr marL="67019" marR="77880" indent="-3382" algn="ctr">
              <a:lnSpc>
                <a:spcPct val="100041"/>
              </a:lnSpc>
            </a:pPr>
            <a:r>
              <a:rPr sz="2000" spc="0" dirty="0" smtClean="0">
                <a:latin typeface="Arial"/>
                <a:cs typeface="Arial"/>
              </a:rPr>
              <a:t>da</a:t>
            </a:r>
            <a:r>
              <a:rPr sz="2000" spc="-69" dirty="0" smtClean="0">
                <a:latin typeface="Arial"/>
                <a:cs typeface="Arial"/>
              </a:rPr>
              <a:t>y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37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are </a:t>
            </a: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icebergs</a:t>
            </a:r>
            <a:r>
              <a:rPr sz="2000" spc="-4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a threat</a:t>
            </a:r>
            <a:r>
              <a:rPr sz="2000" spc="-5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south of</a:t>
            </a:r>
            <a:r>
              <a:rPr sz="2000" spc="-16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2000" spc="-4" dirty="0" smtClean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spc="-1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 gi</a:t>
            </a:r>
            <a:r>
              <a:rPr sz="2000" spc="-25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en</a:t>
            </a:r>
            <a:r>
              <a:rPr sz="2000" spc="-7" dirty="0" smtClean="0">
                <a:latin typeface="Arial"/>
                <a:cs typeface="Arial"/>
              </a:rPr>
              <a:t> </a:t>
            </a:r>
            <a:r>
              <a:rPr sz="2000" spc="-59" dirty="0" smtClean="0">
                <a:latin typeface="Arial"/>
                <a:cs typeface="Arial"/>
              </a:rPr>
              <a:t>y</a:t>
            </a:r>
            <a:r>
              <a:rPr sz="2000" spc="0" dirty="0" smtClean="0">
                <a:latin typeface="Arial"/>
                <a:cs typeface="Arial"/>
              </a:rPr>
              <a:t>ear?</a:t>
            </a:r>
            <a:endParaRPr sz="2000">
              <a:latin typeface="Arial"/>
              <a:cs typeface="Arial"/>
            </a:endParaRPr>
          </a:p>
          <a:p>
            <a:pPr indent="574" algn="ctr">
              <a:lnSpc>
                <a:spcPct val="100041"/>
              </a:lnSpc>
              <a:spcBef>
                <a:spcPts val="1202"/>
              </a:spcBef>
            </a:pPr>
            <a:r>
              <a:rPr sz="2000" spc="0" dirty="0" smtClean="0">
                <a:latin typeface="Arial"/>
                <a:cs typeface="Arial"/>
              </a:rPr>
              <a:t>(</a:t>
            </a:r>
            <a:r>
              <a:rPr sz="2000" spc="75" dirty="0" smtClean="0">
                <a:latin typeface="Arial"/>
                <a:cs typeface="Arial"/>
              </a:rPr>
              <a:t>W</a:t>
            </a:r>
            <a:r>
              <a:rPr sz="2000" spc="0" dirty="0" smtClean="0">
                <a:latin typeface="Arial"/>
                <a:cs typeface="Arial"/>
              </a:rPr>
              <a:t>hen</a:t>
            </a:r>
            <a:r>
              <a:rPr sz="2000" spc="-11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did</a:t>
            </a:r>
            <a:r>
              <a:rPr sz="2000" spc="-3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IIP</a:t>
            </a:r>
            <a:r>
              <a:rPr sz="2000" spc="-2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begin</a:t>
            </a:r>
            <a:r>
              <a:rPr sz="2000" spc="-2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and stop</a:t>
            </a:r>
            <a:r>
              <a:rPr sz="2000" spc="-37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issuing products?)</a:t>
            </a:r>
            <a:endParaRPr sz="2000">
              <a:latin typeface="Arial"/>
              <a:cs typeface="Arial"/>
            </a:endParaRPr>
          </a:p>
          <a:p>
            <a:pPr marL="29804" marR="41149" algn="ctr">
              <a:lnSpc>
                <a:spcPct val="95825"/>
              </a:lnSpc>
              <a:spcBef>
                <a:spcPts val="1202"/>
              </a:spcBef>
            </a:pP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Feb</a:t>
            </a:r>
            <a:r>
              <a:rPr sz="2000" spc="-5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000" spc="-138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June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1908" y="3745406"/>
            <a:ext cx="49139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594131"/>
                </a:solidFill>
                <a:latin typeface="Times New Roman"/>
                <a:cs typeface="Times New Roman"/>
              </a:rPr>
              <a:t>.</a:t>
            </a:r>
            <a:r>
              <a:rPr sz="900" spc="0" dirty="0" smtClean="0">
                <a:solidFill>
                  <a:srgbClr val="627282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526270"/>
                </a:solidFill>
                <a:latin typeface="Times New Roman"/>
                <a:cs typeface="Times New Roman"/>
              </a:rPr>
              <a:t>t.</a:t>
            </a:r>
            <a:r>
              <a:rPr sz="900" spc="163" dirty="0" smtClean="0">
                <a:solidFill>
                  <a:srgbClr val="526270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26270"/>
                </a:solidFill>
                <a:latin typeface="Times New Roman"/>
                <a:cs typeface="Times New Roman"/>
              </a:rPr>
              <a:t>J</a:t>
            </a:r>
            <a:r>
              <a:rPr sz="700" spc="0" dirty="0" smtClean="0">
                <a:solidFill>
                  <a:srgbClr val="627282"/>
                </a:solidFill>
                <a:latin typeface="Times New Roman"/>
                <a:cs typeface="Times New Roman"/>
              </a:rPr>
              <a:t>o</a:t>
            </a:r>
            <a:r>
              <a:rPr sz="700" spc="0" dirty="0" smtClean="0">
                <a:solidFill>
                  <a:srgbClr val="526270"/>
                </a:solidFill>
                <a:latin typeface="Times New Roman"/>
                <a:cs typeface="Times New Roman"/>
              </a:rPr>
              <a:t>hn</a:t>
            </a:r>
            <a:r>
              <a:rPr sz="700" spc="0" dirty="0" smtClean="0">
                <a:solidFill>
                  <a:srgbClr val="627282"/>
                </a:solidFill>
                <a:latin typeface="Times New Roman"/>
                <a:cs typeface="Times New Roman"/>
              </a:rPr>
              <a:t>'.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81220" y="4263566"/>
            <a:ext cx="614673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i="1" spc="0" dirty="0" smtClean="0">
                <a:solidFill>
                  <a:srgbClr val="8090A3"/>
                </a:solidFill>
                <a:latin typeface="Times New Roman"/>
                <a:cs typeface="Times New Roman"/>
              </a:rPr>
              <a:t>Grand&amp;nks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0132" y="4678094"/>
            <a:ext cx="652262" cy="255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8523" indent="-115823">
              <a:lnSpc>
                <a:spcPts val="910"/>
              </a:lnSpc>
              <a:spcBef>
                <a:spcPts val="140"/>
              </a:spcBef>
            </a:pPr>
            <a:r>
              <a:rPr sz="900" i="1" spc="0" dirty="0" smtClean="0">
                <a:solidFill>
                  <a:srgbClr val="3D5B82"/>
                </a:solidFill>
                <a:latin typeface="Times New Roman"/>
                <a:cs typeface="Times New Roman"/>
              </a:rPr>
              <a:t>ATLANTIC OCEAN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1283" y="5866212"/>
            <a:ext cx="16258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4401"/>
              </a:lnSpc>
              <a:spcBef>
                <a:spcPts val="40"/>
              </a:spcBef>
            </a:pPr>
            <a:r>
              <a:rPr sz="600" spc="0" dirty="0" smtClean="0">
                <a:latin typeface="Courier New"/>
                <a:cs typeface="Courier New"/>
              </a:rPr>
              <a:t>40"</a:t>
            </a:r>
            <a:endParaRPr sz="600">
              <a:latin typeface="Courier New"/>
              <a:cs typeface="Courier New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19502" y="6764362"/>
            <a:ext cx="6478613" cy="445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306">
              <a:lnSpc>
                <a:spcPct val="95825"/>
              </a:lnSpc>
              <a:spcBef>
                <a:spcPts val="425"/>
              </a:spcBef>
            </a:pPr>
            <a:r>
              <a:rPr sz="2200" spc="54" dirty="0" smtClean="0">
                <a:solidFill>
                  <a:srgbClr val="009999"/>
                </a:solidFill>
                <a:latin typeface="Arial"/>
                <a:cs typeface="Arial"/>
              </a:rPr>
              <a:t>W</a:t>
            </a:r>
            <a:r>
              <a:rPr sz="2200" spc="0" dirty="0" smtClean="0">
                <a:solidFill>
                  <a:srgbClr val="009999"/>
                </a:solidFill>
                <a:latin typeface="Arial"/>
                <a:cs typeface="Arial"/>
              </a:rPr>
              <a:t>here</a:t>
            </a:r>
            <a:r>
              <a:rPr sz="2200" spc="-59" dirty="0" smtClean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spc="0" dirty="0" smtClean="0">
                <a:solidFill>
                  <a:srgbClr val="009999"/>
                </a:solidFill>
                <a:latin typeface="Arial"/>
                <a:cs typeface="Arial"/>
              </a:rPr>
              <a:t>iceb</a:t>
            </a:r>
            <a:r>
              <a:rPr sz="2200" spc="-19" dirty="0" smtClean="0">
                <a:solidFill>
                  <a:srgbClr val="009999"/>
                </a:solidFill>
                <a:latin typeface="Arial"/>
                <a:cs typeface="Arial"/>
              </a:rPr>
              <a:t>e</a:t>
            </a:r>
            <a:r>
              <a:rPr sz="2200" spc="0" dirty="0" smtClean="0">
                <a:solidFill>
                  <a:srgbClr val="009999"/>
                </a:solidFill>
                <a:latin typeface="Arial"/>
                <a:cs typeface="Arial"/>
              </a:rPr>
              <a:t>r</a:t>
            </a:r>
            <a:r>
              <a:rPr sz="2200" spc="29" dirty="0" smtClean="0">
                <a:solidFill>
                  <a:srgbClr val="009999"/>
                </a:solidFill>
                <a:latin typeface="Arial"/>
                <a:cs typeface="Arial"/>
              </a:rPr>
              <a:t>g</a:t>
            </a:r>
            <a:r>
              <a:rPr sz="2200" spc="0" dirty="0" smtClean="0">
                <a:solidFill>
                  <a:srgbClr val="009999"/>
                </a:solidFill>
                <a:latin typeface="Arial"/>
                <a:cs typeface="Arial"/>
              </a:rPr>
              <a:t>s</a:t>
            </a:r>
            <a:r>
              <a:rPr sz="2200" spc="-34" dirty="0" smtClean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spc="0" dirty="0" smtClean="0">
                <a:solidFill>
                  <a:srgbClr val="009999"/>
                </a:solidFill>
                <a:latin typeface="Arial"/>
                <a:cs typeface="Arial"/>
              </a:rPr>
              <a:t>pose g</a:t>
            </a:r>
            <a:r>
              <a:rPr sz="2200" spc="29" dirty="0" smtClean="0">
                <a:solidFill>
                  <a:srgbClr val="009999"/>
                </a:solidFill>
                <a:latin typeface="Arial"/>
                <a:cs typeface="Arial"/>
              </a:rPr>
              <a:t>r</a:t>
            </a:r>
            <a:r>
              <a:rPr sz="2200" spc="0" dirty="0" smtClean="0">
                <a:solidFill>
                  <a:srgbClr val="009999"/>
                </a:solidFill>
                <a:latin typeface="Arial"/>
                <a:cs typeface="Arial"/>
              </a:rPr>
              <a:t>eatest</a:t>
            </a:r>
            <a:r>
              <a:rPr sz="2200" spc="-39" dirty="0" smtClean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spc="0" dirty="0" smtClean="0">
                <a:solidFill>
                  <a:srgbClr val="009999"/>
                </a:solidFill>
                <a:latin typeface="Arial"/>
                <a:cs typeface="Arial"/>
              </a:rPr>
              <a:t>threat</a:t>
            </a:r>
            <a:r>
              <a:rPr sz="2200" spc="-9" dirty="0" smtClean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spc="0" dirty="0" smtClean="0">
                <a:solidFill>
                  <a:srgbClr val="009999"/>
                </a:solidFill>
                <a:latin typeface="Arial"/>
                <a:cs typeface="Arial"/>
              </a:rPr>
              <a:t>to </a:t>
            </a:r>
            <a:r>
              <a:rPr sz="2200" spc="29" dirty="0" smtClean="0">
                <a:solidFill>
                  <a:srgbClr val="009999"/>
                </a:solidFill>
                <a:latin typeface="Arial"/>
                <a:cs typeface="Arial"/>
              </a:rPr>
              <a:t>m</a:t>
            </a:r>
            <a:r>
              <a:rPr sz="2200" spc="0" dirty="0" smtClean="0">
                <a:solidFill>
                  <a:srgbClr val="009999"/>
                </a:solidFill>
                <a:latin typeface="Arial"/>
                <a:cs typeface="Arial"/>
              </a:rPr>
              <a:t>ost</a:t>
            </a:r>
            <a:r>
              <a:rPr sz="2200" spc="-25" dirty="0" smtClean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spc="0" dirty="0" smtClean="0">
                <a:solidFill>
                  <a:srgbClr val="009999"/>
                </a:solidFill>
                <a:latin typeface="Arial"/>
                <a:cs typeface="Arial"/>
              </a:rPr>
              <a:t>ships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65238" y="344474"/>
            <a:ext cx="9158478" cy="6871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5238" y="347522"/>
            <a:ext cx="9140190" cy="6849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41500" y="584695"/>
            <a:ext cx="7261935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2930D4"/>
                </a:solidFill>
                <a:latin typeface="Arial"/>
                <a:cs typeface="Arial"/>
              </a:rPr>
              <a:t>How</a:t>
            </a:r>
            <a:r>
              <a:rPr sz="2400" b="1" spc="9" dirty="0" smtClean="0">
                <a:solidFill>
                  <a:srgbClr val="2930D4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2930D4"/>
                </a:solidFill>
                <a:latin typeface="Arial"/>
                <a:cs typeface="Arial"/>
              </a:rPr>
              <a:t>does IIP</a:t>
            </a:r>
            <a:r>
              <a:rPr sz="2400" b="1" spc="-44" dirty="0" smtClean="0">
                <a:solidFill>
                  <a:srgbClr val="2930D4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2930D4"/>
                </a:solidFill>
                <a:latin typeface="Arial"/>
                <a:cs typeface="Arial"/>
              </a:rPr>
              <a:t>monitor the iceberg danger ne</a:t>
            </a:r>
            <a:r>
              <a:rPr sz="2400" b="1" spc="25" dirty="0" smtClean="0">
                <a:solidFill>
                  <a:srgbClr val="2930D4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2930D4"/>
                </a:solidFill>
                <a:latin typeface="Arial"/>
                <a:cs typeface="Arial"/>
              </a:rPr>
              <a:t>r 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70149" y="950493"/>
            <a:ext cx="2342453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2930D4"/>
                </a:solidFill>
                <a:latin typeface="Arial"/>
                <a:cs typeface="Arial"/>
              </a:rPr>
              <a:t>Grand Banks</a:t>
            </a:r>
            <a:r>
              <a:rPr sz="2400" b="1" spc="24" dirty="0" smtClean="0">
                <a:solidFill>
                  <a:srgbClr val="2930D4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2930D4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6414" y="950493"/>
            <a:ext cx="2362575" cy="33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2930D4"/>
                </a:solidFill>
                <a:latin typeface="Arial"/>
                <a:cs typeface="Arial"/>
              </a:rPr>
              <a:t>Ne</a:t>
            </a:r>
            <a:r>
              <a:rPr sz="2400" b="1" spc="59" dirty="0" smtClean="0">
                <a:solidFill>
                  <a:srgbClr val="2930D4"/>
                </a:solidFill>
                <a:latin typeface="Arial"/>
                <a:cs typeface="Arial"/>
              </a:rPr>
              <a:t>w</a:t>
            </a:r>
            <a:r>
              <a:rPr sz="2400" b="1" spc="0" dirty="0" smtClean="0">
                <a:solidFill>
                  <a:srgbClr val="2930D4"/>
                </a:solidFill>
                <a:latin typeface="Arial"/>
                <a:cs typeface="Arial"/>
              </a:rPr>
              <a:t>foundland?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84820" y="1804047"/>
            <a:ext cx="3674762" cy="696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does IIP</a:t>
            </a:r>
            <a:r>
              <a:rPr sz="2400" b="1" spc="-8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2400" b="1" spc="-3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ide the</a:t>
            </a:r>
            <a:endParaRPr sz="2400">
              <a:latin typeface="Arial"/>
              <a:cs typeface="Arial"/>
            </a:endParaRPr>
          </a:p>
          <a:p>
            <a:pPr marL="2338908" marR="7314">
              <a:lnSpc>
                <a:spcPct val="95825"/>
              </a:lnSpc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maritime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69861" y="1804047"/>
            <a:ext cx="4124756" cy="696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99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limits</a:t>
            </a:r>
            <a:r>
              <a:rPr sz="24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all kno</a:t>
            </a:r>
            <a:r>
              <a:rPr sz="2400" b="1" spc="5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8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ice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to the</a:t>
            </a:r>
            <a:endParaRPr sz="2400">
              <a:latin typeface="Arial"/>
              <a:cs typeface="Arial"/>
            </a:endParaRPr>
          </a:p>
          <a:p>
            <a:pPr marL="12700" marR="45725">
              <a:lnSpc>
                <a:spcPct val="95825"/>
              </a:lnSpc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communit</a:t>
            </a:r>
            <a:r>
              <a:rPr sz="2400" b="1" spc="-5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2582</Words>
  <Application>Microsoft Office PowerPoint</Application>
  <PresentationFormat>Custom</PresentationFormat>
  <Paragraphs>668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shipoff</dc:creator>
  <cp:lastModifiedBy>shipoff</cp:lastModifiedBy>
  <cp:revision>1</cp:revision>
  <dcterms:modified xsi:type="dcterms:W3CDTF">2018-05-25T08:18:49Z</dcterms:modified>
</cp:coreProperties>
</file>